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18"/>
  </p:notesMasterIdLst>
  <p:sldIdLst>
    <p:sldId id="256" r:id="rId5"/>
    <p:sldId id="284" r:id="rId6"/>
    <p:sldId id="341" r:id="rId7"/>
    <p:sldId id="343" r:id="rId8"/>
    <p:sldId id="351" r:id="rId9"/>
    <p:sldId id="350" r:id="rId10"/>
    <p:sldId id="352" r:id="rId11"/>
    <p:sldId id="274" r:id="rId12"/>
    <p:sldId id="349" r:id="rId13"/>
    <p:sldId id="353" r:id="rId14"/>
    <p:sldId id="354" r:id="rId15"/>
    <p:sldId id="347" r:id="rId16"/>
    <p:sldId id="34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45B83D-85DA-4CF6-A2BC-193326D1583E}" v="543" dt="2023-09-19T19:52:36.389"/>
    <p1510:client id="{C041745E-FD43-462B-99C1-12DA36D8C4E8}" v="28" dt="2023-09-20T19:27:45.011"/>
  </p1510:revLst>
</p1510:revInfo>
</file>

<file path=ppt/tableStyles.xml><?xml version="1.0" encoding="utf-8"?>
<a:tblStyleLst xmlns:a="http://schemas.openxmlformats.org/drawingml/2006/main" def="{5C22544A-7EE6-4342-B048-85BDC9FD1C3A}">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5226" autoAdjust="0"/>
  </p:normalViewPr>
  <p:slideViewPr>
    <p:cSldViewPr snapToGrid="0">
      <p:cViewPr varScale="1">
        <p:scale>
          <a:sx n="98" d="100"/>
          <a:sy n="98" d="100"/>
        </p:scale>
        <p:origin x="90" y="79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Medacco" userId="53a4a52d-6a8b-49db-91a9-a111901ba2cc" providerId="ADAL" clId="{C041745E-FD43-462B-99C1-12DA36D8C4E8}"/>
    <pc:docChg chg="undo custSel addSld delSld modSld">
      <pc:chgData name="Robert Medacco" userId="53a4a52d-6a8b-49db-91a9-a111901ba2cc" providerId="ADAL" clId="{C041745E-FD43-462B-99C1-12DA36D8C4E8}" dt="2023-09-20T19:27:56.890" v="2668" actId="1440"/>
      <pc:docMkLst>
        <pc:docMk/>
      </pc:docMkLst>
      <pc:sldChg chg="del">
        <pc:chgData name="Robert Medacco" userId="53a4a52d-6a8b-49db-91a9-a111901ba2cc" providerId="ADAL" clId="{C041745E-FD43-462B-99C1-12DA36D8C4E8}" dt="2023-09-20T15:33:05.027" v="92" actId="2696"/>
        <pc:sldMkLst>
          <pc:docMk/>
          <pc:sldMk cId="2832989282" sldId="271"/>
        </pc:sldMkLst>
      </pc:sldChg>
      <pc:sldChg chg="addSp delSp modSp mod modClrScheme chgLayout">
        <pc:chgData name="Robert Medacco" userId="53a4a52d-6a8b-49db-91a9-a111901ba2cc" providerId="ADAL" clId="{C041745E-FD43-462B-99C1-12DA36D8C4E8}" dt="2023-09-20T18:51:03.529" v="1894" actId="27636"/>
        <pc:sldMkLst>
          <pc:docMk/>
          <pc:sldMk cId="253448269" sldId="274"/>
        </pc:sldMkLst>
        <pc:spChg chg="del mod">
          <ac:chgData name="Robert Medacco" userId="53a4a52d-6a8b-49db-91a9-a111901ba2cc" providerId="ADAL" clId="{C041745E-FD43-462B-99C1-12DA36D8C4E8}" dt="2023-09-20T18:51:03.525" v="1893" actId="26606"/>
          <ac:spMkLst>
            <pc:docMk/>
            <pc:sldMk cId="253448269" sldId="274"/>
            <ac:spMk id="31" creationId="{51AEE676-CFA2-2E03-AA6F-7788C3831872}"/>
          </ac:spMkLst>
        </pc:spChg>
        <pc:spChg chg="mod modVis">
          <ac:chgData name="Robert Medacco" userId="53a4a52d-6a8b-49db-91a9-a111901ba2cc" providerId="ADAL" clId="{C041745E-FD43-462B-99C1-12DA36D8C4E8}" dt="2023-09-20T18:49:50.727" v="1854" actId="26606"/>
          <ac:spMkLst>
            <pc:docMk/>
            <pc:sldMk cId="253448269" sldId="274"/>
            <ac:spMk id="33" creationId="{475EE8D8-6069-04AD-6F9B-FF2C3AEB1258}"/>
          </ac:spMkLst>
        </pc:spChg>
        <pc:spChg chg="add del mod">
          <ac:chgData name="Robert Medacco" userId="53a4a52d-6a8b-49db-91a9-a111901ba2cc" providerId="ADAL" clId="{C041745E-FD43-462B-99C1-12DA36D8C4E8}" dt="2023-09-20T18:51:03.525" v="1893" actId="26606"/>
          <ac:spMkLst>
            <pc:docMk/>
            <pc:sldMk cId="253448269" sldId="274"/>
            <ac:spMk id="38" creationId="{830484C1-BC57-705F-A9F0-B4FC081794FF}"/>
          </ac:spMkLst>
        </pc:spChg>
        <pc:spChg chg="add">
          <ac:chgData name="Robert Medacco" userId="53a4a52d-6a8b-49db-91a9-a111901ba2cc" providerId="ADAL" clId="{C041745E-FD43-462B-99C1-12DA36D8C4E8}" dt="2023-09-20T18:51:03.525" v="1893" actId="26606"/>
          <ac:spMkLst>
            <pc:docMk/>
            <pc:sldMk cId="253448269" sldId="274"/>
            <ac:spMk id="43" creationId="{F9876464-2AE3-5F93-0FC0-21F6E6FF9312}"/>
          </ac:spMkLst>
        </pc:spChg>
        <pc:spChg chg="add mod">
          <ac:chgData name="Robert Medacco" userId="53a4a52d-6a8b-49db-91a9-a111901ba2cc" providerId="ADAL" clId="{C041745E-FD43-462B-99C1-12DA36D8C4E8}" dt="2023-09-20T18:51:03.529" v="1894" actId="27636"/>
          <ac:spMkLst>
            <pc:docMk/>
            <pc:sldMk cId="253448269" sldId="274"/>
            <ac:spMk id="45" creationId="{8AE7D1D4-6803-4EC0-755F-C924F5646D3D}"/>
          </ac:spMkLst>
        </pc:spChg>
        <pc:picChg chg="mod ord">
          <ac:chgData name="Robert Medacco" userId="53a4a52d-6a8b-49db-91a9-a111901ba2cc" providerId="ADAL" clId="{C041745E-FD43-462B-99C1-12DA36D8C4E8}" dt="2023-09-20T18:49:50.727" v="1854" actId="26606"/>
          <ac:picMkLst>
            <pc:docMk/>
            <pc:sldMk cId="253448269" sldId="274"/>
            <ac:picMk id="9" creationId="{5B772296-B776-40B5-95DF-60BFE7CD98D2}"/>
          </ac:picMkLst>
        </pc:picChg>
      </pc:sldChg>
      <pc:sldChg chg="del">
        <pc:chgData name="Robert Medacco" userId="53a4a52d-6a8b-49db-91a9-a111901ba2cc" providerId="ADAL" clId="{C041745E-FD43-462B-99C1-12DA36D8C4E8}" dt="2023-09-20T15:32:52.298" v="90" actId="2696"/>
        <pc:sldMkLst>
          <pc:docMk/>
          <pc:sldMk cId="904337982" sldId="344"/>
        </pc:sldMkLst>
      </pc:sldChg>
      <pc:sldChg chg="del">
        <pc:chgData name="Robert Medacco" userId="53a4a52d-6a8b-49db-91a9-a111901ba2cc" providerId="ADAL" clId="{C041745E-FD43-462B-99C1-12DA36D8C4E8}" dt="2023-09-20T15:32:57.222" v="91" actId="2696"/>
        <pc:sldMkLst>
          <pc:docMk/>
          <pc:sldMk cId="4251534116" sldId="345"/>
        </pc:sldMkLst>
      </pc:sldChg>
      <pc:sldChg chg="del">
        <pc:chgData name="Robert Medacco" userId="53a4a52d-6a8b-49db-91a9-a111901ba2cc" providerId="ADAL" clId="{C041745E-FD43-462B-99C1-12DA36D8C4E8}" dt="2023-09-20T15:33:10.914" v="93" actId="2696"/>
        <pc:sldMkLst>
          <pc:docMk/>
          <pc:sldMk cId="2080636093" sldId="346"/>
        </pc:sldMkLst>
      </pc:sldChg>
      <pc:sldChg chg="modSp mod">
        <pc:chgData name="Robert Medacco" userId="53a4a52d-6a8b-49db-91a9-a111901ba2cc" providerId="ADAL" clId="{C041745E-FD43-462B-99C1-12DA36D8C4E8}" dt="2023-09-20T19:26:52.735" v="2666" actId="14826"/>
        <pc:sldMkLst>
          <pc:docMk/>
          <pc:sldMk cId="2887417314" sldId="347"/>
        </pc:sldMkLst>
        <pc:spChg chg="mod">
          <ac:chgData name="Robert Medacco" userId="53a4a52d-6a8b-49db-91a9-a111901ba2cc" providerId="ADAL" clId="{C041745E-FD43-462B-99C1-12DA36D8C4E8}" dt="2023-09-20T19:25:01.511" v="2664" actId="20577"/>
          <ac:spMkLst>
            <pc:docMk/>
            <pc:sldMk cId="2887417314" sldId="347"/>
            <ac:spMk id="22" creationId="{E2B0863C-D98E-4E93-94EE-6E8EB78DBD28}"/>
          </ac:spMkLst>
        </pc:spChg>
        <pc:picChg chg="mod">
          <ac:chgData name="Robert Medacco" userId="53a4a52d-6a8b-49db-91a9-a111901ba2cc" providerId="ADAL" clId="{C041745E-FD43-462B-99C1-12DA36D8C4E8}" dt="2023-09-20T19:26:52.735" v="2666" actId="14826"/>
          <ac:picMkLst>
            <pc:docMk/>
            <pc:sldMk cId="2887417314" sldId="347"/>
            <ac:picMk id="12" creationId="{1F1921EA-537F-4FA5-A954-EDFEE1B8F719}"/>
          </ac:picMkLst>
        </pc:picChg>
        <pc:picChg chg="mod">
          <ac:chgData name="Robert Medacco" userId="53a4a52d-6a8b-49db-91a9-a111901ba2cc" providerId="ADAL" clId="{C041745E-FD43-462B-99C1-12DA36D8C4E8}" dt="2023-09-20T19:25:37.070" v="2665" actId="14826"/>
          <ac:picMkLst>
            <pc:docMk/>
            <pc:sldMk cId="2887417314" sldId="347"/>
            <ac:picMk id="17" creationId="{FFDE910A-6270-4C28-99D5-655D2B203CBE}"/>
          </ac:picMkLst>
        </pc:picChg>
      </pc:sldChg>
      <pc:sldChg chg="modSp mod">
        <pc:chgData name="Robert Medacco" userId="53a4a52d-6a8b-49db-91a9-a111901ba2cc" providerId="ADAL" clId="{C041745E-FD43-462B-99C1-12DA36D8C4E8}" dt="2023-09-20T19:27:56.890" v="2668" actId="1440"/>
        <pc:sldMkLst>
          <pc:docMk/>
          <pc:sldMk cId="1304280186" sldId="348"/>
        </pc:sldMkLst>
        <pc:spChg chg="mod">
          <ac:chgData name="Robert Medacco" userId="53a4a52d-6a8b-49db-91a9-a111901ba2cc" providerId="ADAL" clId="{C041745E-FD43-462B-99C1-12DA36D8C4E8}" dt="2023-09-20T15:32:34.526" v="89" actId="20577"/>
          <ac:spMkLst>
            <pc:docMk/>
            <pc:sldMk cId="1304280186" sldId="348"/>
            <ac:spMk id="7" creationId="{DA8E3932-CA6C-420E-9ABA-34B69620C426}"/>
          </ac:spMkLst>
        </pc:spChg>
        <pc:picChg chg="mod">
          <ac:chgData name="Robert Medacco" userId="53a4a52d-6a8b-49db-91a9-a111901ba2cc" providerId="ADAL" clId="{C041745E-FD43-462B-99C1-12DA36D8C4E8}" dt="2023-09-20T15:41:06.551" v="106" actId="1440"/>
          <ac:picMkLst>
            <pc:docMk/>
            <pc:sldMk cId="1304280186" sldId="348"/>
            <ac:picMk id="9" creationId="{028D98CD-8146-4256-BD0A-D7B4C7C770A5}"/>
          </ac:picMkLst>
        </pc:picChg>
        <pc:picChg chg="mod">
          <ac:chgData name="Robert Medacco" userId="53a4a52d-6a8b-49db-91a9-a111901ba2cc" providerId="ADAL" clId="{C041745E-FD43-462B-99C1-12DA36D8C4E8}" dt="2023-09-20T15:36:32.823" v="98" actId="1440"/>
          <ac:picMkLst>
            <pc:docMk/>
            <pc:sldMk cId="1304280186" sldId="348"/>
            <ac:picMk id="11" creationId="{F5EBEBC0-CDA5-4DF4-A64C-698FF0B3401F}"/>
          </ac:picMkLst>
        </pc:picChg>
        <pc:picChg chg="mod">
          <ac:chgData name="Robert Medacco" userId="53a4a52d-6a8b-49db-91a9-a111901ba2cc" providerId="ADAL" clId="{C041745E-FD43-462B-99C1-12DA36D8C4E8}" dt="2023-09-20T15:38:06.903" v="100" actId="1076"/>
          <ac:picMkLst>
            <pc:docMk/>
            <pc:sldMk cId="1304280186" sldId="348"/>
            <ac:picMk id="19" creationId="{E15DD46D-2D7C-463F-A18B-CF4C30E08A84}"/>
          </ac:picMkLst>
        </pc:picChg>
        <pc:picChg chg="mod">
          <ac:chgData name="Robert Medacco" userId="53a4a52d-6a8b-49db-91a9-a111901ba2cc" providerId="ADAL" clId="{C041745E-FD43-462B-99C1-12DA36D8C4E8}" dt="2023-09-20T19:27:56.890" v="2668" actId="1440"/>
          <ac:picMkLst>
            <pc:docMk/>
            <pc:sldMk cId="1304280186" sldId="348"/>
            <ac:picMk id="23" creationId="{349394C9-EF9F-4C84-8978-9CF03DD05E56}"/>
          </ac:picMkLst>
        </pc:picChg>
      </pc:sldChg>
      <pc:sldChg chg="addSp delSp modSp new mod modClrScheme chgLayout">
        <pc:chgData name="Robert Medacco" userId="53a4a52d-6a8b-49db-91a9-a111901ba2cc" providerId="ADAL" clId="{C041745E-FD43-462B-99C1-12DA36D8C4E8}" dt="2023-09-20T18:39:48.434" v="1700" actId="700"/>
        <pc:sldMkLst>
          <pc:docMk/>
          <pc:sldMk cId="840970645" sldId="349"/>
        </pc:sldMkLst>
        <pc:spChg chg="mod ord">
          <ac:chgData name="Robert Medacco" userId="53a4a52d-6a8b-49db-91a9-a111901ba2cc" providerId="ADAL" clId="{C041745E-FD43-462B-99C1-12DA36D8C4E8}" dt="2023-09-20T18:39:48.434" v="1700" actId="700"/>
          <ac:spMkLst>
            <pc:docMk/>
            <pc:sldMk cId="840970645" sldId="349"/>
            <ac:spMk id="2" creationId="{54753540-0FBA-69C6-5A4C-B6466379CEF5}"/>
          </ac:spMkLst>
        </pc:spChg>
        <pc:spChg chg="mod ord">
          <ac:chgData name="Robert Medacco" userId="53a4a52d-6a8b-49db-91a9-a111901ba2cc" providerId="ADAL" clId="{C041745E-FD43-462B-99C1-12DA36D8C4E8}" dt="2023-09-20T18:39:48.434" v="1700" actId="700"/>
          <ac:spMkLst>
            <pc:docMk/>
            <pc:sldMk cId="840970645" sldId="349"/>
            <ac:spMk id="3" creationId="{8FF7F40B-6FC1-E836-937C-7943B53897DA}"/>
          </ac:spMkLst>
        </pc:spChg>
        <pc:spChg chg="mod ord">
          <ac:chgData name="Robert Medacco" userId="53a4a52d-6a8b-49db-91a9-a111901ba2cc" providerId="ADAL" clId="{C041745E-FD43-462B-99C1-12DA36D8C4E8}" dt="2023-09-20T18:39:48.434" v="1700" actId="700"/>
          <ac:spMkLst>
            <pc:docMk/>
            <pc:sldMk cId="840970645" sldId="349"/>
            <ac:spMk id="4" creationId="{25BF2164-5A9F-68D2-6BD6-E5491DCFFE2D}"/>
          </ac:spMkLst>
        </pc:spChg>
        <pc:spChg chg="add del mod ord">
          <ac:chgData name="Robert Medacco" userId="53a4a52d-6a8b-49db-91a9-a111901ba2cc" providerId="ADAL" clId="{C041745E-FD43-462B-99C1-12DA36D8C4E8}" dt="2023-09-20T18:39:48.434" v="1700" actId="700"/>
          <ac:spMkLst>
            <pc:docMk/>
            <pc:sldMk cId="840970645" sldId="349"/>
            <ac:spMk id="5" creationId="{AC51B257-5F85-79C4-1C6D-94379B36423F}"/>
          </ac:spMkLst>
        </pc:spChg>
        <pc:spChg chg="add del mod ord">
          <ac:chgData name="Robert Medacco" userId="53a4a52d-6a8b-49db-91a9-a111901ba2cc" providerId="ADAL" clId="{C041745E-FD43-462B-99C1-12DA36D8C4E8}" dt="2023-09-20T18:39:48.434" v="1700" actId="700"/>
          <ac:spMkLst>
            <pc:docMk/>
            <pc:sldMk cId="840970645" sldId="349"/>
            <ac:spMk id="6" creationId="{8956C619-C5C3-9C93-CA4D-9C4A0A061BED}"/>
          </ac:spMkLst>
        </pc:spChg>
      </pc:sldChg>
      <pc:sldChg chg="addSp delSp modSp new mod modClrScheme chgLayout">
        <pc:chgData name="Robert Medacco" userId="53a4a52d-6a8b-49db-91a9-a111901ba2cc" providerId="ADAL" clId="{C041745E-FD43-462B-99C1-12DA36D8C4E8}" dt="2023-09-20T18:00:41.092" v="958" actId="27636"/>
        <pc:sldMkLst>
          <pc:docMk/>
          <pc:sldMk cId="3619637758" sldId="350"/>
        </pc:sldMkLst>
        <pc:spChg chg="del">
          <ac:chgData name="Robert Medacco" userId="53a4a52d-6a8b-49db-91a9-a111901ba2cc" providerId="ADAL" clId="{C041745E-FD43-462B-99C1-12DA36D8C4E8}" dt="2023-09-20T15:42:12.019" v="109" actId="26606"/>
          <ac:spMkLst>
            <pc:docMk/>
            <pc:sldMk cId="3619637758" sldId="350"/>
            <ac:spMk id="2" creationId="{7E55E8E8-EE13-8592-DA00-C3C007CF12D5}"/>
          </ac:spMkLst>
        </pc:spChg>
        <pc:spChg chg="del">
          <ac:chgData name="Robert Medacco" userId="53a4a52d-6a8b-49db-91a9-a111901ba2cc" providerId="ADAL" clId="{C041745E-FD43-462B-99C1-12DA36D8C4E8}" dt="2023-09-20T15:42:12.019" v="109" actId="26606"/>
          <ac:spMkLst>
            <pc:docMk/>
            <pc:sldMk cId="3619637758" sldId="350"/>
            <ac:spMk id="3" creationId="{1EBCC600-BF72-D75B-EF16-0F50AEDB7795}"/>
          </ac:spMkLst>
        </pc:spChg>
        <pc:spChg chg="del">
          <ac:chgData name="Robert Medacco" userId="53a4a52d-6a8b-49db-91a9-a111901ba2cc" providerId="ADAL" clId="{C041745E-FD43-462B-99C1-12DA36D8C4E8}" dt="2023-09-20T15:42:12.019" v="109" actId="26606"/>
          <ac:spMkLst>
            <pc:docMk/>
            <pc:sldMk cId="3619637758" sldId="350"/>
            <ac:spMk id="4" creationId="{89D549C7-E642-D706-CA5D-33B280380710}"/>
          </ac:spMkLst>
        </pc:spChg>
        <pc:spChg chg="mod">
          <ac:chgData name="Robert Medacco" userId="53a4a52d-6a8b-49db-91a9-a111901ba2cc" providerId="ADAL" clId="{C041745E-FD43-462B-99C1-12DA36D8C4E8}" dt="2023-09-20T15:42:41.516" v="122" actId="26606"/>
          <ac:spMkLst>
            <pc:docMk/>
            <pc:sldMk cId="3619637758" sldId="350"/>
            <ac:spMk id="5" creationId="{FA067CB3-8022-57C0-4E2F-F76B4D6FA2F1}"/>
          </ac:spMkLst>
        </pc:spChg>
        <pc:spChg chg="del">
          <ac:chgData name="Robert Medacco" userId="53a4a52d-6a8b-49db-91a9-a111901ba2cc" providerId="ADAL" clId="{C041745E-FD43-462B-99C1-12DA36D8C4E8}" dt="2023-09-20T15:42:12.019" v="109" actId="26606"/>
          <ac:spMkLst>
            <pc:docMk/>
            <pc:sldMk cId="3619637758" sldId="350"/>
            <ac:spMk id="6" creationId="{0D2FBEFB-DC58-6E64-301E-8E5A52DBCEFF}"/>
          </ac:spMkLst>
        </pc:spChg>
        <pc:spChg chg="add mod">
          <ac:chgData name="Robert Medacco" userId="53a4a52d-6a8b-49db-91a9-a111901ba2cc" providerId="ADAL" clId="{C041745E-FD43-462B-99C1-12DA36D8C4E8}" dt="2023-09-20T15:42:41.516" v="122" actId="26606"/>
          <ac:spMkLst>
            <pc:docMk/>
            <pc:sldMk cId="3619637758" sldId="350"/>
            <ac:spMk id="11" creationId="{6015B0DB-7CBE-85A0-2A69-0BD5703D8084}"/>
          </ac:spMkLst>
        </pc:spChg>
        <pc:spChg chg="add del mod">
          <ac:chgData name="Robert Medacco" userId="53a4a52d-6a8b-49db-91a9-a111901ba2cc" providerId="ADAL" clId="{C041745E-FD43-462B-99C1-12DA36D8C4E8}" dt="2023-09-20T15:42:41.516" v="122" actId="26606"/>
          <ac:spMkLst>
            <pc:docMk/>
            <pc:sldMk cId="3619637758" sldId="350"/>
            <ac:spMk id="13" creationId="{5A808803-C1C4-8C32-6EEF-3FA3133A8F92}"/>
          </ac:spMkLst>
        </pc:spChg>
        <pc:spChg chg="add mod">
          <ac:chgData name="Robert Medacco" userId="53a4a52d-6a8b-49db-91a9-a111901ba2cc" providerId="ADAL" clId="{C041745E-FD43-462B-99C1-12DA36D8C4E8}" dt="2023-09-20T15:42:48.465" v="129" actId="20577"/>
          <ac:spMkLst>
            <pc:docMk/>
            <pc:sldMk cId="3619637758" sldId="350"/>
            <ac:spMk id="18" creationId="{CAED2ABE-0B8F-D668-1512-58559B546539}"/>
          </ac:spMkLst>
        </pc:spChg>
        <pc:spChg chg="add mod">
          <ac:chgData name="Robert Medacco" userId="53a4a52d-6a8b-49db-91a9-a111901ba2cc" providerId="ADAL" clId="{C041745E-FD43-462B-99C1-12DA36D8C4E8}" dt="2023-09-20T17:59:21.576" v="901" actId="20577"/>
          <ac:spMkLst>
            <pc:docMk/>
            <pc:sldMk cId="3619637758" sldId="350"/>
            <ac:spMk id="20" creationId="{2F6D71BE-05A4-2E85-6193-895D17A672FA}"/>
          </ac:spMkLst>
        </pc:spChg>
        <pc:spChg chg="add mod">
          <ac:chgData name="Robert Medacco" userId="53a4a52d-6a8b-49db-91a9-a111901ba2cc" providerId="ADAL" clId="{C041745E-FD43-462B-99C1-12DA36D8C4E8}" dt="2023-09-20T15:42:54.111" v="137" actId="20577"/>
          <ac:spMkLst>
            <pc:docMk/>
            <pc:sldMk cId="3619637758" sldId="350"/>
            <ac:spMk id="22" creationId="{0DA32BF5-4303-50E6-2B92-AC5D7AD6EA09}"/>
          </ac:spMkLst>
        </pc:spChg>
        <pc:spChg chg="add mod">
          <ac:chgData name="Robert Medacco" userId="53a4a52d-6a8b-49db-91a9-a111901ba2cc" providerId="ADAL" clId="{C041745E-FD43-462B-99C1-12DA36D8C4E8}" dt="2023-09-20T18:00:41.092" v="958" actId="27636"/>
          <ac:spMkLst>
            <pc:docMk/>
            <pc:sldMk cId="3619637758" sldId="350"/>
            <ac:spMk id="24" creationId="{62BF62BD-E609-A03E-868A-7685609D59B9}"/>
          </ac:spMkLst>
        </pc:spChg>
        <pc:spChg chg="add mod">
          <ac:chgData name="Robert Medacco" userId="53a4a52d-6a8b-49db-91a9-a111901ba2cc" providerId="ADAL" clId="{C041745E-FD43-462B-99C1-12DA36D8C4E8}" dt="2023-09-20T15:43:00.855" v="144" actId="20577"/>
          <ac:spMkLst>
            <pc:docMk/>
            <pc:sldMk cId="3619637758" sldId="350"/>
            <ac:spMk id="26" creationId="{1C7E3345-B616-C411-C16B-A5A0013F37DE}"/>
          </ac:spMkLst>
        </pc:spChg>
        <pc:spChg chg="add mod">
          <ac:chgData name="Robert Medacco" userId="53a4a52d-6a8b-49db-91a9-a111901ba2cc" providerId="ADAL" clId="{C041745E-FD43-462B-99C1-12DA36D8C4E8}" dt="2023-09-20T18:00:33.045" v="955" actId="20577"/>
          <ac:spMkLst>
            <pc:docMk/>
            <pc:sldMk cId="3619637758" sldId="350"/>
            <ac:spMk id="28" creationId="{EF54881D-9502-E0CE-9257-1DC0313471E3}"/>
          </ac:spMkLst>
        </pc:spChg>
      </pc:sldChg>
      <pc:sldChg chg="addSp delSp modSp new mod modClrScheme chgLayout">
        <pc:chgData name="Robert Medacco" userId="53a4a52d-6a8b-49db-91a9-a111901ba2cc" providerId="ADAL" clId="{C041745E-FD43-462B-99C1-12DA36D8C4E8}" dt="2023-09-20T15:47:09.137" v="159" actId="26606"/>
        <pc:sldMkLst>
          <pc:docMk/>
          <pc:sldMk cId="4038653326" sldId="351"/>
        </pc:sldMkLst>
        <pc:spChg chg="del">
          <ac:chgData name="Robert Medacco" userId="53a4a52d-6a8b-49db-91a9-a111901ba2cc" providerId="ADAL" clId="{C041745E-FD43-462B-99C1-12DA36D8C4E8}" dt="2023-09-20T15:43:22.537" v="146" actId="26606"/>
          <ac:spMkLst>
            <pc:docMk/>
            <pc:sldMk cId="4038653326" sldId="351"/>
            <ac:spMk id="2" creationId="{B92695E1-3A53-7983-8B4C-198AA0616013}"/>
          </ac:spMkLst>
        </pc:spChg>
        <pc:spChg chg="del">
          <ac:chgData name="Robert Medacco" userId="53a4a52d-6a8b-49db-91a9-a111901ba2cc" providerId="ADAL" clId="{C041745E-FD43-462B-99C1-12DA36D8C4E8}" dt="2023-09-20T15:43:22.537" v="146" actId="26606"/>
          <ac:spMkLst>
            <pc:docMk/>
            <pc:sldMk cId="4038653326" sldId="351"/>
            <ac:spMk id="3" creationId="{93655AD5-993F-45D8-6237-DCEA73947BC3}"/>
          </ac:spMkLst>
        </pc:spChg>
        <pc:spChg chg="del">
          <ac:chgData name="Robert Medacco" userId="53a4a52d-6a8b-49db-91a9-a111901ba2cc" providerId="ADAL" clId="{C041745E-FD43-462B-99C1-12DA36D8C4E8}" dt="2023-09-20T15:43:22.537" v="146" actId="26606"/>
          <ac:spMkLst>
            <pc:docMk/>
            <pc:sldMk cId="4038653326" sldId="351"/>
            <ac:spMk id="4" creationId="{E04D588A-CAAB-1469-5F77-C42F1888016B}"/>
          </ac:spMkLst>
        </pc:spChg>
        <pc:spChg chg="mod">
          <ac:chgData name="Robert Medacco" userId="53a4a52d-6a8b-49db-91a9-a111901ba2cc" providerId="ADAL" clId="{C041745E-FD43-462B-99C1-12DA36D8C4E8}" dt="2023-09-20T15:47:09.137" v="159" actId="26606"/>
          <ac:spMkLst>
            <pc:docMk/>
            <pc:sldMk cId="4038653326" sldId="351"/>
            <ac:spMk id="5" creationId="{A9CF7609-D8FC-1551-0856-A9E41DA73359}"/>
          </ac:spMkLst>
        </pc:spChg>
        <pc:spChg chg="del">
          <ac:chgData name="Robert Medacco" userId="53a4a52d-6a8b-49db-91a9-a111901ba2cc" providerId="ADAL" clId="{C041745E-FD43-462B-99C1-12DA36D8C4E8}" dt="2023-09-20T15:43:22.537" v="146" actId="26606"/>
          <ac:spMkLst>
            <pc:docMk/>
            <pc:sldMk cId="4038653326" sldId="351"/>
            <ac:spMk id="6" creationId="{119B5959-AA93-0373-400A-8846F2DF406C}"/>
          </ac:spMkLst>
        </pc:spChg>
        <pc:spChg chg="add mod">
          <ac:chgData name="Robert Medacco" userId="53a4a52d-6a8b-49db-91a9-a111901ba2cc" providerId="ADAL" clId="{C041745E-FD43-462B-99C1-12DA36D8C4E8}" dt="2023-09-20T15:47:09.137" v="159" actId="26606"/>
          <ac:spMkLst>
            <pc:docMk/>
            <pc:sldMk cId="4038653326" sldId="351"/>
            <ac:spMk id="11" creationId="{D4C9D7C7-6877-E4DE-56D1-FED96C0E7EF4}"/>
          </ac:spMkLst>
        </pc:spChg>
        <pc:spChg chg="add del mod">
          <ac:chgData name="Robert Medacco" userId="53a4a52d-6a8b-49db-91a9-a111901ba2cc" providerId="ADAL" clId="{C041745E-FD43-462B-99C1-12DA36D8C4E8}" dt="2023-09-20T15:47:09.137" v="159" actId="26606"/>
          <ac:spMkLst>
            <pc:docMk/>
            <pc:sldMk cId="4038653326" sldId="351"/>
            <ac:spMk id="13" creationId="{478CEE17-EAE4-8333-5665-A7557A74F569}"/>
          </ac:spMkLst>
        </pc:spChg>
        <pc:picChg chg="add">
          <ac:chgData name="Robert Medacco" userId="53a4a52d-6a8b-49db-91a9-a111901ba2cc" providerId="ADAL" clId="{C041745E-FD43-462B-99C1-12DA36D8C4E8}" dt="2023-09-20T15:47:09.137" v="159" actId="26606"/>
          <ac:picMkLst>
            <pc:docMk/>
            <pc:sldMk cId="4038653326" sldId="351"/>
            <ac:picMk id="15" creationId="{2BE2CD6B-BB98-1C09-42E1-33437E37914D}"/>
          </ac:picMkLst>
        </pc:picChg>
      </pc:sldChg>
      <pc:sldChg chg="addSp delSp modSp new mod modTransition modClrScheme chgLayout">
        <pc:chgData name="Robert Medacco" userId="53a4a52d-6a8b-49db-91a9-a111901ba2cc" providerId="ADAL" clId="{C041745E-FD43-462B-99C1-12DA36D8C4E8}" dt="2023-09-20T18:33:15.561" v="1385" actId="20577"/>
        <pc:sldMkLst>
          <pc:docMk/>
          <pc:sldMk cId="988637679" sldId="352"/>
        </pc:sldMkLst>
        <pc:spChg chg="add del">
          <ac:chgData name="Robert Medacco" userId="53a4a52d-6a8b-49db-91a9-a111901ba2cc" providerId="ADAL" clId="{C041745E-FD43-462B-99C1-12DA36D8C4E8}" dt="2023-09-20T18:06:01.017" v="962" actId="26606"/>
          <ac:spMkLst>
            <pc:docMk/>
            <pc:sldMk cId="988637679" sldId="352"/>
            <ac:spMk id="2" creationId="{5BC0A3B5-B1BA-4E32-FF1F-506129B73057}"/>
          </ac:spMkLst>
        </pc:spChg>
        <pc:spChg chg="mod modVis">
          <ac:chgData name="Robert Medacco" userId="53a4a52d-6a8b-49db-91a9-a111901ba2cc" providerId="ADAL" clId="{C041745E-FD43-462B-99C1-12DA36D8C4E8}" dt="2023-09-20T18:07:13.375" v="987" actId="26606"/>
          <ac:spMkLst>
            <pc:docMk/>
            <pc:sldMk cId="988637679" sldId="352"/>
            <ac:spMk id="3" creationId="{E68C2A7A-63CD-ED71-D6F5-E04BF38755DC}"/>
          </ac:spMkLst>
        </pc:spChg>
        <pc:spChg chg="add del">
          <ac:chgData name="Robert Medacco" userId="53a4a52d-6a8b-49db-91a9-a111901ba2cc" providerId="ADAL" clId="{C041745E-FD43-462B-99C1-12DA36D8C4E8}" dt="2023-09-20T18:06:01.017" v="962" actId="26606"/>
          <ac:spMkLst>
            <pc:docMk/>
            <pc:sldMk cId="988637679" sldId="352"/>
            <ac:spMk id="4" creationId="{9A872DEC-7D92-D85A-7A3E-CCC45D97F6E2}"/>
          </ac:spMkLst>
        </pc:spChg>
        <pc:spChg chg="add del">
          <ac:chgData name="Robert Medacco" userId="53a4a52d-6a8b-49db-91a9-a111901ba2cc" providerId="ADAL" clId="{C041745E-FD43-462B-99C1-12DA36D8C4E8}" dt="2023-09-20T18:06:01.017" v="962" actId="26606"/>
          <ac:spMkLst>
            <pc:docMk/>
            <pc:sldMk cId="988637679" sldId="352"/>
            <ac:spMk id="5" creationId="{2B407297-3E3A-68C1-05B6-CAC96CBCA3F8}"/>
          </ac:spMkLst>
        </pc:spChg>
        <pc:spChg chg="add del">
          <ac:chgData name="Robert Medacco" userId="53a4a52d-6a8b-49db-91a9-a111901ba2cc" providerId="ADAL" clId="{C041745E-FD43-462B-99C1-12DA36D8C4E8}" dt="2023-09-20T18:06:01.017" v="962" actId="26606"/>
          <ac:spMkLst>
            <pc:docMk/>
            <pc:sldMk cId="988637679" sldId="352"/>
            <ac:spMk id="6" creationId="{3FD58E2A-FFD4-1EC0-356B-3E89E2FB4E7D}"/>
          </ac:spMkLst>
        </pc:spChg>
        <pc:spChg chg="add del">
          <ac:chgData name="Robert Medacco" userId="53a4a52d-6a8b-49db-91a9-a111901ba2cc" providerId="ADAL" clId="{C041745E-FD43-462B-99C1-12DA36D8C4E8}" dt="2023-09-20T18:06:01.017" v="962" actId="26606"/>
          <ac:spMkLst>
            <pc:docMk/>
            <pc:sldMk cId="988637679" sldId="352"/>
            <ac:spMk id="7" creationId="{5191C9D7-71A9-8B71-D2C4-75DEA0B8AB07}"/>
          </ac:spMkLst>
        </pc:spChg>
        <pc:spChg chg="add del">
          <ac:chgData name="Robert Medacco" userId="53a4a52d-6a8b-49db-91a9-a111901ba2cc" providerId="ADAL" clId="{C041745E-FD43-462B-99C1-12DA36D8C4E8}" dt="2023-09-20T18:06:01.017" v="962" actId="26606"/>
          <ac:spMkLst>
            <pc:docMk/>
            <pc:sldMk cId="988637679" sldId="352"/>
            <ac:spMk id="8" creationId="{B121686B-1790-7271-7C88-1F0396297159}"/>
          </ac:spMkLst>
        </pc:spChg>
        <pc:spChg chg="add del">
          <ac:chgData name="Robert Medacco" userId="53a4a52d-6a8b-49db-91a9-a111901ba2cc" providerId="ADAL" clId="{C041745E-FD43-462B-99C1-12DA36D8C4E8}" dt="2023-09-20T18:06:01.017" v="962" actId="26606"/>
          <ac:spMkLst>
            <pc:docMk/>
            <pc:sldMk cId="988637679" sldId="352"/>
            <ac:spMk id="9" creationId="{3339016C-6C38-6763-9BE9-3D2952B40C62}"/>
          </ac:spMkLst>
        </pc:spChg>
        <pc:spChg chg="add del mod">
          <ac:chgData name="Robert Medacco" userId="53a4a52d-6a8b-49db-91a9-a111901ba2cc" providerId="ADAL" clId="{C041745E-FD43-462B-99C1-12DA36D8C4E8}" dt="2023-09-20T18:25:48.956" v="995" actId="14826"/>
          <ac:spMkLst>
            <pc:docMk/>
            <pc:sldMk cId="988637679" sldId="352"/>
            <ac:spMk id="10" creationId="{C7B3F4DA-5FE7-A138-F6BC-E1980AD31E58}"/>
          </ac:spMkLst>
        </pc:spChg>
        <pc:spChg chg="add del mod">
          <ac:chgData name="Robert Medacco" userId="53a4a52d-6a8b-49db-91a9-a111901ba2cc" providerId="ADAL" clId="{C041745E-FD43-462B-99C1-12DA36D8C4E8}" dt="2023-09-20T18:06:01.017" v="961" actId="26606"/>
          <ac:spMkLst>
            <pc:docMk/>
            <pc:sldMk cId="988637679" sldId="352"/>
            <ac:spMk id="14" creationId="{ADEA4378-4363-C441-8862-1CB3821ED9E8}"/>
          </ac:spMkLst>
        </pc:spChg>
        <pc:spChg chg="add del mod">
          <ac:chgData name="Robert Medacco" userId="53a4a52d-6a8b-49db-91a9-a111901ba2cc" providerId="ADAL" clId="{C041745E-FD43-462B-99C1-12DA36D8C4E8}" dt="2023-09-20T18:07:13.375" v="987" actId="26606"/>
          <ac:spMkLst>
            <pc:docMk/>
            <pc:sldMk cId="988637679" sldId="352"/>
            <ac:spMk id="16" creationId="{D143441E-106C-5A42-DCE1-67BDEA9C72FC}"/>
          </ac:spMkLst>
        </pc:spChg>
        <pc:spChg chg="add mod ord">
          <ac:chgData name="Robert Medacco" userId="53a4a52d-6a8b-49db-91a9-a111901ba2cc" providerId="ADAL" clId="{C041745E-FD43-462B-99C1-12DA36D8C4E8}" dt="2023-09-20T18:26:23.896" v="1007" actId="26606"/>
          <ac:spMkLst>
            <pc:docMk/>
            <pc:sldMk cId="988637679" sldId="352"/>
            <ac:spMk id="17" creationId="{8C141B11-4634-E2B6-F009-6F2E37D399D8}"/>
          </ac:spMkLst>
        </pc:spChg>
        <pc:spChg chg="add del mod">
          <ac:chgData name="Robert Medacco" userId="53a4a52d-6a8b-49db-91a9-a111901ba2cc" providerId="ADAL" clId="{C041745E-FD43-462B-99C1-12DA36D8C4E8}" dt="2023-09-20T18:07:13.375" v="987" actId="26606"/>
          <ac:spMkLst>
            <pc:docMk/>
            <pc:sldMk cId="988637679" sldId="352"/>
            <ac:spMk id="18" creationId="{7C24F01E-43F8-7AD4-CCEB-A96F340AEB41}"/>
          </ac:spMkLst>
        </pc:spChg>
        <pc:spChg chg="add del mod">
          <ac:chgData name="Robert Medacco" userId="53a4a52d-6a8b-49db-91a9-a111901ba2cc" providerId="ADAL" clId="{C041745E-FD43-462B-99C1-12DA36D8C4E8}" dt="2023-09-20T18:19:06.306" v="991" actId="26606"/>
          <ac:spMkLst>
            <pc:docMk/>
            <pc:sldMk cId="988637679" sldId="352"/>
            <ac:spMk id="24" creationId="{E3CA3221-34D6-4F85-B034-99B207F8B5A9}"/>
          </ac:spMkLst>
        </pc:spChg>
        <pc:spChg chg="add del mod">
          <ac:chgData name="Robert Medacco" userId="53a4a52d-6a8b-49db-91a9-a111901ba2cc" providerId="ADAL" clId="{C041745E-FD43-462B-99C1-12DA36D8C4E8}" dt="2023-09-20T18:25:25.373" v="994" actId="26606"/>
          <ac:spMkLst>
            <pc:docMk/>
            <pc:sldMk cId="988637679" sldId="352"/>
            <ac:spMk id="29" creationId="{FA3CB514-4A46-3166-37CB-C5E209AD3A14}"/>
          </ac:spMkLst>
        </pc:spChg>
        <pc:spChg chg="add mod ord modVis">
          <ac:chgData name="Robert Medacco" userId="53a4a52d-6a8b-49db-91a9-a111901ba2cc" providerId="ADAL" clId="{C041745E-FD43-462B-99C1-12DA36D8C4E8}" dt="2023-09-20T18:26:23.896" v="1007" actId="26606"/>
          <ac:spMkLst>
            <pc:docMk/>
            <pc:sldMk cId="988637679" sldId="352"/>
            <ac:spMk id="34" creationId="{95872AA6-8683-F60A-382F-C8B2574BFFD3}"/>
          </ac:spMkLst>
        </pc:spChg>
        <pc:spChg chg="add del mod">
          <ac:chgData name="Robert Medacco" userId="53a4a52d-6a8b-49db-91a9-a111901ba2cc" providerId="ADAL" clId="{C041745E-FD43-462B-99C1-12DA36D8C4E8}" dt="2023-09-20T18:26:15.741" v="1002" actId="26606"/>
          <ac:spMkLst>
            <pc:docMk/>
            <pc:sldMk cId="988637679" sldId="352"/>
            <ac:spMk id="39" creationId="{93442620-CF48-6563-226C-9817F3BA2D34}"/>
          </ac:spMkLst>
        </pc:spChg>
        <pc:spChg chg="add del mod">
          <ac:chgData name="Robert Medacco" userId="53a4a52d-6a8b-49db-91a9-a111901ba2cc" providerId="ADAL" clId="{C041745E-FD43-462B-99C1-12DA36D8C4E8}" dt="2023-09-20T18:26:17.147" v="1004" actId="26606"/>
          <ac:spMkLst>
            <pc:docMk/>
            <pc:sldMk cId="988637679" sldId="352"/>
            <ac:spMk id="41" creationId="{2548C65C-9C94-D882-0C6D-2612C7ACB97F}"/>
          </ac:spMkLst>
        </pc:spChg>
        <pc:spChg chg="add del mod">
          <ac:chgData name="Robert Medacco" userId="53a4a52d-6a8b-49db-91a9-a111901ba2cc" providerId="ADAL" clId="{C041745E-FD43-462B-99C1-12DA36D8C4E8}" dt="2023-09-20T18:26:23.896" v="1006" actId="26606"/>
          <ac:spMkLst>
            <pc:docMk/>
            <pc:sldMk cId="988637679" sldId="352"/>
            <ac:spMk id="43" creationId="{D477E39C-7AFA-45DC-3506-030BB16133DE}"/>
          </ac:spMkLst>
        </pc:spChg>
        <pc:spChg chg="add mod">
          <ac:chgData name="Robert Medacco" userId="53a4a52d-6a8b-49db-91a9-a111901ba2cc" providerId="ADAL" clId="{C041745E-FD43-462B-99C1-12DA36D8C4E8}" dt="2023-09-20T18:33:15.561" v="1385" actId="20577"/>
          <ac:spMkLst>
            <pc:docMk/>
            <pc:sldMk cId="988637679" sldId="352"/>
            <ac:spMk id="45" creationId="{A76A474F-4DA1-6DCF-958A-55BEFD610C2B}"/>
          </ac:spMkLst>
        </pc:spChg>
        <pc:picChg chg="add mod ord">
          <ac:chgData name="Robert Medacco" userId="53a4a52d-6a8b-49db-91a9-a111901ba2cc" providerId="ADAL" clId="{C041745E-FD43-462B-99C1-12DA36D8C4E8}" dt="2023-09-20T18:26:23.896" v="1007" actId="26606"/>
          <ac:picMkLst>
            <pc:docMk/>
            <pc:sldMk cId="988637679" sldId="352"/>
            <ac:picMk id="20" creationId="{56FB0F21-F45E-6505-CA52-068802AD9EBE}"/>
          </ac:picMkLst>
        </pc:picChg>
      </pc:sldChg>
      <pc:sldChg chg="addSp delSp modSp new del mod modClrScheme chgLayout">
        <pc:chgData name="Robert Medacco" userId="53a4a52d-6a8b-49db-91a9-a111901ba2cc" providerId="ADAL" clId="{C041745E-FD43-462B-99C1-12DA36D8C4E8}" dt="2023-09-20T18:39:31.517" v="1698" actId="2696"/>
        <pc:sldMkLst>
          <pc:docMk/>
          <pc:sldMk cId="235436419" sldId="353"/>
        </pc:sldMkLst>
        <pc:spChg chg="del">
          <ac:chgData name="Robert Medacco" userId="53a4a52d-6a8b-49db-91a9-a111901ba2cc" providerId="ADAL" clId="{C041745E-FD43-462B-99C1-12DA36D8C4E8}" dt="2023-09-20T18:38:18.325" v="1696" actId="26606"/>
          <ac:spMkLst>
            <pc:docMk/>
            <pc:sldMk cId="235436419" sldId="353"/>
            <ac:spMk id="2" creationId="{D626DDE4-1CB8-4680-A7A4-A784E7BAC412}"/>
          </ac:spMkLst>
        </pc:spChg>
        <pc:spChg chg="mod modVis">
          <ac:chgData name="Robert Medacco" userId="53a4a52d-6a8b-49db-91a9-a111901ba2cc" providerId="ADAL" clId="{C041745E-FD43-462B-99C1-12DA36D8C4E8}" dt="2023-09-20T18:38:18.325" v="1696" actId="26606"/>
          <ac:spMkLst>
            <pc:docMk/>
            <pc:sldMk cId="235436419" sldId="353"/>
            <ac:spMk id="3" creationId="{C42B2BDF-92D4-D9CC-9011-495925AD9A20}"/>
          </ac:spMkLst>
        </pc:spChg>
        <pc:spChg chg="del">
          <ac:chgData name="Robert Medacco" userId="53a4a52d-6a8b-49db-91a9-a111901ba2cc" providerId="ADAL" clId="{C041745E-FD43-462B-99C1-12DA36D8C4E8}" dt="2023-09-20T18:38:18.325" v="1696" actId="26606"/>
          <ac:spMkLst>
            <pc:docMk/>
            <pc:sldMk cId="235436419" sldId="353"/>
            <ac:spMk id="4" creationId="{BEED1D61-04EF-F0C3-C49C-26E3316F032C}"/>
          </ac:spMkLst>
        </pc:spChg>
        <pc:spChg chg="add mod">
          <ac:chgData name="Robert Medacco" userId="53a4a52d-6a8b-49db-91a9-a111901ba2cc" providerId="ADAL" clId="{C041745E-FD43-462B-99C1-12DA36D8C4E8}" dt="2023-09-20T18:38:18.325" v="1696" actId="26606"/>
          <ac:spMkLst>
            <pc:docMk/>
            <pc:sldMk cId="235436419" sldId="353"/>
            <ac:spMk id="9" creationId="{5257C906-5117-6FB1-BF0F-5D1020CAD39A}"/>
          </ac:spMkLst>
        </pc:spChg>
        <pc:spChg chg="add mod">
          <ac:chgData name="Robert Medacco" userId="53a4a52d-6a8b-49db-91a9-a111901ba2cc" providerId="ADAL" clId="{C041745E-FD43-462B-99C1-12DA36D8C4E8}" dt="2023-09-20T18:38:18.325" v="1696" actId="26606"/>
          <ac:spMkLst>
            <pc:docMk/>
            <pc:sldMk cId="235436419" sldId="353"/>
            <ac:spMk id="11" creationId="{8411F83A-E09A-1300-30E4-B10B7C9ED5BC}"/>
          </ac:spMkLst>
        </pc:spChg>
        <pc:spChg chg="add mod">
          <ac:chgData name="Robert Medacco" userId="53a4a52d-6a8b-49db-91a9-a111901ba2cc" providerId="ADAL" clId="{C041745E-FD43-462B-99C1-12DA36D8C4E8}" dt="2023-09-20T18:38:18.351" v="1697" actId="27636"/>
          <ac:spMkLst>
            <pc:docMk/>
            <pc:sldMk cId="235436419" sldId="353"/>
            <ac:spMk id="13" creationId="{D12D5481-DE65-B067-B1C5-994694B4DC6F}"/>
          </ac:spMkLst>
        </pc:spChg>
      </pc:sldChg>
      <pc:sldChg chg="addSp delSp modSp new mod modClrScheme chgLayout">
        <pc:chgData name="Robert Medacco" userId="53a4a52d-6a8b-49db-91a9-a111901ba2cc" providerId="ADAL" clId="{C041745E-FD43-462B-99C1-12DA36D8C4E8}" dt="2023-09-20T18:48:52.382" v="1853" actId="20577"/>
        <pc:sldMkLst>
          <pc:docMk/>
          <pc:sldMk cId="1964542301" sldId="353"/>
        </pc:sldMkLst>
        <pc:spChg chg="del mod ord">
          <ac:chgData name="Robert Medacco" userId="53a4a52d-6a8b-49db-91a9-a111901ba2cc" providerId="ADAL" clId="{C041745E-FD43-462B-99C1-12DA36D8C4E8}" dt="2023-09-20T18:40:16.459" v="1702" actId="700"/>
          <ac:spMkLst>
            <pc:docMk/>
            <pc:sldMk cId="1964542301" sldId="353"/>
            <ac:spMk id="2" creationId="{663DD797-2A30-D51B-81F1-C59EAAD780D2}"/>
          </ac:spMkLst>
        </pc:spChg>
        <pc:spChg chg="mod ord">
          <ac:chgData name="Robert Medacco" userId="53a4a52d-6a8b-49db-91a9-a111901ba2cc" providerId="ADAL" clId="{C041745E-FD43-462B-99C1-12DA36D8C4E8}" dt="2023-09-20T18:45:56.940" v="1818" actId="26606"/>
          <ac:spMkLst>
            <pc:docMk/>
            <pc:sldMk cId="1964542301" sldId="353"/>
            <ac:spMk id="3" creationId="{38199999-D4DB-F543-3FD2-F2F31E9F400D}"/>
          </ac:spMkLst>
        </pc:spChg>
        <pc:spChg chg="del mod ord">
          <ac:chgData name="Robert Medacco" userId="53a4a52d-6a8b-49db-91a9-a111901ba2cc" providerId="ADAL" clId="{C041745E-FD43-462B-99C1-12DA36D8C4E8}" dt="2023-09-20T18:40:16.459" v="1702" actId="700"/>
          <ac:spMkLst>
            <pc:docMk/>
            <pc:sldMk cId="1964542301" sldId="353"/>
            <ac:spMk id="4" creationId="{351EFD0C-66CA-C57C-DBB6-B17CF3AC5EA2}"/>
          </ac:spMkLst>
        </pc:spChg>
        <pc:spChg chg="add mod ord">
          <ac:chgData name="Robert Medacco" userId="53a4a52d-6a8b-49db-91a9-a111901ba2cc" providerId="ADAL" clId="{C041745E-FD43-462B-99C1-12DA36D8C4E8}" dt="2023-09-20T18:48:28.939" v="1827" actId="20577"/>
          <ac:spMkLst>
            <pc:docMk/>
            <pc:sldMk cId="1964542301" sldId="353"/>
            <ac:spMk id="5" creationId="{24B7633D-BB3B-83FA-6314-EE6E99174FBF}"/>
          </ac:spMkLst>
        </pc:spChg>
        <pc:spChg chg="add del mod ord">
          <ac:chgData name="Robert Medacco" userId="53a4a52d-6a8b-49db-91a9-a111901ba2cc" providerId="ADAL" clId="{C041745E-FD43-462B-99C1-12DA36D8C4E8}" dt="2023-09-20T18:41:28.148" v="1717" actId="931"/>
          <ac:spMkLst>
            <pc:docMk/>
            <pc:sldMk cId="1964542301" sldId="353"/>
            <ac:spMk id="6" creationId="{528D1440-A34A-86C6-2BCF-40303B90BA61}"/>
          </ac:spMkLst>
        </pc:spChg>
        <pc:spChg chg="add del mod ord">
          <ac:chgData name="Robert Medacco" userId="53a4a52d-6a8b-49db-91a9-a111901ba2cc" providerId="ADAL" clId="{C041745E-FD43-462B-99C1-12DA36D8C4E8}" dt="2023-09-20T18:41:55.919" v="1718" actId="931"/>
          <ac:spMkLst>
            <pc:docMk/>
            <pc:sldMk cId="1964542301" sldId="353"/>
            <ac:spMk id="7" creationId="{83ACE5C4-E8BC-FD7D-B1C3-E059E312CD6E}"/>
          </ac:spMkLst>
        </pc:spChg>
        <pc:spChg chg="add del mod ord">
          <ac:chgData name="Robert Medacco" userId="53a4a52d-6a8b-49db-91a9-a111901ba2cc" providerId="ADAL" clId="{C041745E-FD43-462B-99C1-12DA36D8C4E8}" dt="2023-09-20T18:42:33.749" v="1719" actId="931"/>
          <ac:spMkLst>
            <pc:docMk/>
            <pc:sldMk cId="1964542301" sldId="353"/>
            <ac:spMk id="8" creationId="{B57CC249-F0A9-3234-B7AE-7713BFA0AE66}"/>
          </ac:spMkLst>
        </pc:spChg>
        <pc:spChg chg="add mod ord">
          <ac:chgData name="Robert Medacco" userId="53a4a52d-6a8b-49db-91a9-a111901ba2cc" providerId="ADAL" clId="{C041745E-FD43-462B-99C1-12DA36D8C4E8}" dt="2023-09-20T18:48:52.382" v="1853" actId="20577"/>
          <ac:spMkLst>
            <pc:docMk/>
            <pc:sldMk cId="1964542301" sldId="353"/>
            <ac:spMk id="9" creationId="{A2EE0769-A063-F6F1-C302-FCD228BF2D45}"/>
          </ac:spMkLst>
        </pc:spChg>
        <pc:spChg chg="add del mod">
          <ac:chgData name="Robert Medacco" userId="53a4a52d-6a8b-49db-91a9-a111901ba2cc" providerId="ADAL" clId="{C041745E-FD43-462B-99C1-12DA36D8C4E8}" dt="2023-09-20T18:48:16.063" v="1821" actId="931"/>
          <ac:spMkLst>
            <pc:docMk/>
            <pc:sldMk cId="1964542301" sldId="353"/>
            <ac:spMk id="20" creationId="{CF9AEF35-2F64-B721-F2F4-D136B68B625A}"/>
          </ac:spMkLst>
        </pc:spChg>
        <pc:picChg chg="add mod modCrop">
          <ac:chgData name="Robert Medacco" userId="53a4a52d-6a8b-49db-91a9-a111901ba2cc" providerId="ADAL" clId="{C041745E-FD43-462B-99C1-12DA36D8C4E8}" dt="2023-09-20T18:45:56.940" v="1818" actId="26606"/>
          <ac:picMkLst>
            <pc:docMk/>
            <pc:sldMk cId="1964542301" sldId="353"/>
            <ac:picMk id="11" creationId="{3DD8951F-594E-8B9C-B836-786E88F60885}"/>
          </ac:picMkLst>
        </pc:picChg>
        <pc:picChg chg="add mod ord">
          <ac:chgData name="Robert Medacco" userId="53a4a52d-6a8b-49db-91a9-a111901ba2cc" providerId="ADAL" clId="{C041745E-FD43-462B-99C1-12DA36D8C4E8}" dt="2023-09-20T18:45:56.940" v="1818" actId="26606"/>
          <ac:picMkLst>
            <pc:docMk/>
            <pc:sldMk cId="1964542301" sldId="353"/>
            <ac:picMk id="13" creationId="{008B8910-1A19-C033-C911-AA78BFC04C45}"/>
          </ac:picMkLst>
        </pc:picChg>
        <pc:picChg chg="add mod modCrop">
          <ac:chgData name="Robert Medacco" userId="53a4a52d-6a8b-49db-91a9-a111901ba2cc" providerId="ADAL" clId="{C041745E-FD43-462B-99C1-12DA36D8C4E8}" dt="2023-09-20T18:45:56.940" v="1818" actId="26606"/>
          <ac:picMkLst>
            <pc:docMk/>
            <pc:sldMk cId="1964542301" sldId="353"/>
            <ac:picMk id="15" creationId="{2714AD9A-D93F-7355-3F34-4F6226355FBD}"/>
          </ac:picMkLst>
        </pc:picChg>
        <pc:picChg chg="add del mod">
          <ac:chgData name="Robert Medacco" userId="53a4a52d-6a8b-49db-91a9-a111901ba2cc" providerId="ADAL" clId="{C041745E-FD43-462B-99C1-12DA36D8C4E8}" dt="2023-09-20T18:47:57.372" v="1820" actId="931"/>
          <ac:picMkLst>
            <pc:docMk/>
            <pc:sldMk cId="1964542301" sldId="353"/>
            <ac:picMk id="17" creationId="{967A9C99-7232-DE66-E0C5-7183C833E34B}"/>
          </ac:picMkLst>
        </pc:picChg>
        <pc:picChg chg="add mod">
          <ac:chgData name="Robert Medacco" userId="53a4a52d-6a8b-49db-91a9-a111901ba2cc" providerId="ADAL" clId="{C041745E-FD43-462B-99C1-12DA36D8C4E8}" dt="2023-09-20T18:48:16.063" v="1821" actId="931"/>
          <ac:picMkLst>
            <pc:docMk/>
            <pc:sldMk cId="1964542301" sldId="353"/>
            <ac:picMk id="19" creationId="{BD0865C2-405A-20FC-945A-FBD4B23F99B2}"/>
          </ac:picMkLst>
        </pc:picChg>
      </pc:sldChg>
      <pc:sldChg chg="addSp delSp modSp new mod modClrScheme chgLayout">
        <pc:chgData name="Robert Medacco" userId="53a4a52d-6a8b-49db-91a9-a111901ba2cc" providerId="ADAL" clId="{C041745E-FD43-462B-99C1-12DA36D8C4E8}" dt="2023-09-20T19:15:09.542" v="1972" actId="313"/>
        <pc:sldMkLst>
          <pc:docMk/>
          <pc:sldMk cId="1041330270" sldId="354"/>
        </pc:sldMkLst>
        <pc:spChg chg="add del">
          <ac:chgData name="Robert Medacco" userId="53a4a52d-6a8b-49db-91a9-a111901ba2cc" providerId="ADAL" clId="{C041745E-FD43-462B-99C1-12DA36D8C4E8}" dt="2023-09-20T18:51:54.572" v="1899" actId="26606"/>
          <ac:spMkLst>
            <pc:docMk/>
            <pc:sldMk cId="1041330270" sldId="354"/>
            <ac:spMk id="2" creationId="{4CD98E8E-B49E-7704-2874-CDD7C9000FFF}"/>
          </ac:spMkLst>
        </pc:spChg>
        <pc:spChg chg="add del">
          <ac:chgData name="Robert Medacco" userId="53a4a52d-6a8b-49db-91a9-a111901ba2cc" providerId="ADAL" clId="{C041745E-FD43-462B-99C1-12DA36D8C4E8}" dt="2023-09-20T18:51:54.572" v="1899" actId="26606"/>
          <ac:spMkLst>
            <pc:docMk/>
            <pc:sldMk cId="1041330270" sldId="354"/>
            <ac:spMk id="3" creationId="{D3BCA799-5DCE-BDBC-8EEF-831ED80C8A23}"/>
          </ac:spMkLst>
        </pc:spChg>
        <pc:spChg chg="add del">
          <ac:chgData name="Robert Medacco" userId="53a4a52d-6a8b-49db-91a9-a111901ba2cc" providerId="ADAL" clId="{C041745E-FD43-462B-99C1-12DA36D8C4E8}" dt="2023-09-20T18:51:54.572" v="1899" actId="26606"/>
          <ac:spMkLst>
            <pc:docMk/>
            <pc:sldMk cId="1041330270" sldId="354"/>
            <ac:spMk id="4" creationId="{E3FE06BD-713C-5120-C1B1-EFA8FEBDBD3A}"/>
          </ac:spMkLst>
        </pc:spChg>
        <pc:spChg chg="add del">
          <ac:chgData name="Robert Medacco" userId="53a4a52d-6a8b-49db-91a9-a111901ba2cc" providerId="ADAL" clId="{C041745E-FD43-462B-99C1-12DA36D8C4E8}" dt="2023-09-20T18:51:54.572" v="1899" actId="26606"/>
          <ac:spMkLst>
            <pc:docMk/>
            <pc:sldMk cId="1041330270" sldId="354"/>
            <ac:spMk id="5" creationId="{E41C3B88-4247-42D2-BE5E-A83812E83A05}"/>
          </ac:spMkLst>
        </pc:spChg>
        <pc:spChg chg="add del">
          <ac:chgData name="Robert Medacco" userId="53a4a52d-6a8b-49db-91a9-a111901ba2cc" providerId="ADAL" clId="{C041745E-FD43-462B-99C1-12DA36D8C4E8}" dt="2023-09-20T18:51:54.572" v="1899" actId="26606"/>
          <ac:spMkLst>
            <pc:docMk/>
            <pc:sldMk cId="1041330270" sldId="354"/>
            <ac:spMk id="6" creationId="{29CB0ACB-3BB7-6DE4-F0E7-F88FFD5114A4}"/>
          </ac:spMkLst>
        </pc:spChg>
        <pc:spChg chg="add del">
          <ac:chgData name="Robert Medacco" userId="53a4a52d-6a8b-49db-91a9-a111901ba2cc" providerId="ADAL" clId="{C041745E-FD43-462B-99C1-12DA36D8C4E8}" dt="2023-09-20T18:51:54.572" v="1899" actId="26606"/>
          <ac:spMkLst>
            <pc:docMk/>
            <pc:sldMk cId="1041330270" sldId="354"/>
            <ac:spMk id="7" creationId="{91EE0643-DFF8-4141-DA7B-F516F3B6E272}"/>
          </ac:spMkLst>
        </pc:spChg>
        <pc:spChg chg="mod ord modVis">
          <ac:chgData name="Robert Medacco" userId="53a4a52d-6a8b-49db-91a9-a111901ba2cc" providerId="ADAL" clId="{C041745E-FD43-462B-99C1-12DA36D8C4E8}" dt="2023-09-20T19:14:51.388" v="1938" actId="26606"/>
          <ac:spMkLst>
            <pc:docMk/>
            <pc:sldMk cId="1041330270" sldId="354"/>
            <ac:spMk id="8" creationId="{14D636D8-394F-8823-CC1A-7E54F5D63C0F}"/>
          </ac:spMkLst>
        </pc:spChg>
        <pc:spChg chg="add del mod ord">
          <ac:chgData name="Robert Medacco" userId="53a4a52d-6a8b-49db-91a9-a111901ba2cc" providerId="ADAL" clId="{C041745E-FD43-462B-99C1-12DA36D8C4E8}" dt="2023-09-20T18:54:04.177" v="1911" actId="26606"/>
          <ac:spMkLst>
            <pc:docMk/>
            <pc:sldMk cId="1041330270" sldId="354"/>
            <ac:spMk id="9" creationId="{1BC8C04A-9F00-ABED-ABE4-70F62ACCFB41}"/>
          </ac:spMkLst>
        </pc:spChg>
        <pc:spChg chg="add del mod ord">
          <ac:chgData name="Robert Medacco" userId="53a4a52d-6a8b-49db-91a9-a111901ba2cc" providerId="ADAL" clId="{C041745E-FD43-462B-99C1-12DA36D8C4E8}" dt="2023-09-20T18:54:04.177" v="1911" actId="26606"/>
          <ac:spMkLst>
            <pc:docMk/>
            <pc:sldMk cId="1041330270" sldId="354"/>
            <ac:spMk id="11" creationId="{1AE460DB-0D94-88DB-6280-417FA7FC5F19}"/>
          </ac:spMkLst>
        </pc:spChg>
        <pc:spChg chg="add mod ord">
          <ac:chgData name="Robert Medacco" userId="53a4a52d-6a8b-49db-91a9-a111901ba2cc" providerId="ADAL" clId="{C041745E-FD43-462B-99C1-12DA36D8C4E8}" dt="2023-09-20T19:14:51.388" v="1938" actId="26606"/>
          <ac:spMkLst>
            <pc:docMk/>
            <pc:sldMk cId="1041330270" sldId="354"/>
            <ac:spMk id="13" creationId="{2DED7A2E-E504-8B2D-FC54-FC003AB0378E}"/>
          </ac:spMkLst>
        </pc:spChg>
        <pc:spChg chg="add del mod">
          <ac:chgData name="Robert Medacco" userId="53a4a52d-6a8b-49db-91a9-a111901ba2cc" providerId="ADAL" clId="{C041745E-FD43-462B-99C1-12DA36D8C4E8}" dt="2023-09-20T18:51:54.567" v="1898" actId="26606"/>
          <ac:spMkLst>
            <pc:docMk/>
            <pc:sldMk cId="1041330270" sldId="354"/>
            <ac:spMk id="14" creationId="{92FFB0FD-3539-746F-DB4E-C0F297FDDC33}"/>
          </ac:spMkLst>
        </pc:spChg>
        <pc:spChg chg="add del mod ord">
          <ac:chgData name="Robert Medacco" userId="53a4a52d-6a8b-49db-91a9-a111901ba2cc" providerId="ADAL" clId="{C041745E-FD43-462B-99C1-12DA36D8C4E8}" dt="2023-09-20T18:53:56.905" v="1910" actId="700"/>
          <ac:spMkLst>
            <pc:docMk/>
            <pc:sldMk cId="1041330270" sldId="354"/>
            <ac:spMk id="15" creationId="{BBFA659B-6EB3-9D47-EBCC-38C3543D68FE}"/>
          </ac:spMkLst>
        </pc:spChg>
        <pc:spChg chg="add del mod">
          <ac:chgData name="Robert Medacco" userId="53a4a52d-6a8b-49db-91a9-a111901ba2cc" providerId="ADAL" clId="{C041745E-FD43-462B-99C1-12DA36D8C4E8}" dt="2023-09-20T18:51:54.567" v="1898" actId="26606"/>
          <ac:spMkLst>
            <pc:docMk/>
            <pc:sldMk cId="1041330270" sldId="354"/>
            <ac:spMk id="16" creationId="{91F59A9E-C9D0-2BA9-0079-5255231D03B7}"/>
          </ac:spMkLst>
        </pc:spChg>
        <pc:spChg chg="add del mod ord">
          <ac:chgData name="Robert Medacco" userId="53a4a52d-6a8b-49db-91a9-a111901ba2cc" providerId="ADAL" clId="{C041745E-FD43-462B-99C1-12DA36D8C4E8}" dt="2023-09-20T18:53:56.905" v="1910" actId="700"/>
          <ac:spMkLst>
            <pc:docMk/>
            <pc:sldMk cId="1041330270" sldId="354"/>
            <ac:spMk id="17" creationId="{D1AAA1A3-8051-513A-8722-5CB381834794}"/>
          </ac:spMkLst>
        </pc:spChg>
        <pc:spChg chg="add mod ord modVis">
          <ac:chgData name="Robert Medacco" userId="53a4a52d-6a8b-49db-91a9-a111901ba2cc" providerId="ADAL" clId="{C041745E-FD43-462B-99C1-12DA36D8C4E8}" dt="2023-09-20T19:14:51.388" v="1938" actId="26606"/>
          <ac:spMkLst>
            <pc:docMk/>
            <pc:sldMk cId="1041330270" sldId="354"/>
            <ac:spMk id="18" creationId="{E1DC843C-BBAD-F7AD-53E8-6F2B1E7E779D}"/>
          </ac:spMkLst>
        </pc:spChg>
        <pc:spChg chg="add del mod">
          <ac:chgData name="Robert Medacco" userId="53a4a52d-6a8b-49db-91a9-a111901ba2cc" providerId="ADAL" clId="{C041745E-FD43-462B-99C1-12DA36D8C4E8}" dt="2023-09-20T19:13:23.837" v="1932" actId="931"/>
          <ac:spMkLst>
            <pc:docMk/>
            <pc:sldMk cId="1041330270" sldId="354"/>
            <ac:spMk id="20" creationId="{8AEC5389-AE35-B0A8-BD7E-24B601BD5636}"/>
          </ac:spMkLst>
        </pc:spChg>
        <pc:spChg chg="add mod">
          <ac:chgData name="Robert Medacco" userId="53a4a52d-6a8b-49db-91a9-a111901ba2cc" providerId="ADAL" clId="{C041745E-FD43-462B-99C1-12DA36D8C4E8}" dt="2023-09-20T19:15:09.542" v="1972" actId="313"/>
          <ac:spMkLst>
            <pc:docMk/>
            <pc:sldMk cId="1041330270" sldId="354"/>
            <ac:spMk id="27" creationId="{05D7970D-F65D-33BA-2D3E-0E63F7B0E3B7}"/>
          </ac:spMkLst>
        </pc:spChg>
        <pc:picChg chg="add del">
          <ac:chgData name="Robert Medacco" userId="53a4a52d-6a8b-49db-91a9-a111901ba2cc" providerId="ADAL" clId="{C041745E-FD43-462B-99C1-12DA36D8C4E8}" dt="2023-09-20T18:51:54.567" v="1898" actId="26606"/>
          <ac:picMkLst>
            <pc:docMk/>
            <pc:sldMk cId="1041330270" sldId="354"/>
            <ac:picMk id="10" creationId="{F0E15AC3-A2B7-C499-28BE-A215A88340C5}"/>
          </ac:picMkLst>
        </pc:picChg>
        <pc:picChg chg="add del mod">
          <ac:chgData name="Robert Medacco" userId="53a4a52d-6a8b-49db-91a9-a111901ba2cc" providerId="ADAL" clId="{C041745E-FD43-462B-99C1-12DA36D8C4E8}" dt="2023-09-20T19:03:38.227" v="1931" actId="931"/>
          <ac:picMkLst>
            <pc:docMk/>
            <pc:sldMk cId="1041330270" sldId="354"/>
            <ac:picMk id="19" creationId="{CCE4BED0-9691-434C-4A17-A84B9EEF0E25}"/>
          </ac:picMkLst>
        </pc:picChg>
        <pc:picChg chg="add mod">
          <ac:chgData name="Robert Medacco" userId="53a4a52d-6a8b-49db-91a9-a111901ba2cc" providerId="ADAL" clId="{C041745E-FD43-462B-99C1-12DA36D8C4E8}" dt="2023-09-20T19:14:51.388" v="1938" actId="26606"/>
          <ac:picMkLst>
            <pc:docMk/>
            <pc:sldMk cId="1041330270" sldId="354"/>
            <ac:picMk id="22" creationId="{F977F06C-89EA-0241-F31E-94D5EFC22E4F}"/>
          </ac:picMkLst>
        </pc:picChg>
      </pc:sldChg>
    </pc:docChg>
  </pc:docChgLst>
  <pc:docChgLst>
    <pc:chgData name="Robert Medacco" userId="S::robertmedacco@lrboi-nsn.gov::53a4a52d-6a8b-49db-91a9-a111901ba2cc" providerId="AD" clId="Web-{0E45B83D-85DA-4CF6-A2BC-193326D1583E}"/>
    <pc:docChg chg="mod delSld modSld modMainMaster">
      <pc:chgData name="Robert Medacco" userId="S::robertmedacco@lrboi-nsn.gov::53a4a52d-6a8b-49db-91a9-a111901ba2cc" providerId="AD" clId="Web-{0E45B83D-85DA-4CF6-A2BC-193326D1583E}" dt="2023-09-19T19:52:36.389" v="536" actId="20577"/>
      <pc:docMkLst>
        <pc:docMk/>
      </pc:docMkLst>
      <pc:sldChg chg="delSp">
        <pc:chgData name="Robert Medacco" userId="S::robertmedacco@lrboi-nsn.gov::53a4a52d-6a8b-49db-91a9-a111901ba2cc" providerId="AD" clId="Web-{0E45B83D-85DA-4CF6-A2BC-193326D1583E}" dt="2023-09-19T14:17:39.416" v="26"/>
        <pc:sldMkLst>
          <pc:docMk/>
          <pc:sldMk cId="2832989282" sldId="271"/>
        </pc:sldMkLst>
        <pc:spChg chg="del">
          <ac:chgData name="Robert Medacco" userId="S::robertmedacco@lrboi-nsn.gov::53a4a52d-6a8b-49db-91a9-a111901ba2cc" providerId="AD" clId="Web-{0E45B83D-85DA-4CF6-A2BC-193326D1583E}" dt="2023-09-19T14:17:39.416" v="26"/>
          <ac:spMkLst>
            <pc:docMk/>
            <pc:sldMk cId="2832989282" sldId="271"/>
            <ac:spMk id="38" creationId="{234B3968-2B8A-4B13-B3DE-DDD4BFBBDEA0}"/>
          </ac:spMkLst>
        </pc:spChg>
        <pc:spChg chg="del">
          <ac:chgData name="Robert Medacco" userId="S::robertmedacco@lrboi-nsn.gov::53a4a52d-6a8b-49db-91a9-a111901ba2cc" providerId="AD" clId="Web-{0E45B83D-85DA-4CF6-A2BC-193326D1583E}" dt="2023-09-19T14:17:39.416" v="26"/>
          <ac:spMkLst>
            <pc:docMk/>
            <pc:sldMk cId="2832989282" sldId="271"/>
            <ac:spMk id="39" creationId="{DCC26F06-B960-4707-9ED1-8EFB4425583D}"/>
          </ac:spMkLst>
        </pc:spChg>
      </pc:sldChg>
      <pc:sldChg chg="addSp delSp modSp mod modClrScheme chgLayout">
        <pc:chgData name="Robert Medacco" userId="S::robertmedacco@lrboi-nsn.gov::53a4a52d-6a8b-49db-91a9-a111901ba2cc" providerId="AD" clId="Web-{0E45B83D-85DA-4CF6-A2BC-193326D1583E}" dt="2023-09-19T19:40:50.001" v="483" actId="20577"/>
        <pc:sldMkLst>
          <pc:docMk/>
          <pc:sldMk cId="253448269" sldId="274"/>
        </pc:sldMkLst>
        <pc:spChg chg="add del mod">
          <ac:chgData name="Robert Medacco" userId="S::robertmedacco@lrboi-nsn.gov::53a4a52d-6a8b-49db-91a9-a111901ba2cc" providerId="AD" clId="Web-{0E45B83D-85DA-4CF6-A2BC-193326D1583E}" dt="2023-09-19T19:19:02.218" v="340"/>
          <ac:spMkLst>
            <pc:docMk/>
            <pc:sldMk cId="253448269" sldId="274"/>
            <ac:spMk id="3" creationId="{D7823C5A-66C5-D4CB-D77A-DCFB7E6EAD0B}"/>
          </ac:spMkLst>
        </pc:spChg>
        <pc:spChg chg="del mod">
          <ac:chgData name="Robert Medacco" userId="S::robertmedacco@lrboi-nsn.gov::53a4a52d-6a8b-49db-91a9-a111901ba2cc" providerId="AD" clId="Web-{0E45B83D-85DA-4CF6-A2BC-193326D1583E}" dt="2023-09-19T19:19:29.204" v="341"/>
          <ac:spMkLst>
            <pc:docMk/>
            <pc:sldMk cId="253448269" sldId="274"/>
            <ac:spMk id="5" creationId="{2E48E894-8343-4D22-9011-9F2725E9557B}"/>
          </ac:spMkLst>
        </pc:spChg>
        <pc:spChg chg="del mod">
          <ac:chgData name="Robert Medacco" userId="S::robertmedacco@lrboi-nsn.gov::53a4a52d-6a8b-49db-91a9-a111901ba2cc" providerId="AD" clId="Web-{0E45B83D-85DA-4CF6-A2BC-193326D1583E}" dt="2023-09-19T19:19:29.204" v="341"/>
          <ac:spMkLst>
            <pc:docMk/>
            <pc:sldMk cId="253448269" sldId="274"/>
            <ac:spMk id="26" creationId="{D85D0586-45E7-469A-A379-62E46DDBFC5B}"/>
          </ac:spMkLst>
        </pc:spChg>
        <pc:spChg chg="add mod">
          <ac:chgData name="Robert Medacco" userId="S::robertmedacco@lrboi-nsn.gov::53a4a52d-6a8b-49db-91a9-a111901ba2cc" providerId="AD" clId="Web-{0E45B83D-85DA-4CF6-A2BC-193326D1583E}" dt="2023-09-19T19:40:50.001" v="483" actId="20577"/>
          <ac:spMkLst>
            <pc:docMk/>
            <pc:sldMk cId="253448269" sldId="274"/>
            <ac:spMk id="31" creationId="{51AEE676-CFA2-2E03-AA6F-7788C3831872}"/>
          </ac:spMkLst>
        </pc:spChg>
        <pc:spChg chg="add mod">
          <ac:chgData name="Robert Medacco" userId="S::robertmedacco@lrboi-nsn.gov::53a4a52d-6a8b-49db-91a9-a111901ba2cc" providerId="AD" clId="Web-{0E45B83D-85DA-4CF6-A2BC-193326D1583E}" dt="2023-09-19T19:19:29.204" v="341"/>
          <ac:spMkLst>
            <pc:docMk/>
            <pc:sldMk cId="253448269" sldId="274"/>
            <ac:spMk id="33" creationId="{475EE8D8-6069-04AD-6F9B-FF2C3AEB1258}"/>
          </ac:spMkLst>
        </pc:spChg>
        <pc:picChg chg="add del mod">
          <ac:chgData name="Robert Medacco" userId="S::robertmedacco@lrboi-nsn.gov::53a4a52d-6a8b-49db-91a9-a111901ba2cc" providerId="AD" clId="Web-{0E45B83D-85DA-4CF6-A2BC-193326D1583E}" dt="2023-09-19T19:19:29.204" v="341"/>
          <ac:picMkLst>
            <pc:docMk/>
            <pc:sldMk cId="253448269" sldId="274"/>
            <ac:picMk id="9" creationId="{5B772296-B776-40B5-95DF-60BFE7CD98D2}"/>
          </ac:picMkLst>
        </pc:picChg>
      </pc:sldChg>
      <pc:sldChg chg="delSp">
        <pc:chgData name="Robert Medacco" userId="S::robertmedacco@lrboi-nsn.gov::53a4a52d-6a8b-49db-91a9-a111901ba2cc" providerId="AD" clId="Web-{0E45B83D-85DA-4CF6-A2BC-193326D1583E}" dt="2023-09-19T14:17:28.478" v="24"/>
        <pc:sldMkLst>
          <pc:docMk/>
          <pc:sldMk cId="254120821" sldId="284"/>
        </pc:sldMkLst>
        <pc:spChg chg="del">
          <ac:chgData name="Robert Medacco" userId="S::robertmedacco@lrboi-nsn.gov::53a4a52d-6a8b-49db-91a9-a111901ba2cc" providerId="AD" clId="Web-{0E45B83D-85DA-4CF6-A2BC-193326D1583E}" dt="2023-09-19T14:17:27.307" v="23"/>
          <ac:spMkLst>
            <pc:docMk/>
            <pc:sldMk cId="254120821" sldId="284"/>
            <ac:spMk id="58" creationId="{3F5D567B-B4E7-46C3-99A9-F2F32FA23175}"/>
          </ac:spMkLst>
        </pc:spChg>
        <pc:spChg chg="del">
          <ac:chgData name="Robert Medacco" userId="S::robertmedacco@lrboi-nsn.gov::53a4a52d-6a8b-49db-91a9-a111901ba2cc" providerId="AD" clId="Web-{0E45B83D-85DA-4CF6-A2BC-193326D1583E}" dt="2023-09-19T14:17:28.478" v="24"/>
          <ac:spMkLst>
            <pc:docMk/>
            <pc:sldMk cId="254120821" sldId="284"/>
            <ac:spMk id="59" creationId="{51CFCC1B-86D5-4E89-A5FA-944094DBD4AF}"/>
          </ac:spMkLst>
        </pc:spChg>
      </pc:sldChg>
      <pc:sldChg chg="delSp del">
        <pc:chgData name="Robert Medacco" userId="S::robertmedacco@lrboi-nsn.gov::53a4a52d-6a8b-49db-91a9-a111901ba2cc" providerId="AD" clId="Web-{0E45B83D-85DA-4CF6-A2BC-193326D1583E}" dt="2023-09-19T14:18:45.699" v="27"/>
        <pc:sldMkLst>
          <pc:docMk/>
          <pc:sldMk cId="412362423" sldId="300"/>
        </pc:sldMkLst>
        <pc:spChg chg="del">
          <ac:chgData name="Robert Medacco" userId="S::robertmedacco@lrboi-nsn.gov::53a4a52d-6a8b-49db-91a9-a111901ba2cc" providerId="AD" clId="Web-{0E45B83D-85DA-4CF6-A2BC-193326D1583E}" dt="2023-09-19T14:17:39.416" v="26"/>
          <ac:spMkLst>
            <pc:docMk/>
            <pc:sldMk cId="412362423" sldId="300"/>
            <ac:spMk id="15" creationId="{52F2BB9A-E98D-4938-ACF5-82920092307E}"/>
          </ac:spMkLst>
        </pc:spChg>
        <pc:spChg chg="del">
          <ac:chgData name="Robert Medacco" userId="S::robertmedacco@lrboi-nsn.gov::53a4a52d-6a8b-49db-91a9-a111901ba2cc" providerId="AD" clId="Web-{0E45B83D-85DA-4CF6-A2BC-193326D1583E}" dt="2023-09-19T14:17:39.416" v="26"/>
          <ac:spMkLst>
            <pc:docMk/>
            <pc:sldMk cId="412362423" sldId="300"/>
            <ac:spMk id="16" creationId="{BA486A46-0CD4-48E6-AC5A-BF3B69F9B43A}"/>
          </ac:spMkLst>
        </pc:spChg>
      </pc:sldChg>
      <pc:sldChg chg="delSp modSp">
        <pc:chgData name="Robert Medacco" userId="S::robertmedacco@lrboi-nsn.gov::53a4a52d-6a8b-49db-91a9-a111901ba2cc" providerId="AD" clId="Web-{0E45B83D-85DA-4CF6-A2BC-193326D1583E}" dt="2023-09-19T19:40:19.812" v="479" actId="20577"/>
        <pc:sldMkLst>
          <pc:docMk/>
          <pc:sldMk cId="780098068" sldId="341"/>
        </pc:sldMkLst>
        <pc:spChg chg="mod">
          <ac:chgData name="Robert Medacco" userId="S::robertmedacco@lrboi-nsn.gov::53a4a52d-6a8b-49db-91a9-a111901ba2cc" providerId="AD" clId="Web-{0E45B83D-85DA-4CF6-A2BC-193326D1583E}" dt="2023-09-19T19:40:19.812" v="479" actId="20577"/>
          <ac:spMkLst>
            <pc:docMk/>
            <pc:sldMk cId="780098068" sldId="341"/>
            <ac:spMk id="14" creationId="{B6134E62-0FEA-4101-A0C8-1395344EA7AC}"/>
          </ac:spMkLst>
        </pc:spChg>
        <pc:spChg chg="mod">
          <ac:chgData name="Robert Medacco" userId="S::robertmedacco@lrboi-nsn.gov::53a4a52d-6a8b-49db-91a9-a111901ba2cc" providerId="AD" clId="Web-{0E45B83D-85DA-4CF6-A2BC-193326D1583E}" dt="2023-09-19T19:40:09.233" v="476" actId="20577"/>
          <ac:spMkLst>
            <pc:docMk/>
            <pc:sldMk cId="780098068" sldId="341"/>
            <ac:spMk id="15" creationId="{F95CA429-F668-43CB-B1F6-A9C08F07F983}"/>
          </ac:spMkLst>
        </pc:spChg>
        <pc:spChg chg="del">
          <ac:chgData name="Robert Medacco" userId="S::robertmedacco@lrboi-nsn.gov::53a4a52d-6a8b-49db-91a9-a111901ba2cc" providerId="AD" clId="Web-{0E45B83D-85DA-4CF6-A2BC-193326D1583E}" dt="2023-09-19T14:17:39.416" v="26"/>
          <ac:spMkLst>
            <pc:docMk/>
            <pc:sldMk cId="780098068" sldId="341"/>
            <ac:spMk id="19" creationId="{DC007DDA-7459-4DC5-ADDC-B34A3D0DD697}"/>
          </ac:spMkLst>
        </pc:spChg>
        <pc:spChg chg="del">
          <ac:chgData name="Robert Medacco" userId="S::robertmedacco@lrboi-nsn.gov::53a4a52d-6a8b-49db-91a9-a111901ba2cc" providerId="AD" clId="Web-{0E45B83D-85DA-4CF6-A2BC-193326D1583E}" dt="2023-09-19T14:17:39.416" v="26"/>
          <ac:spMkLst>
            <pc:docMk/>
            <pc:sldMk cId="780098068" sldId="341"/>
            <ac:spMk id="20" creationId="{8830570A-9F6D-4948-8AE0-762EE7BF813D}"/>
          </ac:spMkLst>
        </pc:spChg>
      </pc:sldChg>
      <pc:sldChg chg="delSp del">
        <pc:chgData name="Robert Medacco" userId="S::robertmedacco@lrboi-nsn.gov::53a4a52d-6a8b-49db-91a9-a111901ba2cc" providerId="AD" clId="Web-{0E45B83D-85DA-4CF6-A2BC-193326D1583E}" dt="2023-09-19T14:18:50.777" v="28"/>
        <pc:sldMkLst>
          <pc:docMk/>
          <pc:sldMk cId="1137310566" sldId="342"/>
        </pc:sldMkLst>
        <pc:spChg chg="del">
          <ac:chgData name="Robert Medacco" userId="S::robertmedacco@lrboi-nsn.gov::53a4a52d-6a8b-49db-91a9-a111901ba2cc" providerId="AD" clId="Web-{0E45B83D-85DA-4CF6-A2BC-193326D1583E}" dt="2023-09-19T14:17:39.416" v="26"/>
          <ac:spMkLst>
            <pc:docMk/>
            <pc:sldMk cId="1137310566" sldId="342"/>
            <ac:spMk id="5" creationId="{5FCF6C37-DA62-4D45-B486-D70537E82B2A}"/>
          </ac:spMkLst>
        </pc:spChg>
        <pc:spChg chg="del">
          <ac:chgData name="Robert Medacco" userId="S::robertmedacco@lrboi-nsn.gov::53a4a52d-6a8b-49db-91a9-a111901ba2cc" providerId="AD" clId="Web-{0E45B83D-85DA-4CF6-A2BC-193326D1583E}" dt="2023-09-19T14:17:39.416" v="26"/>
          <ac:spMkLst>
            <pc:docMk/>
            <pc:sldMk cId="1137310566" sldId="342"/>
            <ac:spMk id="6" creationId="{A94C4641-CC77-403F-8882-BCCBDA89C334}"/>
          </ac:spMkLst>
        </pc:spChg>
      </pc:sldChg>
      <pc:sldChg chg="addSp delSp modSp mod modClrScheme chgLayout">
        <pc:chgData name="Robert Medacco" userId="S::robertmedacco@lrboi-nsn.gov::53a4a52d-6a8b-49db-91a9-a111901ba2cc" providerId="AD" clId="Web-{0E45B83D-85DA-4CF6-A2BC-193326D1583E}" dt="2023-09-19T19:52:36.389" v="536" actId="20577"/>
        <pc:sldMkLst>
          <pc:docMk/>
          <pc:sldMk cId="2129010253" sldId="343"/>
        </pc:sldMkLst>
        <pc:spChg chg="mod">
          <ac:chgData name="Robert Medacco" userId="S::robertmedacco@lrboi-nsn.gov::53a4a52d-6a8b-49db-91a9-a111901ba2cc" providerId="AD" clId="Web-{0E45B83D-85DA-4CF6-A2BC-193326D1583E}" dt="2023-09-19T18:21:39.691" v="314" actId="14100"/>
          <ac:spMkLst>
            <pc:docMk/>
            <pc:sldMk cId="2129010253" sldId="343"/>
            <ac:spMk id="5" creationId="{02E04E8F-2D23-4DA1-95F8-B758F6D3C8F9}"/>
          </ac:spMkLst>
        </pc:spChg>
        <pc:spChg chg="del mod">
          <ac:chgData name="Robert Medacco" userId="S::robertmedacco@lrboi-nsn.gov::53a4a52d-6a8b-49db-91a9-a111901ba2cc" providerId="AD" clId="Web-{0E45B83D-85DA-4CF6-A2BC-193326D1583E}" dt="2023-09-19T18:19:43.295" v="308"/>
          <ac:spMkLst>
            <pc:docMk/>
            <pc:sldMk cId="2129010253" sldId="343"/>
            <ac:spMk id="6" creationId="{FA7D6E7D-019F-4C81-AB67-977ED710707D}"/>
          </ac:spMkLst>
        </pc:spChg>
        <pc:spChg chg="add del mod">
          <ac:chgData name="Robert Medacco" userId="S::robertmedacco@lrboi-nsn.gov::53a4a52d-6a8b-49db-91a9-a111901ba2cc" providerId="AD" clId="Web-{0E45B83D-85DA-4CF6-A2BC-193326D1583E}" dt="2023-09-19T18:19:59.812" v="309"/>
          <ac:spMkLst>
            <pc:docMk/>
            <pc:sldMk cId="2129010253" sldId="343"/>
            <ac:spMk id="12" creationId="{7D17C6F3-CCF1-E23D-5091-4AA60D1EB656}"/>
          </ac:spMkLst>
        </pc:spChg>
        <pc:spChg chg="add mod">
          <ac:chgData name="Robert Medacco" userId="S::robertmedacco@lrboi-nsn.gov::53a4a52d-6a8b-49db-91a9-a111901ba2cc" providerId="AD" clId="Web-{0E45B83D-85DA-4CF6-A2BC-193326D1583E}" dt="2023-09-19T18:19:43.295" v="308"/>
          <ac:spMkLst>
            <pc:docMk/>
            <pc:sldMk cId="2129010253" sldId="343"/>
            <ac:spMk id="14" creationId="{83B59879-C7DE-B63A-0595-509AA6D81212}"/>
          </ac:spMkLst>
        </pc:spChg>
        <pc:spChg chg="add mod">
          <ac:chgData name="Robert Medacco" userId="S::robertmedacco@lrboi-nsn.gov::53a4a52d-6a8b-49db-91a9-a111901ba2cc" providerId="AD" clId="Web-{0E45B83D-85DA-4CF6-A2BC-193326D1583E}" dt="2023-09-19T19:52:36.389" v="536" actId="20577"/>
          <ac:spMkLst>
            <pc:docMk/>
            <pc:sldMk cId="2129010253" sldId="343"/>
            <ac:spMk id="16" creationId="{4E362901-F4D7-08A1-B6DE-F61D2B753D85}"/>
          </ac:spMkLst>
        </pc:spChg>
        <pc:picChg chg="add mod ord">
          <ac:chgData name="Robert Medacco" userId="S::robertmedacco@lrboi-nsn.gov::53a4a52d-6a8b-49db-91a9-a111901ba2cc" providerId="AD" clId="Web-{0E45B83D-85DA-4CF6-A2BC-193326D1583E}" dt="2023-09-19T18:30:48.621" v="325" actId="14100"/>
          <ac:picMkLst>
            <pc:docMk/>
            <pc:sldMk cId="2129010253" sldId="343"/>
            <ac:picMk id="2" creationId="{DFC22430-8405-2C0C-DF73-DCC25E249ACB}"/>
          </ac:picMkLst>
        </pc:picChg>
        <pc:picChg chg="mod">
          <ac:chgData name="Robert Medacco" userId="S::robertmedacco@lrboi-nsn.gov::53a4a52d-6a8b-49db-91a9-a111901ba2cc" providerId="AD" clId="Web-{0E45B83D-85DA-4CF6-A2BC-193326D1583E}" dt="2023-09-19T18:30:16.432" v="322" actId="14100"/>
          <ac:picMkLst>
            <pc:docMk/>
            <pc:sldMk cId="2129010253" sldId="343"/>
            <ac:picMk id="7" creationId="{64A76F6C-9A3B-492F-AA50-1D92693A1CD7}"/>
          </ac:picMkLst>
        </pc:picChg>
      </pc:sldChg>
      <pc:sldChg chg="delSp">
        <pc:chgData name="Robert Medacco" userId="S::robertmedacco@lrboi-nsn.gov::53a4a52d-6a8b-49db-91a9-a111901ba2cc" providerId="AD" clId="Web-{0E45B83D-85DA-4CF6-A2BC-193326D1583E}" dt="2023-09-19T14:17:39.416" v="26"/>
        <pc:sldMkLst>
          <pc:docMk/>
          <pc:sldMk cId="904337982" sldId="344"/>
        </pc:sldMkLst>
        <pc:spChg chg="del">
          <ac:chgData name="Robert Medacco" userId="S::robertmedacco@lrboi-nsn.gov::53a4a52d-6a8b-49db-91a9-a111901ba2cc" providerId="AD" clId="Web-{0E45B83D-85DA-4CF6-A2BC-193326D1583E}" dt="2023-09-19T14:17:39.416" v="26"/>
          <ac:spMkLst>
            <pc:docMk/>
            <pc:sldMk cId="904337982" sldId="344"/>
            <ac:spMk id="7" creationId="{404AA1D4-FC66-4698-97B1-F64C973FF1AA}"/>
          </ac:spMkLst>
        </pc:spChg>
        <pc:spChg chg="del">
          <ac:chgData name="Robert Medacco" userId="S::robertmedacco@lrboi-nsn.gov::53a4a52d-6a8b-49db-91a9-a111901ba2cc" providerId="AD" clId="Web-{0E45B83D-85DA-4CF6-A2BC-193326D1583E}" dt="2023-09-19T14:17:39.416" v="26"/>
          <ac:spMkLst>
            <pc:docMk/>
            <pc:sldMk cId="904337982" sldId="344"/>
            <ac:spMk id="8" creationId="{786BC6D8-6A4F-4AC3-B834-BEF2A20A7F50}"/>
          </ac:spMkLst>
        </pc:spChg>
      </pc:sldChg>
      <pc:sldChg chg="delSp">
        <pc:chgData name="Robert Medacco" userId="S::robertmedacco@lrboi-nsn.gov::53a4a52d-6a8b-49db-91a9-a111901ba2cc" providerId="AD" clId="Web-{0E45B83D-85DA-4CF6-A2BC-193326D1583E}" dt="2023-09-19T14:17:39.416" v="26"/>
        <pc:sldMkLst>
          <pc:docMk/>
          <pc:sldMk cId="4251534116" sldId="345"/>
        </pc:sldMkLst>
        <pc:spChg chg="del">
          <ac:chgData name="Robert Medacco" userId="S::robertmedacco@lrboi-nsn.gov::53a4a52d-6a8b-49db-91a9-a111901ba2cc" providerId="AD" clId="Web-{0E45B83D-85DA-4CF6-A2BC-193326D1583E}" dt="2023-09-19T14:17:39.416" v="26"/>
          <ac:spMkLst>
            <pc:docMk/>
            <pc:sldMk cId="4251534116" sldId="345"/>
            <ac:spMk id="5" creationId="{D4C678EA-E23B-452E-83DE-0015EC310280}"/>
          </ac:spMkLst>
        </pc:spChg>
        <pc:spChg chg="del">
          <ac:chgData name="Robert Medacco" userId="S::robertmedacco@lrboi-nsn.gov::53a4a52d-6a8b-49db-91a9-a111901ba2cc" providerId="AD" clId="Web-{0E45B83D-85DA-4CF6-A2BC-193326D1583E}" dt="2023-09-19T14:17:39.416" v="26"/>
          <ac:spMkLst>
            <pc:docMk/>
            <pc:sldMk cId="4251534116" sldId="345"/>
            <ac:spMk id="6" creationId="{9E0E1D25-417C-4739-ADA5-9B48906D5CE4}"/>
          </ac:spMkLst>
        </pc:spChg>
      </pc:sldChg>
      <pc:sldChg chg="delSp">
        <pc:chgData name="Robert Medacco" userId="S::robertmedacco@lrboi-nsn.gov::53a4a52d-6a8b-49db-91a9-a111901ba2cc" providerId="AD" clId="Web-{0E45B83D-85DA-4CF6-A2BC-193326D1583E}" dt="2023-09-19T14:17:39.416" v="26"/>
        <pc:sldMkLst>
          <pc:docMk/>
          <pc:sldMk cId="2080636093" sldId="346"/>
        </pc:sldMkLst>
        <pc:spChg chg="del">
          <ac:chgData name="Robert Medacco" userId="S::robertmedacco@lrboi-nsn.gov::53a4a52d-6a8b-49db-91a9-a111901ba2cc" providerId="AD" clId="Web-{0E45B83D-85DA-4CF6-A2BC-193326D1583E}" dt="2023-09-19T14:17:39.416" v="26"/>
          <ac:spMkLst>
            <pc:docMk/>
            <pc:sldMk cId="2080636093" sldId="346"/>
            <ac:spMk id="28" creationId="{9A9B7F5F-1164-4166-A976-1FAA0D3F7512}"/>
          </ac:spMkLst>
        </pc:spChg>
        <pc:spChg chg="del">
          <ac:chgData name="Robert Medacco" userId="S::robertmedacco@lrboi-nsn.gov::53a4a52d-6a8b-49db-91a9-a111901ba2cc" providerId="AD" clId="Web-{0E45B83D-85DA-4CF6-A2BC-193326D1583E}" dt="2023-09-19T14:17:39.416" v="26"/>
          <ac:spMkLst>
            <pc:docMk/>
            <pc:sldMk cId="2080636093" sldId="346"/>
            <ac:spMk id="29" creationId="{F2638129-EB98-47AD-A8CF-7F25F7D2E711}"/>
          </ac:spMkLst>
        </pc:spChg>
      </pc:sldChg>
      <pc:sldChg chg="delSp">
        <pc:chgData name="Robert Medacco" userId="S::robertmedacco@lrboi-nsn.gov::53a4a52d-6a8b-49db-91a9-a111901ba2cc" providerId="AD" clId="Web-{0E45B83D-85DA-4CF6-A2BC-193326D1583E}" dt="2023-09-19T14:17:39.416" v="26"/>
        <pc:sldMkLst>
          <pc:docMk/>
          <pc:sldMk cId="2887417314" sldId="347"/>
        </pc:sldMkLst>
        <pc:spChg chg="del">
          <ac:chgData name="Robert Medacco" userId="S::robertmedacco@lrboi-nsn.gov::53a4a52d-6a8b-49db-91a9-a111901ba2cc" providerId="AD" clId="Web-{0E45B83D-85DA-4CF6-A2BC-193326D1583E}" dt="2023-09-19T14:17:39.416" v="26"/>
          <ac:spMkLst>
            <pc:docMk/>
            <pc:sldMk cId="2887417314" sldId="347"/>
            <ac:spMk id="4" creationId="{6ED6C98D-D407-408E-BC0E-172039736F8B}"/>
          </ac:spMkLst>
        </pc:spChg>
        <pc:spChg chg="del">
          <ac:chgData name="Robert Medacco" userId="S::robertmedacco@lrboi-nsn.gov::53a4a52d-6a8b-49db-91a9-a111901ba2cc" providerId="AD" clId="Web-{0E45B83D-85DA-4CF6-A2BC-193326D1583E}" dt="2023-09-19T14:17:39.416" v="26"/>
          <ac:spMkLst>
            <pc:docMk/>
            <pc:sldMk cId="2887417314" sldId="347"/>
            <ac:spMk id="5" creationId="{950EE9E9-0CC2-4D6E-A3BC-45FEDC0C81C9}"/>
          </ac:spMkLst>
        </pc:spChg>
      </pc:sldChg>
      <pc:sldChg chg="delSp">
        <pc:chgData name="Robert Medacco" userId="S::robertmedacco@lrboi-nsn.gov::53a4a52d-6a8b-49db-91a9-a111901ba2cc" providerId="AD" clId="Web-{0E45B83D-85DA-4CF6-A2BC-193326D1583E}" dt="2023-09-19T14:17:39.416" v="26"/>
        <pc:sldMkLst>
          <pc:docMk/>
          <pc:sldMk cId="1304280186" sldId="348"/>
        </pc:sldMkLst>
        <pc:spChg chg="del">
          <ac:chgData name="Robert Medacco" userId="S::robertmedacco@lrboi-nsn.gov::53a4a52d-6a8b-49db-91a9-a111901ba2cc" providerId="AD" clId="Web-{0E45B83D-85DA-4CF6-A2BC-193326D1583E}" dt="2023-09-19T14:17:39.416" v="26"/>
          <ac:spMkLst>
            <pc:docMk/>
            <pc:sldMk cId="1304280186" sldId="348"/>
            <ac:spMk id="27" creationId="{FD50BB59-A665-4D1E-BAE0-8D164269AA8E}"/>
          </ac:spMkLst>
        </pc:spChg>
        <pc:spChg chg="del">
          <ac:chgData name="Robert Medacco" userId="S::robertmedacco@lrboi-nsn.gov::53a4a52d-6a8b-49db-91a9-a111901ba2cc" providerId="AD" clId="Web-{0E45B83D-85DA-4CF6-A2BC-193326D1583E}" dt="2023-09-19T14:17:39.416" v="26"/>
          <ac:spMkLst>
            <pc:docMk/>
            <pc:sldMk cId="1304280186" sldId="348"/>
            <ac:spMk id="28" creationId="{96E5A4EB-E183-4EF0-8266-412826ACBCF0}"/>
          </ac:spMkLst>
        </pc:spChg>
      </pc:sldChg>
      <pc:sldMasterChg chg="mod modSldLayout">
        <pc:chgData name="Robert Medacco" userId="S::robertmedacco@lrboi-nsn.gov::53a4a52d-6a8b-49db-91a9-a111901ba2cc" providerId="AD" clId="Web-{0E45B83D-85DA-4CF6-A2BC-193326D1583E}" dt="2023-09-19T14:20:00.686" v="29"/>
        <pc:sldMasterMkLst>
          <pc:docMk/>
          <pc:sldMasterMk cId="1373087403" sldId="2147483732"/>
        </pc:sldMasterMkLst>
        <pc:sldLayoutChg chg="mod">
          <pc:chgData name="Robert Medacco" userId="S::robertmedacco@lrboi-nsn.gov::53a4a52d-6a8b-49db-91a9-a111901ba2cc" providerId="AD" clId="Web-{0E45B83D-85DA-4CF6-A2BC-193326D1583E}" dt="2023-09-19T14:20:00.686" v="29"/>
          <pc:sldLayoutMkLst>
            <pc:docMk/>
            <pc:sldMasterMk cId="1373087403" sldId="2147483732"/>
            <pc:sldLayoutMk cId="728819238" sldId="2147483733"/>
          </pc:sldLayoutMkLst>
        </pc:sldLayoutChg>
        <pc:sldLayoutChg chg="mod">
          <pc:chgData name="Robert Medacco" userId="S::robertmedacco@lrboi-nsn.gov::53a4a52d-6a8b-49db-91a9-a111901ba2cc" providerId="AD" clId="Web-{0E45B83D-85DA-4CF6-A2BC-193326D1583E}" dt="2023-09-19T14:20:00.686" v="29"/>
          <pc:sldLayoutMkLst>
            <pc:docMk/>
            <pc:sldMasterMk cId="1373087403" sldId="2147483732"/>
            <pc:sldLayoutMk cId="393406780" sldId="2147483734"/>
          </pc:sldLayoutMkLst>
        </pc:sldLayoutChg>
        <pc:sldLayoutChg chg="mod">
          <pc:chgData name="Robert Medacco" userId="S::robertmedacco@lrboi-nsn.gov::53a4a52d-6a8b-49db-91a9-a111901ba2cc" providerId="AD" clId="Web-{0E45B83D-85DA-4CF6-A2BC-193326D1583E}" dt="2023-09-19T14:20:00.686" v="29"/>
          <pc:sldLayoutMkLst>
            <pc:docMk/>
            <pc:sldMasterMk cId="1373087403" sldId="2147483732"/>
            <pc:sldLayoutMk cId="2564083821" sldId="2147483735"/>
          </pc:sldLayoutMkLst>
        </pc:sldLayoutChg>
        <pc:sldLayoutChg chg="mod">
          <pc:chgData name="Robert Medacco" userId="S::robertmedacco@lrboi-nsn.gov::53a4a52d-6a8b-49db-91a9-a111901ba2cc" providerId="AD" clId="Web-{0E45B83D-85DA-4CF6-A2BC-193326D1583E}" dt="2023-09-19T14:20:00.686" v="29"/>
          <pc:sldLayoutMkLst>
            <pc:docMk/>
            <pc:sldMasterMk cId="1373087403" sldId="2147483732"/>
            <pc:sldLayoutMk cId="2019947892" sldId="2147483736"/>
          </pc:sldLayoutMkLst>
        </pc:sldLayoutChg>
        <pc:sldLayoutChg chg="mod">
          <pc:chgData name="Robert Medacco" userId="S::robertmedacco@lrboi-nsn.gov::53a4a52d-6a8b-49db-91a9-a111901ba2cc" providerId="AD" clId="Web-{0E45B83D-85DA-4CF6-A2BC-193326D1583E}" dt="2023-09-19T14:20:00.686" v="29"/>
          <pc:sldLayoutMkLst>
            <pc:docMk/>
            <pc:sldMasterMk cId="1373087403" sldId="2147483732"/>
            <pc:sldLayoutMk cId="2524541160" sldId="2147483737"/>
          </pc:sldLayoutMkLst>
        </pc:sldLayoutChg>
        <pc:sldLayoutChg chg="mod">
          <pc:chgData name="Robert Medacco" userId="S::robertmedacco@lrboi-nsn.gov::53a4a52d-6a8b-49db-91a9-a111901ba2cc" providerId="AD" clId="Web-{0E45B83D-85DA-4CF6-A2BC-193326D1583E}" dt="2023-09-19T14:20:00.686" v="29"/>
          <pc:sldLayoutMkLst>
            <pc:docMk/>
            <pc:sldMasterMk cId="1373087403" sldId="2147483732"/>
            <pc:sldLayoutMk cId="3197212920" sldId="2147483739"/>
          </pc:sldLayoutMkLst>
        </pc:sldLayoutChg>
        <pc:sldLayoutChg chg="mod">
          <pc:chgData name="Robert Medacco" userId="S::robertmedacco@lrboi-nsn.gov::53a4a52d-6a8b-49db-91a9-a111901ba2cc" providerId="AD" clId="Web-{0E45B83D-85DA-4CF6-A2BC-193326D1583E}" dt="2023-09-19T14:20:00.686" v="29"/>
          <pc:sldLayoutMkLst>
            <pc:docMk/>
            <pc:sldMasterMk cId="1373087403" sldId="2147483732"/>
            <pc:sldLayoutMk cId="1726798374" sldId="2147483740"/>
          </pc:sldLayoutMkLst>
        </pc:sldLayoutChg>
        <pc:sldLayoutChg chg="mod">
          <pc:chgData name="Robert Medacco" userId="S::robertmedacco@lrboi-nsn.gov::53a4a52d-6a8b-49db-91a9-a111901ba2cc" providerId="AD" clId="Web-{0E45B83D-85DA-4CF6-A2BC-193326D1583E}" dt="2023-09-19T14:20:00.686" v="29"/>
          <pc:sldLayoutMkLst>
            <pc:docMk/>
            <pc:sldMasterMk cId="1373087403" sldId="2147483732"/>
            <pc:sldLayoutMk cId="656986054" sldId="2147483741"/>
          </pc:sldLayoutMkLst>
        </pc:sldLayoutChg>
        <pc:sldLayoutChg chg="mod">
          <pc:chgData name="Robert Medacco" userId="S::robertmedacco@lrboi-nsn.gov::53a4a52d-6a8b-49db-91a9-a111901ba2cc" providerId="AD" clId="Web-{0E45B83D-85DA-4CF6-A2BC-193326D1583E}" dt="2023-09-19T14:20:00.686" v="29"/>
          <pc:sldLayoutMkLst>
            <pc:docMk/>
            <pc:sldMasterMk cId="1373087403" sldId="2147483732"/>
            <pc:sldLayoutMk cId="3872868043" sldId="2147483742"/>
          </pc:sldLayoutMkLst>
        </pc:sldLayoutChg>
        <pc:sldLayoutChg chg="mod">
          <pc:chgData name="Robert Medacco" userId="S::robertmedacco@lrboi-nsn.gov::53a4a52d-6a8b-49db-91a9-a111901ba2cc" providerId="AD" clId="Web-{0E45B83D-85DA-4CF6-A2BC-193326D1583E}" dt="2023-09-19T14:20:00.686" v="29"/>
          <pc:sldLayoutMkLst>
            <pc:docMk/>
            <pc:sldMasterMk cId="1373087403" sldId="2147483732"/>
            <pc:sldLayoutMk cId="19207705" sldId="2147483743"/>
          </pc:sldLayoutMkLst>
        </pc:sldLayoutChg>
        <pc:sldLayoutChg chg="mod">
          <pc:chgData name="Robert Medacco" userId="S::robertmedacco@lrboi-nsn.gov::53a4a52d-6a8b-49db-91a9-a111901ba2cc" providerId="AD" clId="Web-{0E45B83D-85DA-4CF6-A2BC-193326D1583E}" dt="2023-09-19T14:20:00.686" v="29"/>
          <pc:sldLayoutMkLst>
            <pc:docMk/>
            <pc:sldMasterMk cId="1373087403" sldId="2147483732"/>
            <pc:sldLayoutMk cId="899542582" sldId="2147483756"/>
          </pc:sldLayoutMkLst>
        </pc:sldLayoutChg>
        <pc:sldLayoutChg chg="mod">
          <pc:chgData name="Robert Medacco" userId="S::robertmedacco@lrboi-nsn.gov::53a4a52d-6a8b-49db-91a9-a111901ba2cc" providerId="AD" clId="Web-{0E45B83D-85DA-4CF6-A2BC-193326D1583E}" dt="2023-09-19T14:20:00.686" v="29"/>
          <pc:sldLayoutMkLst>
            <pc:docMk/>
            <pc:sldMasterMk cId="1373087403" sldId="2147483732"/>
            <pc:sldLayoutMk cId="3782432623" sldId="214748376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488C29-9E04-4B26-9F0D-4A69CE9FE1A5}" type="datetimeFigureOut">
              <a:rPr lang="en-US" smtClean="0"/>
              <a:t>9/20/2023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2E0407-935A-438B-AF66-28803EDE65A9}" type="slidenum">
              <a:rPr lang="en-US" smtClean="0"/>
              <a:t>‹#›</a:t>
            </a:fld>
            <a:endParaRPr lang="en-US" dirty="0"/>
          </a:p>
        </p:txBody>
      </p:sp>
    </p:spTree>
    <p:extLst>
      <p:ext uri="{BB962C8B-B14F-4D97-AF65-F5344CB8AC3E}">
        <p14:creationId xmlns:p14="http://schemas.microsoft.com/office/powerpoint/2010/main" val="190795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18E17-E86B-4918-AC6E-373CA9D86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450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18E17-E86B-4918-AC6E-373CA9D86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628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3AC3AA-9C47-4E0B-BAC0-E8DEA4AD5A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4371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2">
            <a:alpha val="7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47124D-D927-400B-B59C-CEDBD507BE0C}"/>
              </a:ext>
              <a:ext uri="{C183D7F6-B498-43B3-948B-1728B52AA6E4}">
                <adec:decorative xmlns:adec="http://schemas.microsoft.com/office/drawing/2017/decorative" val="1"/>
              </a:ext>
            </a:extLst>
          </p:cNvPr>
          <p:cNvPicPr>
            <a:picLocks noChangeAspect="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rot="16200000">
            <a:off x="43976" y="-43974"/>
            <a:ext cx="1447800" cy="1535750"/>
          </a:xfrm>
          <a:prstGeom prst="rect">
            <a:avLst/>
          </a:prstGeom>
        </p:spPr>
      </p:pic>
      <p:sp>
        <p:nvSpPr>
          <p:cNvPr id="10" name="Title 1">
            <a:extLst>
              <a:ext uri="{FF2B5EF4-FFF2-40B4-BE49-F238E27FC236}">
                <a16:creationId xmlns:a16="http://schemas.microsoft.com/office/drawing/2014/main" id="{D6ADF6CE-9ECB-46C3-934F-B81BC2BE0449}"/>
              </a:ext>
            </a:extLst>
          </p:cNvPr>
          <p:cNvSpPr>
            <a:spLocks noGrp="1"/>
          </p:cNvSpPr>
          <p:nvPr>
            <p:ph type="ctrTitle"/>
          </p:nvPr>
        </p:nvSpPr>
        <p:spPr>
          <a:xfrm>
            <a:off x="1293876" y="304801"/>
            <a:ext cx="9601200" cy="1534297"/>
          </a:xfrm>
        </p:spPr>
        <p:txBody>
          <a:bodyPr anchor="b">
            <a:normAutofit/>
          </a:bodyPr>
          <a:lstStyle>
            <a:lvl1pPr algn="ctr">
              <a:defRPr>
                <a:solidFill>
                  <a:schemeClr val="tx2"/>
                </a:solidFill>
              </a:defRPr>
            </a:lvl1pPr>
          </a:lstStyle>
          <a:p>
            <a:pPr>
              <a:lnSpc>
                <a:spcPct val="100000"/>
              </a:lnSpc>
            </a:pPr>
            <a:r>
              <a:rPr lang="en-US" sz="4400" spc="120">
                <a:solidFill>
                  <a:schemeClr val="tx2"/>
                </a:solidFill>
                <a:cs typeface="Posterama" panose="020B0504020200020000" pitchFamily="34" charset="0"/>
              </a:rPr>
              <a:t>Click to edit Master title style</a:t>
            </a:r>
            <a:endParaRPr lang="en-US" sz="4400" spc="120" dirty="0">
              <a:solidFill>
                <a:schemeClr val="tx2"/>
              </a:solidFill>
              <a:cs typeface="Posterama" panose="020B0504020200020000" pitchFamily="34" charset="0"/>
            </a:endParaRPr>
          </a:p>
        </p:txBody>
      </p:sp>
      <p:sp>
        <p:nvSpPr>
          <p:cNvPr id="19" name="Picture Placeholder 18">
            <a:extLst>
              <a:ext uri="{FF2B5EF4-FFF2-40B4-BE49-F238E27FC236}">
                <a16:creationId xmlns:a16="http://schemas.microsoft.com/office/drawing/2014/main" id="{62DF7C0A-1B3B-401D-A625-E7F87B1DFE07}"/>
              </a:ext>
            </a:extLst>
          </p:cNvPr>
          <p:cNvSpPr>
            <a:spLocks noGrp="1"/>
          </p:cNvSpPr>
          <p:nvPr>
            <p:ph type="pic" sz="quarter" idx="13" hasCustomPrompt="1"/>
          </p:nvPr>
        </p:nvSpPr>
        <p:spPr>
          <a:xfrm>
            <a:off x="619840" y="3013206"/>
            <a:ext cx="11084189" cy="3854030"/>
          </a:xfrm>
          <a:custGeom>
            <a:avLst/>
            <a:gdLst>
              <a:gd name="connsiteX0" fmla="*/ 5542094 w 11084189"/>
              <a:gd name="connsiteY0" fmla="*/ 0 h 3854030"/>
              <a:gd name="connsiteX1" fmla="*/ 11061525 w 11084189"/>
              <a:gd name="connsiteY1" fmla="*/ 3748287 h 3854030"/>
              <a:gd name="connsiteX2" fmla="*/ 11084189 w 11084189"/>
              <a:gd name="connsiteY2" fmla="*/ 3854030 h 3854030"/>
              <a:gd name="connsiteX3" fmla="*/ 0 w 11084189"/>
              <a:gd name="connsiteY3" fmla="*/ 3854030 h 3854030"/>
              <a:gd name="connsiteX4" fmla="*/ 22663 w 11084189"/>
              <a:gd name="connsiteY4" fmla="*/ 3748287 h 3854030"/>
              <a:gd name="connsiteX5" fmla="*/ 5542094 w 11084189"/>
              <a:gd name="connsiteY5" fmla="*/ 0 h 385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4189" h="3854030">
                <a:moveTo>
                  <a:pt x="5542094" y="0"/>
                </a:moveTo>
                <a:cubicBezTo>
                  <a:pt x="8264668" y="0"/>
                  <a:pt x="10536186" y="1609144"/>
                  <a:pt x="11061525" y="3748287"/>
                </a:cubicBezTo>
                <a:lnTo>
                  <a:pt x="11084189" y="3854030"/>
                </a:lnTo>
                <a:lnTo>
                  <a:pt x="0" y="3854030"/>
                </a:lnTo>
                <a:lnTo>
                  <a:pt x="22663" y="3748287"/>
                </a:lnTo>
                <a:cubicBezTo>
                  <a:pt x="548002" y="1609144"/>
                  <a:pt x="2819520" y="0"/>
                  <a:pt x="5542094" y="0"/>
                </a:cubicBezTo>
                <a:close/>
              </a:path>
            </a:pathLst>
          </a:custGeom>
        </p:spPr>
        <p:txBody>
          <a:bodyPr wrap="square" anchor="ctr">
            <a:noAutofit/>
          </a:bodyPr>
          <a:lstStyle>
            <a:lvl1pPr marL="0" indent="0" algn="ctr">
              <a:buNone/>
              <a:defRPr>
                <a:solidFill>
                  <a:schemeClr val="tx2"/>
                </a:solidFill>
              </a:defRPr>
            </a:lvl1pPr>
          </a:lstStyle>
          <a:p>
            <a:r>
              <a:rPr lang="en-US" dirty="0"/>
              <a:t>Click to add photo</a:t>
            </a:r>
          </a:p>
        </p:txBody>
      </p:sp>
      <p:sp>
        <p:nvSpPr>
          <p:cNvPr id="11" name="Subtitle 2">
            <a:extLst>
              <a:ext uri="{FF2B5EF4-FFF2-40B4-BE49-F238E27FC236}">
                <a16:creationId xmlns:a16="http://schemas.microsoft.com/office/drawing/2014/main" id="{ADA6D2C5-E6A9-4A27-AE58-9CEDCFCB4C92}"/>
              </a:ext>
            </a:extLst>
          </p:cNvPr>
          <p:cNvSpPr>
            <a:spLocks noGrp="1"/>
          </p:cNvSpPr>
          <p:nvPr>
            <p:ph type="subTitle" idx="1"/>
          </p:nvPr>
        </p:nvSpPr>
        <p:spPr>
          <a:xfrm>
            <a:off x="1712976" y="1905001"/>
            <a:ext cx="8763001" cy="962442"/>
          </a:xfrm>
        </p:spPr>
        <p:txBody>
          <a:bodyPr anchor="t"/>
          <a:lstStyle>
            <a:lvl1pPr marL="0" indent="0" algn="ctr">
              <a:buNone/>
              <a:defRPr>
                <a:solidFill>
                  <a:schemeClr val="tx2"/>
                </a:solidFill>
              </a:defRPr>
            </a:lvl1pPr>
          </a:lstStyle>
          <a:p>
            <a:pPr>
              <a:lnSpc>
                <a:spcPct val="110000"/>
              </a:lnSpc>
            </a:pPr>
            <a:r>
              <a:rPr lang="en-US" sz="2200">
                <a:solidFill>
                  <a:schemeClr val="tx2"/>
                </a:solidFill>
                <a:cs typeface="Segoe UI Semilight" panose="020B0402040204020203" pitchFamily="34" charset="0"/>
              </a:rPr>
              <a:t>Click to edit Master subtitle style</a:t>
            </a:r>
            <a:endParaRPr lang="en-US" sz="2200" dirty="0">
              <a:solidFill>
                <a:schemeClr val="tx2"/>
              </a:solidFill>
              <a:cs typeface="Segoe UI Semilight" panose="020B0402040204020203" pitchFamily="34" charset="0"/>
            </a:endParaRPr>
          </a:p>
        </p:txBody>
      </p:sp>
      <p:pic>
        <p:nvPicPr>
          <p:cNvPr id="12" name="Picture 11">
            <a:extLst>
              <a:ext uri="{FF2B5EF4-FFF2-40B4-BE49-F238E27FC236}">
                <a16:creationId xmlns:a16="http://schemas.microsoft.com/office/drawing/2014/main" id="{7B147A7F-B058-475D-BA3A-E1807E37B5D5}"/>
              </a:ext>
              <a:ext uri="{C183D7F6-B498-43B3-948B-1728B52AA6E4}">
                <adec:decorative xmlns:adec="http://schemas.microsoft.com/office/drawing/2017/decorative" val="1"/>
              </a:ext>
            </a:extLst>
          </p:cNvPr>
          <p:cNvPicPr>
            <a:picLocks noChangeAspect="1"/>
          </p:cNvPicPr>
          <p:nvPr userDrawn="1"/>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10820400" y="3144779"/>
            <a:ext cx="1371600" cy="2548349"/>
          </a:xfrm>
          <a:prstGeom prst="rect">
            <a:avLst/>
          </a:prstGeom>
        </p:spPr>
      </p:pic>
    </p:spTree>
    <p:extLst>
      <p:ext uri="{BB962C8B-B14F-4D97-AF65-F5344CB8AC3E}">
        <p14:creationId xmlns:p14="http://schemas.microsoft.com/office/powerpoint/2010/main" val="728819238"/>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 3 Column">
    <p:bg>
      <p:bgPr>
        <a:solidFill>
          <a:schemeClr val="bg2">
            <a:alpha val="7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EDB5FC-CA7C-4369-A121-67C4C93AB4B9}"/>
              </a:ext>
              <a:ext uri="{C183D7F6-B498-43B3-948B-1728B52AA6E4}">
                <adec:decorative xmlns:adec="http://schemas.microsoft.com/office/drawing/2017/decorative" val="1"/>
              </a:ext>
            </a:extLst>
          </p:cNvPr>
          <p:cNvPicPr>
            <a:picLocks noChangeAspect="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10744200" y="0"/>
            <a:ext cx="1447800" cy="1535750"/>
          </a:xfrm>
          <a:prstGeom prst="rect">
            <a:avLst/>
          </a:prstGeom>
        </p:spPr>
      </p:pic>
      <p:sp>
        <p:nvSpPr>
          <p:cNvPr id="10" name="Title 1">
            <a:extLst>
              <a:ext uri="{FF2B5EF4-FFF2-40B4-BE49-F238E27FC236}">
                <a16:creationId xmlns:a16="http://schemas.microsoft.com/office/drawing/2014/main" id="{79814F19-D3DA-42AB-AAD4-22D54FE3743B}"/>
              </a:ext>
            </a:extLst>
          </p:cNvPr>
          <p:cNvSpPr>
            <a:spLocks noGrp="1"/>
          </p:cNvSpPr>
          <p:nvPr>
            <p:ph type="title"/>
          </p:nvPr>
        </p:nvSpPr>
        <p:spPr>
          <a:xfrm>
            <a:off x="838201" y="559814"/>
            <a:ext cx="10348146" cy="753172"/>
          </a:xfrm>
        </p:spPr>
        <p:txBody>
          <a:bodyPr anchor="t">
            <a:normAutofit/>
          </a:bodyPr>
          <a:lstStyle>
            <a:lvl1pPr>
              <a:defRPr>
                <a:solidFill>
                  <a:schemeClr val="tx2"/>
                </a:solidFill>
              </a:defRPr>
            </a:lvl1pPr>
          </a:lstStyle>
          <a:p>
            <a:pPr>
              <a:lnSpc>
                <a:spcPct val="100000"/>
              </a:lnSpc>
            </a:pPr>
            <a:r>
              <a:rPr lang="en-US" spc="120">
                <a:solidFill>
                  <a:schemeClr val="tx2"/>
                </a:solidFill>
                <a:cs typeface="Posterama" panose="020B0504020200020000" pitchFamily="34" charset="0"/>
              </a:rPr>
              <a:t>Click to edit Master title style</a:t>
            </a:r>
            <a:endParaRPr lang="en-US" spc="120" dirty="0">
              <a:solidFill>
                <a:schemeClr val="tx2"/>
              </a:solidFill>
              <a:cs typeface="Posterama" panose="020B0504020200020000" pitchFamily="34" charset="0"/>
            </a:endParaRPr>
          </a:p>
        </p:txBody>
      </p:sp>
      <p:pic>
        <p:nvPicPr>
          <p:cNvPr id="11" name="Picture 10">
            <a:extLst>
              <a:ext uri="{FF2B5EF4-FFF2-40B4-BE49-F238E27FC236}">
                <a16:creationId xmlns:a16="http://schemas.microsoft.com/office/drawing/2014/main" id="{14126634-B312-428E-8F30-17C18904047D}"/>
              </a:ext>
              <a:ext uri="{C183D7F6-B498-43B3-948B-1728B52AA6E4}">
                <adec:decorative xmlns:adec="http://schemas.microsoft.com/office/drawing/2017/decorative" val="1"/>
              </a:ext>
            </a:extLst>
          </p:cNvPr>
          <p:cNvPicPr>
            <a:picLocks noChangeAspect="1"/>
          </p:cNvPicPr>
          <p:nvPr userDrawn="1"/>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rot="10800000">
            <a:off x="-1" y="2719661"/>
            <a:ext cx="830249" cy="2548349"/>
          </a:xfrm>
          <a:prstGeom prst="rect">
            <a:avLst/>
          </a:prstGeom>
        </p:spPr>
      </p:pic>
      <p:sp>
        <p:nvSpPr>
          <p:cNvPr id="12" name="Date Placeholder 5">
            <a:extLst>
              <a:ext uri="{FF2B5EF4-FFF2-40B4-BE49-F238E27FC236}">
                <a16:creationId xmlns:a16="http://schemas.microsoft.com/office/drawing/2014/main" id="{1AC832B9-3155-477F-89D0-A170836416F1}"/>
              </a:ext>
            </a:extLst>
          </p:cNvPr>
          <p:cNvSpPr>
            <a:spLocks noGrp="1"/>
          </p:cNvSpPr>
          <p:nvPr>
            <p:ph type="dt" sz="half" idx="10"/>
          </p:nvPr>
        </p:nvSpPr>
        <p:spPr>
          <a:xfrm>
            <a:off x="838200" y="6324600"/>
            <a:ext cx="2743200" cy="365125"/>
          </a:xfrm>
        </p:spPr>
        <p:txBody>
          <a:bodyPr/>
          <a:lstStyle>
            <a:lvl1pPr>
              <a:defRPr>
                <a:solidFill>
                  <a:schemeClr val="tx1">
                    <a:alpha val="60000"/>
                  </a:schemeClr>
                </a:solidFill>
              </a:defRPr>
            </a:lvl1pPr>
          </a:lstStyle>
          <a:p>
            <a:pPr>
              <a:defRPr/>
            </a:pPr>
            <a:r>
              <a:rPr lang="en-US" dirty="0"/>
              <a:t>20XX</a:t>
            </a:r>
          </a:p>
        </p:txBody>
      </p:sp>
      <p:sp>
        <p:nvSpPr>
          <p:cNvPr id="13" name="Footer Placeholder 6">
            <a:extLst>
              <a:ext uri="{FF2B5EF4-FFF2-40B4-BE49-F238E27FC236}">
                <a16:creationId xmlns:a16="http://schemas.microsoft.com/office/drawing/2014/main" id="{7801D982-FEE5-4484-AD95-86DEE2E5D214}"/>
              </a:ext>
            </a:extLst>
          </p:cNvPr>
          <p:cNvSpPr>
            <a:spLocks noGrp="1"/>
          </p:cNvSpPr>
          <p:nvPr>
            <p:ph type="ftr" sz="quarter" idx="11"/>
          </p:nvPr>
        </p:nvSpPr>
        <p:spPr>
          <a:xfrm>
            <a:off x="4038600" y="6324600"/>
            <a:ext cx="4114800" cy="365125"/>
          </a:xfrm>
        </p:spPr>
        <p:txBody>
          <a:bodyPr/>
          <a:lstStyle>
            <a:lvl1pPr>
              <a:defRPr>
                <a:solidFill>
                  <a:schemeClr val="tx1">
                    <a:alpha val="60000"/>
                  </a:schemeClr>
                </a:solidFill>
              </a:defRPr>
            </a:lvl1pPr>
          </a:lstStyle>
          <a:p>
            <a:r>
              <a:rPr lang="en-US" dirty="0"/>
              <a:t>Presentation title</a:t>
            </a:r>
          </a:p>
        </p:txBody>
      </p:sp>
      <p:sp>
        <p:nvSpPr>
          <p:cNvPr id="14" name="Slide Number Placeholder 7">
            <a:extLst>
              <a:ext uri="{FF2B5EF4-FFF2-40B4-BE49-F238E27FC236}">
                <a16:creationId xmlns:a16="http://schemas.microsoft.com/office/drawing/2014/main" id="{5F932331-BB94-49D3-9E40-67111663B4F6}"/>
              </a:ext>
            </a:extLst>
          </p:cNvPr>
          <p:cNvSpPr>
            <a:spLocks noGrp="1"/>
          </p:cNvSpPr>
          <p:nvPr>
            <p:ph type="sldNum" sz="quarter" idx="12"/>
          </p:nvPr>
        </p:nvSpPr>
        <p:spPr>
          <a:xfrm>
            <a:off x="8610600" y="6324600"/>
            <a:ext cx="2743200" cy="365125"/>
          </a:xfrm>
        </p:spPr>
        <p:txBody>
          <a:bodyPr/>
          <a:lstStyle>
            <a:lvl1pPr>
              <a:defRPr>
                <a:solidFill>
                  <a:schemeClr val="tx1">
                    <a:alpha val="60000"/>
                  </a:schemeClr>
                </a:solidFill>
              </a:defRPr>
            </a:lvl1pPr>
          </a:lstStyle>
          <a:p>
            <a:pPr>
              <a:defRPr/>
            </a:pPr>
            <a:fld id="{73B850FF-6169-4056-8077-06FFA93A5366}" type="slidenum">
              <a:rPr lang="en-US" smtClean="0"/>
              <a:pPr>
                <a:defRPr/>
              </a:pPr>
              <a:t>‹#›</a:t>
            </a:fld>
            <a:endParaRPr lang="en-US" dirty="0"/>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1005653" y="1719628"/>
            <a:ext cx="3300183" cy="554038"/>
          </a:xfrm>
        </p:spPr>
        <p:txBody>
          <a:bodyPr>
            <a:normAutofit/>
          </a:bodyPr>
          <a:lstStyle>
            <a:lvl1pPr marL="0" indent="0">
              <a:buNone/>
              <a:defRPr sz="2400" b="1">
                <a:solidFill>
                  <a:schemeClr val="accent4"/>
                </a:solidFill>
              </a:defRPr>
            </a:lvl1pPr>
          </a:lstStyle>
          <a:p>
            <a:pPr lvl="0"/>
            <a:r>
              <a:rPr lang="en-US" dirty="0"/>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006265" y="2332649"/>
            <a:ext cx="3299434" cy="3529013"/>
          </a:xfrm>
        </p:spPr>
        <p:txBody>
          <a:bodyPr>
            <a:normAutofit/>
          </a:bodyPr>
          <a:lstStyle>
            <a:lvl1pPr marL="285750" indent="-285750">
              <a:buFont typeface="Arial" panose="020B0604020202020204" pitchFamily="34" charset="0"/>
              <a:buChar char="•"/>
              <a:defRPr sz="1800">
                <a:solidFill>
                  <a:schemeClr val="tx2"/>
                </a:solidFill>
              </a:defRPr>
            </a:lvl1pPr>
          </a:lstStyle>
          <a:p>
            <a:pPr lvl="0"/>
            <a:r>
              <a:rPr lang="en-US" dirty="0"/>
              <a:t>Click to add text</a:t>
            </a:r>
          </a:p>
        </p:txBody>
      </p:sp>
      <p:sp>
        <p:nvSpPr>
          <p:cNvPr id="31" name="Text Placeholder 15">
            <a:extLst>
              <a:ext uri="{FF2B5EF4-FFF2-40B4-BE49-F238E27FC236}">
                <a16:creationId xmlns:a16="http://schemas.microsoft.com/office/drawing/2014/main" id="{87DD41A9-B6B3-48D9-A3A6-831B39C9158C}"/>
              </a:ext>
            </a:extLst>
          </p:cNvPr>
          <p:cNvSpPr>
            <a:spLocks noGrp="1"/>
          </p:cNvSpPr>
          <p:nvPr>
            <p:ph type="body" sz="quarter" idx="16" hasCustomPrompt="1"/>
          </p:nvPr>
        </p:nvSpPr>
        <p:spPr>
          <a:xfrm>
            <a:off x="4529261" y="1719628"/>
            <a:ext cx="3300183" cy="554038"/>
          </a:xfrm>
        </p:spPr>
        <p:txBody>
          <a:bodyPr>
            <a:normAutofit/>
          </a:bodyPr>
          <a:lstStyle>
            <a:lvl1pPr marL="0" indent="0">
              <a:buNone/>
              <a:defRPr sz="2400" b="1">
                <a:solidFill>
                  <a:schemeClr val="accent4"/>
                </a:solidFill>
              </a:defRPr>
            </a:lvl1pPr>
          </a:lstStyle>
          <a:p>
            <a:pPr lvl="0"/>
            <a:r>
              <a:rPr lang="en-US" dirty="0"/>
              <a:t>Click to add subtitle</a:t>
            </a:r>
          </a:p>
        </p:txBody>
      </p:sp>
      <p:sp>
        <p:nvSpPr>
          <p:cNvPr id="32" name="Text Placeholder 18">
            <a:extLst>
              <a:ext uri="{FF2B5EF4-FFF2-40B4-BE49-F238E27FC236}">
                <a16:creationId xmlns:a16="http://schemas.microsoft.com/office/drawing/2014/main" id="{FB791E68-EDF5-4CC2-8774-A27AEF1D25E6}"/>
              </a:ext>
            </a:extLst>
          </p:cNvPr>
          <p:cNvSpPr>
            <a:spLocks noGrp="1"/>
          </p:cNvSpPr>
          <p:nvPr>
            <p:ph type="body" sz="quarter" idx="17" hasCustomPrompt="1"/>
          </p:nvPr>
        </p:nvSpPr>
        <p:spPr>
          <a:xfrm>
            <a:off x="4529873" y="2332649"/>
            <a:ext cx="3299434" cy="3529013"/>
          </a:xfrm>
        </p:spPr>
        <p:txBody>
          <a:bodyPr>
            <a:normAutofit/>
          </a:bodyPr>
          <a:lstStyle>
            <a:lvl1pPr marL="285750" indent="-285750">
              <a:buFont typeface="Arial" panose="020B0604020202020204" pitchFamily="34" charset="0"/>
              <a:buChar char="•"/>
              <a:defRPr sz="1800">
                <a:solidFill>
                  <a:schemeClr val="tx2"/>
                </a:solidFill>
              </a:defRPr>
            </a:lvl1pPr>
          </a:lstStyle>
          <a:p>
            <a:pPr lvl="0"/>
            <a:r>
              <a:rPr lang="en-US" dirty="0"/>
              <a:t>Click to add text</a:t>
            </a:r>
          </a:p>
        </p:txBody>
      </p:sp>
      <p:sp>
        <p:nvSpPr>
          <p:cNvPr id="33" name="Text Placeholder 15">
            <a:extLst>
              <a:ext uri="{FF2B5EF4-FFF2-40B4-BE49-F238E27FC236}">
                <a16:creationId xmlns:a16="http://schemas.microsoft.com/office/drawing/2014/main" id="{AA224F82-7E0C-4EBF-97D3-132481DBCDA9}"/>
              </a:ext>
            </a:extLst>
          </p:cNvPr>
          <p:cNvSpPr>
            <a:spLocks noGrp="1"/>
          </p:cNvSpPr>
          <p:nvPr>
            <p:ph type="body" sz="quarter" idx="18" hasCustomPrompt="1"/>
          </p:nvPr>
        </p:nvSpPr>
        <p:spPr>
          <a:xfrm>
            <a:off x="8053617" y="1719628"/>
            <a:ext cx="3300183" cy="554038"/>
          </a:xfrm>
        </p:spPr>
        <p:txBody>
          <a:bodyPr>
            <a:normAutofit/>
          </a:bodyPr>
          <a:lstStyle>
            <a:lvl1pPr marL="0" indent="0">
              <a:buNone/>
              <a:defRPr sz="2400" b="1">
                <a:solidFill>
                  <a:schemeClr val="accent4"/>
                </a:solidFill>
              </a:defRPr>
            </a:lvl1pPr>
          </a:lstStyle>
          <a:p>
            <a:pPr lvl="0"/>
            <a:r>
              <a:rPr lang="en-US" dirty="0"/>
              <a:t>Click to add subtitle</a:t>
            </a:r>
          </a:p>
        </p:txBody>
      </p:sp>
      <p:sp>
        <p:nvSpPr>
          <p:cNvPr id="34" name="Text Placeholder 18">
            <a:extLst>
              <a:ext uri="{FF2B5EF4-FFF2-40B4-BE49-F238E27FC236}">
                <a16:creationId xmlns:a16="http://schemas.microsoft.com/office/drawing/2014/main" id="{699D24C6-4AFB-4222-8E0C-4D11CD9C0FF7}"/>
              </a:ext>
            </a:extLst>
          </p:cNvPr>
          <p:cNvSpPr>
            <a:spLocks noGrp="1"/>
          </p:cNvSpPr>
          <p:nvPr>
            <p:ph type="body" sz="quarter" idx="19" hasCustomPrompt="1"/>
          </p:nvPr>
        </p:nvSpPr>
        <p:spPr>
          <a:xfrm>
            <a:off x="8054229" y="2332649"/>
            <a:ext cx="3299434" cy="3529013"/>
          </a:xfrm>
        </p:spPr>
        <p:txBody>
          <a:bodyPr>
            <a:normAutofit/>
          </a:bodyPr>
          <a:lstStyle>
            <a:lvl1pPr marL="285750" indent="-285750">
              <a:buFont typeface="Arial" panose="020B0604020202020204" pitchFamily="34" charset="0"/>
              <a:buChar char="•"/>
              <a:defRPr sz="1800">
                <a:solidFill>
                  <a:schemeClr val="tx2"/>
                </a:solidFill>
              </a:defRPr>
            </a:lvl1pPr>
          </a:lstStyle>
          <a:p>
            <a:pPr lvl="0"/>
            <a:r>
              <a:rPr lang="en-US" dirty="0"/>
              <a:t>Click to add text</a:t>
            </a:r>
          </a:p>
        </p:txBody>
      </p:sp>
    </p:spTree>
    <p:extLst>
      <p:ext uri="{BB962C8B-B14F-4D97-AF65-F5344CB8AC3E}">
        <p14:creationId xmlns:p14="http://schemas.microsoft.com/office/powerpoint/2010/main" val="19207705"/>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Summary">
    <p:bg>
      <p:bgPr>
        <a:solidFill>
          <a:schemeClr val="bg2">
            <a:alpha val="70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DDA21C8-9B4F-48CA-BBF3-273AA89D85D8}"/>
              </a:ext>
            </a:extLst>
          </p:cNvPr>
          <p:cNvSpPr>
            <a:spLocks noGrp="1"/>
          </p:cNvSpPr>
          <p:nvPr>
            <p:ph type="title"/>
          </p:nvPr>
        </p:nvSpPr>
        <p:spPr>
          <a:xfrm>
            <a:off x="7696200" y="461339"/>
            <a:ext cx="3949840" cy="2251716"/>
          </a:xfrm>
        </p:spPr>
        <p:txBody>
          <a:bodyPr>
            <a:normAutofit/>
          </a:bodyPr>
          <a:lstStyle>
            <a:lvl1pPr>
              <a:defRPr>
                <a:solidFill>
                  <a:schemeClr val="tx2"/>
                </a:solidFill>
              </a:defRPr>
            </a:lvl1pPr>
          </a:lstStyle>
          <a:p>
            <a:pPr>
              <a:lnSpc>
                <a:spcPct val="100000"/>
              </a:lnSpc>
            </a:pPr>
            <a:r>
              <a:rPr lang="en-US" sz="3600" spc="120">
                <a:solidFill>
                  <a:schemeClr val="tx2"/>
                </a:solidFill>
                <a:cs typeface="Posterama" panose="020B0504020200020000" pitchFamily="34" charset="0"/>
              </a:rPr>
              <a:t>Click to edit Master title style</a:t>
            </a:r>
            <a:endParaRPr lang="en-US" sz="3600" spc="120" dirty="0">
              <a:solidFill>
                <a:schemeClr val="tx2"/>
              </a:solidFill>
              <a:cs typeface="Posterama" panose="020B0504020200020000" pitchFamily="34" charset="0"/>
            </a:endParaRPr>
          </a:p>
        </p:txBody>
      </p:sp>
      <p:sp>
        <p:nvSpPr>
          <p:cNvPr id="11" name="Rectangle 10">
            <a:extLst>
              <a:ext uri="{FF2B5EF4-FFF2-40B4-BE49-F238E27FC236}">
                <a16:creationId xmlns:a16="http://schemas.microsoft.com/office/drawing/2014/main" id="{6FC60A49-3E5E-45D9-82CF-80174402BDE3}"/>
              </a:ext>
              <a:ext uri="{C183D7F6-B498-43B3-948B-1728B52AA6E4}">
                <adec:decorative xmlns:adec="http://schemas.microsoft.com/office/drawing/2017/decorative" val="1"/>
              </a:ext>
            </a:extLst>
          </p:cNvPr>
          <p:cNvSpPr/>
          <p:nvPr userDrawn="1"/>
        </p:nvSpPr>
        <p:spPr>
          <a:xfrm>
            <a:off x="-7942" y="0"/>
            <a:ext cx="719262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2" name="Rectangle 11">
            <a:extLst>
              <a:ext uri="{FF2B5EF4-FFF2-40B4-BE49-F238E27FC236}">
                <a16:creationId xmlns:a16="http://schemas.microsoft.com/office/drawing/2014/main" id="{493E687B-7CD1-42D6-B28F-7CF3EB7148AC}"/>
              </a:ext>
              <a:ext uri="{C183D7F6-B498-43B3-948B-1728B52AA6E4}">
                <adec:decorative xmlns:adec="http://schemas.microsoft.com/office/drawing/2017/decorative" val="1"/>
              </a:ext>
            </a:extLst>
          </p:cNvPr>
          <p:cNvSpPr/>
          <p:nvPr userDrawn="1"/>
        </p:nvSpPr>
        <p:spPr>
          <a:xfrm rot="10800000">
            <a:off x="-7942" y="0"/>
            <a:ext cx="7192630"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2" name="Picture Placeholder 19">
            <a:extLst>
              <a:ext uri="{FF2B5EF4-FFF2-40B4-BE49-F238E27FC236}">
                <a16:creationId xmlns:a16="http://schemas.microsoft.com/office/drawing/2014/main" id="{B458BE2E-5260-4DB2-86A2-2C93610844D0}"/>
              </a:ext>
            </a:extLst>
          </p:cNvPr>
          <p:cNvSpPr>
            <a:spLocks noGrp="1"/>
          </p:cNvSpPr>
          <p:nvPr>
            <p:ph type="pic" sz="quarter" idx="13" hasCustomPrompt="1"/>
          </p:nvPr>
        </p:nvSpPr>
        <p:spPr>
          <a:xfrm>
            <a:off x="838200" y="461339"/>
            <a:ext cx="5508288" cy="2831136"/>
          </a:xfrm>
        </p:spPr>
        <p:txBody>
          <a:bodyPr/>
          <a:lstStyle>
            <a:lvl1pPr marL="0" indent="0" algn="ctr">
              <a:buNone/>
              <a:defRPr/>
            </a:lvl1pPr>
          </a:lstStyle>
          <a:p>
            <a:r>
              <a:rPr lang="en-US" dirty="0"/>
              <a:t>Click to add photo</a:t>
            </a:r>
          </a:p>
        </p:txBody>
      </p:sp>
      <p:sp>
        <p:nvSpPr>
          <p:cNvPr id="23" name="Picture Placeholder 19">
            <a:extLst>
              <a:ext uri="{FF2B5EF4-FFF2-40B4-BE49-F238E27FC236}">
                <a16:creationId xmlns:a16="http://schemas.microsoft.com/office/drawing/2014/main" id="{73295B3D-C1CE-453D-B606-79917F4EFDDE}"/>
              </a:ext>
            </a:extLst>
          </p:cNvPr>
          <p:cNvSpPr>
            <a:spLocks noGrp="1"/>
          </p:cNvSpPr>
          <p:nvPr>
            <p:ph type="pic" sz="quarter" idx="14" hasCustomPrompt="1"/>
          </p:nvPr>
        </p:nvSpPr>
        <p:spPr>
          <a:xfrm>
            <a:off x="830826" y="3429000"/>
            <a:ext cx="5508288" cy="2831136"/>
          </a:xfrm>
        </p:spPr>
        <p:txBody>
          <a:bodyPr/>
          <a:lstStyle>
            <a:lvl1pPr marL="0" indent="0" algn="ctr">
              <a:buNone/>
              <a:defRPr/>
            </a:lvl1pPr>
          </a:lstStyle>
          <a:p>
            <a:r>
              <a:rPr lang="en-US" dirty="0"/>
              <a:t>Click to add photo</a:t>
            </a:r>
          </a:p>
        </p:txBody>
      </p:sp>
      <p:sp>
        <p:nvSpPr>
          <p:cNvPr id="15" name="Date Placeholder 6">
            <a:extLst>
              <a:ext uri="{FF2B5EF4-FFF2-40B4-BE49-F238E27FC236}">
                <a16:creationId xmlns:a16="http://schemas.microsoft.com/office/drawing/2014/main" id="{42C36F80-96FA-43AC-ACFF-C626ED2F6F0C}"/>
              </a:ext>
            </a:extLst>
          </p:cNvPr>
          <p:cNvSpPr>
            <a:spLocks noGrp="1"/>
          </p:cNvSpPr>
          <p:nvPr>
            <p:ph type="dt" sz="half" idx="10"/>
          </p:nvPr>
        </p:nvSpPr>
        <p:spPr>
          <a:xfrm>
            <a:off x="838200" y="6327648"/>
            <a:ext cx="2743200" cy="365125"/>
          </a:xfrm>
        </p:spPr>
        <p:txBody>
          <a:bodyPr/>
          <a:lstStyle>
            <a:lvl1pPr>
              <a:defRPr>
                <a:solidFill>
                  <a:schemeClr val="bg1">
                    <a:alpha val="60000"/>
                  </a:schemeClr>
                </a:solidFill>
              </a:defRPr>
            </a:lvl1pPr>
          </a:lstStyle>
          <a:p>
            <a:r>
              <a:rPr lang="en-US" dirty="0"/>
              <a:t>20XX</a:t>
            </a:r>
          </a:p>
        </p:txBody>
      </p:sp>
      <p:sp>
        <p:nvSpPr>
          <p:cNvPr id="27" name="Text Placeholder 25">
            <a:extLst>
              <a:ext uri="{FF2B5EF4-FFF2-40B4-BE49-F238E27FC236}">
                <a16:creationId xmlns:a16="http://schemas.microsoft.com/office/drawing/2014/main" id="{3A3DA98F-3AD9-4503-8525-7A30DD715BDF}"/>
              </a:ext>
            </a:extLst>
          </p:cNvPr>
          <p:cNvSpPr>
            <a:spLocks noGrp="1"/>
          </p:cNvSpPr>
          <p:nvPr>
            <p:ph type="body" sz="quarter" idx="15" hasCustomPrompt="1"/>
          </p:nvPr>
        </p:nvSpPr>
        <p:spPr>
          <a:xfrm>
            <a:off x="7690290" y="2867741"/>
            <a:ext cx="3949586" cy="3294680"/>
          </a:xfrm>
        </p:spPr>
        <p:txBody>
          <a:bodyPr>
            <a:normAutofit/>
          </a:bodyPr>
          <a:lstStyle>
            <a:lvl1pPr marL="0" indent="0">
              <a:buNone/>
              <a:defRPr sz="1800">
                <a:solidFill>
                  <a:schemeClr val="tx2"/>
                </a:solidFill>
              </a:defRPr>
            </a:lvl1pPr>
          </a:lstStyle>
          <a:p>
            <a:pPr lvl="0"/>
            <a:r>
              <a:rPr lang="en-US" dirty="0"/>
              <a:t>Click to add text</a:t>
            </a:r>
          </a:p>
        </p:txBody>
      </p:sp>
      <p:sp>
        <p:nvSpPr>
          <p:cNvPr id="16" name="Footer Placeholder 7">
            <a:extLst>
              <a:ext uri="{FF2B5EF4-FFF2-40B4-BE49-F238E27FC236}">
                <a16:creationId xmlns:a16="http://schemas.microsoft.com/office/drawing/2014/main" id="{29F436A2-3398-4A5A-AF46-81BC526412C9}"/>
              </a:ext>
            </a:extLst>
          </p:cNvPr>
          <p:cNvSpPr>
            <a:spLocks noGrp="1"/>
          </p:cNvSpPr>
          <p:nvPr>
            <p:ph type="ftr" sz="quarter" idx="11"/>
          </p:nvPr>
        </p:nvSpPr>
        <p:spPr>
          <a:xfrm>
            <a:off x="7696200" y="6327648"/>
            <a:ext cx="3045406" cy="365125"/>
          </a:xfrm>
        </p:spPr>
        <p:txBody>
          <a:bodyPr/>
          <a:lstStyle>
            <a:lvl1pPr algn="l">
              <a:defRPr>
                <a:solidFill>
                  <a:schemeClr val="tx1">
                    <a:alpha val="60000"/>
                  </a:schemeClr>
                </a:solidFill>
              </a:defRPr>
            </a:lvl1pPr>
          </a:lstStyle>
          <a:p>
            <a:r>
              <a:rPr lang="en-US" dirty="0"/>
              <a:t>Presentation title</a:t>
            </a:r>
          </a:p>
        </p:txBody>
      </p:sp>
      <p:sp>
        <p:nvSpPr>
          <p:cNvPr id="17" name="Slide Number Placeholder 8">
            <a:extLst>
              <a:ext uri="{FF2B5EF4-FFF2-40B4-BE49-F238E27FC236}">
                <a16:creationId xmlns:a16="http://schemas.microsoft.com/office/drawing/2014/main" id="{78BD5B31-7A42-46D8-A5A3-CD0DC4B99F63}"/>
              </a:ext>
            </a:extLst>
          </p:cNvPr>
          <p:cNvSpPr>
            <a:spLocks noGrp="1"/>
          </p:cNvSpPr>
          <p:nvPr>
            <p:ph type="sldNum" sz="quarter" idx="12"/>
          </p:nvPr>
        </p:nvSpPr>
        <p:spPr>
          <a:xfrm>
            <a:off x="10820400" y="6327648"/>
            <a:ext cx="533400" cy="365125"/>
          </a:xfrm>
        </p:spPr>
        <p:txBody>
          <a:bodyPr/>
          <a:lstStyle>
            <a:lvl1pPr>
              <a:defRPr>
                <a:solidFill>
                  <a:schemeClr val="tx1">
                    <a:alpha val="60000"/>
                  </a:schemeClr>
                </a:solidFill>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899542582"/>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losing">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FB9ADE-90DA-4820-BE03-6440FAF8B83E}"/>
              </a:ext>
              <a:ext uri="{C183D7F6-B498-43B3-948B-1728B52AA6E4}">
                <adec:decorative xmlns:adec="http://schemas.microsoft.com/office/drawing/2017/decorative" val="1"/>
              </a:ext>
            </a:extLst>
          </p:cNvPr>
          <p:cNvSpPr/>
          <p:nvPr userDrawn="1"/>
        </p:nvSpPr>
        <p:spPr>
          <a:xfrm rot="10800000">
            <a:off x="0" y="1"/>
            <a:ext cx="12191999"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Rectangle 9">
            <a:extLst>
              <a:ext uri="{FF2B5EF4-FFF2-40B4-BE49-F238E27FC236}">
                <a16:creationId xmlns:a16="http://schemas.microsoft.com/office/drawing/2014/main" id="{9FF4039C-77F7-44AD-AEB2-A6079C9DA3C9}"/>
              </a:ext>
              <a:ext uri="{C183D7F6-B498-43B3-948B-1728B52AA6E4}">
                <adec:decorative xmlns:adec="http://schemas.microsoft.com/office/drawing/2017/decorative" val="1"/>
              </a:ext>
            </a:extLst>
          </p:cNvPr>
          <p:cNvSpPr/>
          <p:nvPr userDrawn="1"/>
        </p:nvSpPr>
        <p:spPr>
          <a:xfrm>
            <a:off x="713457" y="739600"/>
            <a:ext cx="10768226" cy="539095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1" name="Title 1">
            <a:extLst>
              <a:ext uri="{FF2B5EF4-FFF2-40B4-BE49-F238E27FC236}">
                <a16:creationId xmlns:a16="http://schemas.microsoft.com/office/drawing/2014/main" id="{36E930C2-F546-4C94-BF53-6C7C8A57E0B3}"/>
              </a:ext>
            </a:extLst>
          </p:cNvPr>
          <p:cNvSpPr>
            <a:spLocks noGrp="1"/>
          </p:cNvSpPr>
          <p:nvPr>
            <p:ph type="ctrTitle"/>
          </p:nvPr>
        </p:nvSpPr>
        <p:spPr>
          <a:xfrm>
            <a:off x="990600" y="1066800"/>
            <a:ext cx="4749276" cy="2592425"/>
          </a:xfrm>
        </p:spPr>
        <p:txBody>
          <a:bodyPr anchor="b">
            <a:normAutofit/>
          </a:bodyPr>
          <a:lstStyle>
            <a:lvl1pPr>
              <a:defRPr>
                <a:solidFill>
                  <a:schemeClr val="tx2"/>
                </a:solidFill>
              </a:defRPr>
            </a:lvl1pPr>
          </a:lstStyle>
          <a:p>
            <a:pPr algn="l">
              <a:lnSpc>
                <a:spcPct val="100000"/>
              </a:lnSpc>
            </a:pPr>
            <a:r>
              <a:rPr lang="en-US" sz="4400" spc="120">
                <a:solidFill>
                  <a:schemeClr val="tx2"/>
                </a:solidFill>
                <a:cs typeface="Posterama" panose="020B0504020200020000" pitchFamily="34" charset="0"/>
              </a:rPr>
              <a:t>Click to edit Master title style</a:t>
            </a:r>
            <a:endParaRPr lang="en-US" sz="4400" spc="120" dirty="0">
              <a:solidFill>
                <a:schemeClr val="tx2"/>
              </a:solidFill>
              <a:cs typeface="Posterama" panose="020B0504020200020000" pitchFamily="34" charset="0"/>
            </a:endParaRPr>
          </a:p>
        </p:txBody>
      </p:sp>
      <p:sp>
        <p:nvSpPr>
          <p:cNvPr id="12" name="Subtitle 2">
            <a:extLst>
              <a:ext uri="{FF2B5EF4-FFF2-40B4-BE49-F238E27FC236}">
                <a16:creationId xmlns:a16="http://schemas.microsoft.com/office/drawing/2014/main" id="{43F81DC1-1A78-495F-B862-27847D0EE012}"/>
              </a:ext>
            </a:extLst>
          </p:cNvPr>
          <p:cNvSpPr>
            <a:spLocks noGrp="1"/>
          </p:cNvSpPr>
          <p:nvPr>
            <p:ph type="subTitle" idx="1"/>
          </p:nvPr>
        </p:nvSpPr>
        <p:spPr>
          <a:xfrm>
            <a:off x="990599" y="3856314"/>
            <a:ext cx="4749275" cy="1858686"/>
          </a:xfrm>
        </p:spPr>
        <p:txBody>
          <a:bodyPr anchor="t"/>
          <a:lstStyle>
            <a:lvl1pPr marL="0" indent="0">
              <a:buNone/>
              <a:defRPr>
                <a:solidFill>
                  <a:schemeClr val="tx2"/>
                </a:solidFill>
              </a:defRPr>
            </a:lvl1pPr>
          </a:lstStyle>
          <a:p>
            <a:pPr algn="l">
              <a:lnSpc>
                <a:spcPct val="110000"/>
              </a:lnSpc>
            </a:pPr>
            <a:r>
              <a:rPr lang="en-US" sz="2200">
                <a:solidFill>
                  <a:schemeClr val="tx2"/>
                </a:solidFill>
                <a:cs typeface="Segoe UI Semilight" panose="020B0402040204020203" pitchFamily="34" charset="0"/>
              </a:rPr>
              <a:t>Click to edit Master subtitle style</a:t>
            </a:r>
            <a:endParaRPr lang="en-US" sz="2200" dirty="0">
              <a:solidFill>
                <a:schemeClr val="tx2"/>
              </a:solidFill>
              <a:cs typeface="Segoe UI Semilight" panose="020B0402040204020203" pitchFamily="34" charset="0"/>
            </a:endParaRPr>
          </a:p>
        </p:txBody>
      </p:sp>
      <p:sp>
        <p:nvSpPr>
          <p:cNvPr id="25" name="Picture Placeholder 20">
            <a:extLst>
              <a:ext uri="{FF2B5EF4-FFF2-40B4-BE49-F238E27FC236}">
                <a16:creationId xmlns:a16="http://schemas.microsoft.com/office/drawing/2014/main" id="{F44B6D46-2238-46D9-8D7F-730BDD0C144C}"/>
              </a:ext>
            </a:extLst>
          </p:cNvPr>
          <p:cNvSpPr>
            <a:spLocks noGrp="1"/>
          </p:cNvSpPr>
          <p:nvPr>
            <p:ph type="pic" sz="quarter" idx="13" hasCustomPrompt="1"/>
          </p:nvPr>
        </p:nvSpPr>
        <p:spPr>
          <a:xfrm>
            <a:off x="6077447" y="1066800"/>
            <a:ext cx="2405746" cy="2262033"/>
          </a:xfrm>
        </p:spPr>
        <p:txBody>
          <a:bodyPr/>
          <a:lstStyle>
            <a:lvl1pPr marL="0" indent="0" algn="ctr">
              <a:buNone/>
              <a:defRPr>
                <a:solidFill>
                  <a:schemeClr val="tx2"/>
                </a:solidFill>
              </a:defRPr>
            </a:lvl1pPr>
          </a:lstStyle>
          <a:p>
            <a:r>
              <a:rPr lang="en-US" dirty="0"/>
              <a:t>Click to add photo</a:t>
            </a:r>
          </a:p>
        </p:txBody>
      </p:sp>
      <p:sp>
        <p:nvSpPr>
          <p:cNvPr id="26" name="Picture Placeholder 20">
            <a:extLst>
              <a:ext uri="{FF2B5EF4-FFF2-40B4-BE49-F238E27FC236}">
                <a16:creationId xmlns:a16="http://schemas.microsoft.com/office/drawing/2014/main" id="{B600C62E-9610-468D-B50C-B5D55DB2D06E}"/>
              </a:ext>
            </a:extLst>
          </p:cNvPr>
          <p:cNvSpPr>
            <a:spLocks noGrp="1"/>
          </p:cNvSpPr>
          <p:nvPr>
            <p:ph type="pic" sz="quarter" idx="14" hasCustomPrompt="1"/>
          </p:nvPr>
        </p:nvSpPr>
        <p:spPr>
          <a:xfrm>
            <a:off x="8592404" y="1066800"/>
            <a:ext cx="2405746" cy="2262033"/>
          </a:xfrm>
        </p:spPr>
        <p:txBody>
          <a:bodyPr/>
          <a:lstStyle>
            <a:lvl1pPr marL="0" indent="0" algn="ctr">
              <a:buNone/>
              <a:defRPr>
                <a:solidFill>
                  <a:schemeClr val="tx2"/>
                </a:solidFill>
              </a:defRPr>
            </a:lvl1pPr>
          </a:lstStyle>
          <a:p>
            <a:r>
              <a:rPr lang="en-US" dirty="0"/>
              <a:t>Click to add photo</a:t>
            </a:r>
          </a:p>
        </p:txBody>
      </p:sp>
      <p:sp>
        <p:nvSpPr>
          <p:cNvPr id="27" name="Picture Placeholder 20">
            <a:extLst>
              <a:ext uri="{FF2B5EF4-FFF2-40B4-BE49-F238E27FC236}">
                <a16:creationId xmlns:a16="http://schemas.microsoft.com/office/drawing/2014/main" id="{03A822E7-844A-4C6F-9941-ACCF803F61F6}"/>
              </a:ext>
            </a:extLst>
          </p:cNvPr>
          <p:cNvSpPr>
            <a:spLocks noGrp="1"/>
          </p:cNvSpPr>
          <p:nvPr>
            <p:ph type="pic" sz="quarter" idx="15" hasCustomPrompt="1"/>
          </p:nvPr>
        </p:nvSpPr>
        <p:spPr>
          <a:xfrm>
            <a:off x="6077447" y="3443645"/>
            <a:ext cx="2405746" cy="2262033"/>
          </a:xfrm>
        </p:spPr>
        <p:txBody>
          <a:bodyPr/>
          <a:lstStyle>
            <a:lvl1pPr marL="0" indent="0" algn="ctr">
              <a:buNone/>
              <a:defRPr>
                <a:solidFill>
                  <a:schemeClr val="tx2"/>
                </a:solidFill>
              </a:defRPr>
            </a:lvl1pPr>
          </a:lstStyle>
          <a:p>
            <a:r>
              <a:rPr lang="en-US" dirty="0"/>
              <a:t>Click to add photo</a:t>
            </a:r>
          </a:p>
        </p:txBody>
      </p:sp>
      <p:sp>
        <p:nvSpPr>
          <p:cNvPr id="28" name="Picture Placeholder 20">
            <a:extLst>
              <a:ext uri="{FF2B5EF4-FFF2-40B4-BE49-F238E27FC236}">
                <a16:creationId xmlns:a16="http://schemas.microsoft.com/office/drawing/2014/main" id="{07DE9330-8C8A-4B8E-A4C6-F84147872A34}"/>
              </a:ext>
            </a:extLst>
          </p:cNvPr>
          <p:cNvSpPr>
            <a:spLocks noGrp="1"/>
          </p:cNvSpPr>
          <p:nvPr>
            <p:ph type="pic" sz="quarter" idx="16" hasCustomPrompt="1"/>
          </p:nvPr>
        </p:nvSpPr>
        <p:spPr>
          <a:xfrm>
            <a:off x="8592405" y="3443645"/>
            <a:ext cx="2405746" cy="2262033"/>
          </a:xfrm>
        </p:spPr>
        <p:txBody>
          <a:bodyPr/>
          <a:lstStyle>
            <a:lvl1pPr marL="0" indent="0" algn="ctr">
              <a:buNone/>
              <a:defRPr>
                <a:solidFill>
                  <a:schemeClr val="tx2"/>
                </a:solidFill>
              </a:defRPr>
            </a:lvl1pPr>
          </a:lstStyle>
          <a:p>
            <a:r>
              <a:rPr lang="en-US" dirty="0"/>
              <a:t>Click to add photo</a:t>
            </a:r>
          </a:p>
        </p:txBody>
      </p:sp>
      <p:sp>
        <p:nvSpPr>
          <p:cNvPr id="17" name="Date Placeholder 9">
            <a:extLst>
              <a:ext uri="{FF2B5EF4-FFF2-40B4-BE49-F238E27FC236}">
                <a16:creationId xmlns:a16="http://schemas.microsoft.com/office/drawing/2014/main" id="{693CD890-5369-4257-9426-7FA8B9FD3B25}"/>
              </a:ext>
            </a:extLst>
          </p:cNvPr>
          <p:cNvSpPr>
            <a:spLocks noGrp="1"/>
          </p:cNvSpPr>
          <p:nvPr>
            <p:ph type="dt" sz="half" idx="10"/>
          </p:nvPr>
        </p:nvSpPr>
        <p:spPr>
          <a:xfrm>
            <a:off x="838200" y="6327648"/>
            <a:ext cx="2743200" cy="365125"/>
          </a:xfrm>
        </p:spPr>
        <p:txBody>
          <a:bodyPr/>
          <a:lstStyle>
            <a:lvl1pPr>
              <a:defRPr/>
            </a:lvl1pPr>
          </a:lstStyle>
          <a:p>
            <a:pPr>
              <a:defRPr/>
            </a:pPr>
            <a:r>
              <a:rPr lang="en-US" dirty="0">
                <a:solidFill>
                  <a:prstClr val="white">
                    <a:alpha val="60000"/>
                  </a:prstClr>
                </a:solidFill>
              </a:rPr>
              <a:t>20XX</a:t>
            </a:r>
          </a:p>
        </p:txBody>
      </p:sp>
      <p:sp>
        <p:nvSpPr>
          <p:cNvPr id="18" name="Footer Placeholder 10">
            <a:extLst>
              <a:ext uri="{FF2B5EF4-FFF2-40B4-BE49-F238E27FC236}">
                <a16:creationId xmlns:a16="http://schemas.microsoft.com/office/drawing/2014/main" id="{3A86BCFE-67DF-4B63-AC7B-74E66919CD28}"/>
              </a:ext>
            </a:extLst>
          </p:cNvPr>
          <p:cNvSpPr>
            <a:spLocks noGrp="1"/>
          </p:cNvSpPr>
          <p:nvPr>
            <p:ph type="ftr" sz="quarter" idx="11"/>
          </p:nvPr>
        </p:nvSpPr>
        <p:spPr>
          <a:xfrm>
            <a:off x="4038600" y="632764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rPr>
              <a:t>Presentation title</a:t>
            </a:r>
          </a:p>
        </p:txBody>
      </p:sp>
      <p:sp>
        <p:nvSpPr>
          <p:cNvPr id="19" name="Slide Number Placeholder 11">
            <a:extLst>
              <a:ext uri="{FF2B5EF4-FFF2-40B4-BE49-F238E27FC236}">
                <a16:creationId xmlns:a16="http://schemas.microsoft.com/office/drawing/2014/main" id="{1301AADD-E25B-4AB6-A4E4-E95CFB9877B3}"/>
              </a:ext>
            </a:extLst>
          </p:cNvPr>
          <p:cNvSpPr>
            <a:spLocks noGrp="1"/>
          </p:cNvSpPr>
          <p:nvPr>
            <p:ph type="sldNum" sz="quarter" idx="12"/>
          </p:nvPr>
        </p:nvSpPr>
        <p:spPr>
          <a:xfrm>
            <a:off x="10058400" y="6327648"/>
            <a:ext cx="1295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endParaRPr>
          </a:p>
        </p:txBody>
      </p:sp>
    </p:spTree>
    <p:extLst>
      <p:ext uri="{BB962C8B-B14F-4D97-AF65-F5344CB8AC3E}">
        <p14:creationId xmlns:p14="http://schemas.microsoft.com/office/powerpoint/2010/main" val="3782432623"/>
      </p:ext>
    </p:extLst>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887E59D-6BE5-4CB5-B3B3-BAF69EFA10C4}"/>
              </a:ext>
            </a:extLst>
          </p:cNvPr>
          <p:cNvSpPr>
            <a:spLocks noGrp="1"/>
          </p:cNvSpPr>
          <p:nvPr>
            <p:ph type="title"/>
          </p:nvPr>
        </p:nvSpPr>
        <p:spPr>
          <a:xfrm>
            <a:off x="838200" y="586992"/>
            <a:ext cx="4953000" cy="2688598"/>
          </a:xfrm>
        </p:spPr>
        <p:txBody>
          <a:bodyPr>
            <a:noAutofit/>
          </a:bodyPr>
          <a:lstStyle>
            <a:lvl1pPr>
              <a:defRPr>
                <a:solidFill>
                  <a:schemeClr val="tx2"/>
                </a:solidFill>
              </a:defRPr>
            </a:lvl1pPr>
          </a:lstStyle>
          <a:p>
            <a:pPr>
              <a:lnSpc>
                <a:spcPct val="100000"/>
              </a:lnSpc>
            </a:pPr>
            <a:r>
              <a:rPr lang="en-US" spc="120">
                <a:solidFill>
                  <a:schemeClr val="tx2"/>
                </a:solidFill>
                <a:cs typeface="Posterama" panose="020B0504020200020000" pitchFamily="34" charset="0"/>
              </a:rPr>
              <a:t>Click to edit Master title style</a:t>
            </a:r>
            <a:endParaRPr lang="en-US" spc="120" dirty="0">
              <a:solidFill>
                <a:schemeClr val="tx2"/>
              </a:solidFill>
              <a:cs typeface="Posterama" panose="020B0504020200020000" pitchFamily="34" charset="0"/>
            </a:endParaRPr>
          </a:p>
        </p:txBody>
      </p:sp>
      <p:sp>
        <p:nvSpPr>
          <p:cNvPr id="11" name="Rectangle 10">
            <a:extLst>
              <a:ext uri="{FF2B5EF4-FFF2-40B4-BE49-F238E27FC236}">
                <a16:creationId xmlns:a16="http://schemas.microsoft.com/office/drawing/2014/main" id="{1D13BFBD-7478-4683-BA2C-E7BFC660BBB1}"/>
              </a:ext>
              <a:ext uri="{C183D7F6-B498-43B3-948B-1728B52AA6E4}">
                <adec:decorative xmlns:adec="http://schemas.microsoft.com/office/drawing/2017/decorative" val="1"/>
              </a:ext>
            </a:extLst>
          </p:cNvPr>
          <p:cNvSpPr/>
          <p:nvPr userDrawn="1"/>
        </p:nvSpPr>
        <p:spPr>
          <a:xfrm>
            <a:off x="6248400" y="0"/>
            <a:ext cx="5943600"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2" name="Rectangle 11">
            <a:extLst>
              <a:ext uri="{FF2B5EF4-FFF2-40B4-BE49-F238E27FC236}">
                <a16:creationId xmlns:a16="http://schemas.microsoft.com/office/drawing/2014/main" id="{8B3FF916-2B4D-4DC1-AD98-AF8F2EFD4A8C}"/>
              </a:ext>
              <a:ext uri="{C183D7F6-B498-43B3-948B-1728B52AA6E4}">
                <adec:decorative xmlns:adec="http://schemas.microsoft.com/office/drawing/2017/decorative" val="1"/>
              </a:ext>
            </a:extLst>
          </p:cNvPr>
          <p:cNvSpPr/>
          <p:nvPr userDrawn="1"/>
        </p:nvSpPr>
        <p:spPr>
          <a:xfrm>
            <a:off x="6190666" y="0"/>
            <a:ext cx="6001333"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3" name="Rectangle 12">
            <a:extLst>
              <a:ext uri="{FF2B5EF4-FFF2-40B4-BE49-F238E27FC236}">
                <a16:creationId xmlns:a16="http://schemas.microsoft.com/office/drawing/2014/main" id="{5480B3D3-8262-4D62-8B77-51C5FF582408}"/>
              </a:ext>
              <a:ext uri="{C183D7F6-B498-43B3-948B-1728B52AA6E4}">
                <adec:decorative xmlns:adec="http://schemas.microsoft.com/office/drawing/2017/decorative" val="1"/>
              </a:ext>
            </a:extLst>
          </p:cNvPr>
          <p:cNvSpPr/>
          <p:nvPr userDrawn="1"/>
        </p:nvSpPr>
        <p:spPr>
          <a:xfrm rot="10800000">
            <a:off x="6196875" y="0"/>
            <a:ext cx="5992075"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9" name="Text Placeholder 27">
            <a:extLst>
              <a:ext uri="{FF2B5EF4-FFF2-40B4-BE49-F238E27FC236}">
                <a16:creationId xmlns:a16="http://schemas.microsoft.com/office/drawing/2014/main" id="{D44A1B8E-1071-45A0-8A94-0AA7F201EB43}"/>
              </a:ext>
            </a:extLst>
          </p:cNvPr>
          <p:cNvSpPr>
            <a:spLocks noGrp="1"/>
          </p:cNvSpPr>
          <p:nvPr>
            <p:ph type="body" sz="quarter" idx="16" hasCustomPrompt="1"/>
          </p:nvPr>
        </p:nvSpPr>
        <p:spPr>
          <a:xfrm>
            <a:off x="835149" y="3412114"/>
            <a:ext cx="4952681" cy="2750307"/>
          </a:xfrm>
        </p:spPr>
        <p:txBody>
          <a:bodyPr>
            <a:normAutofit/>
          </a:bodyPr>
          <a:lstStyle>
            <a:lvl1pPr marL="342900" indent="-342900">
              <a:buFont typeface="Arial" panose="020B0604020202020204" pitchFamily="34" charset="0"/>
              <a:buChar char="•"/>
              <a:defRPr sz="2000">
                <a:solidFill>
                  <a:schemeClr val="tx2"/>
                </a:solidFill>
              </a:defRPr>
            </a:lvl1pPr>
            <a:lvl2pPr marL="457200" indent="0">
              <a:buNone/>
              <a:defRPr sz="2400">
                <a:solidFill>
                  <a:schemeClr val="tx2"/>
                </a:solidFill>
              </a:defRPr>
            </a:lvl2pPr>
            <a:lvl3pPr marL="914400" indent="0">
              <a:buNone/>
              <a:defRPr sz="2400">
                <a:solidFill>
                  <a:schemeClr val="tx2"/>
                </a:solidFill>
              </a:defRPr>
            </a:lvl3pPr>
            <a:lvl4pPr marL="1371600" indent="0">
              <a:buNone/>
              <a:defRPr sz="2400">
                <a:solidFill>
                  <a:schemeClr val="tx2"/>
                </a:solidFill>
              </a:defRPr>
            </a:lvl4pPr>
            <a:lvl5pPr marL="1828800" indent="0">
              <a:buNone/>
              <a:defRPr sz="2400">
                <a:solidFill>
                  <a:schemeClr val="tx2"/>
                </a:solidFill>
              </a:defRPr>
            </a:lvl5pPr>
          </a:lstStyle>
          <a:p>
            <a:pPr lvl="0"/>
            <a:r>
              <a:rPr lang="en-US" dirty="0"/>
              <a:t>Click to add text</a:t>
            </a:r>
          </a:p>
        </p:txBody>
      </p:sp>
      <p:sp>
        <p:nvSpPr>
          <p:cNvPr id="17" name="Date Placeholder 5">
            <a:extLst>
              <a:ext uri="{FF2B5EF4-FFF2-40B4-BE49-F238E27FC236}">
                <a16:creationId xmlns:a16="http://schemas.microsoft.com/office/drawing/2014/main" id="{DF6FCAD9-068D-41D9-A5F4-E22F2D28717A}"/>
              </a:ext>
            </a:extLst>
          </p:cNvPr>
          <p:cNvSpPr>
            <a:spLocks noGrp="1"/>
          </p:cNvSpPr>
          <p:nvPr>
            <p:ph type="dt" sz="half" idx="10"/>
          </p:nvPr>
        </p:nvSpPr>
        <p:spPr>
          <a:xfrm>
            <a:off x="838200" y="6327648"/>
            <a:ext cx="2743200" cy="365125"/>
          </a:xfrm>
        </p:spPr>
        <p:txBody>
          <a:bodyPr/>
          <a:lstStyle>
            <a:lvl1pPr>
              <a:defRPr>
                <a:solidFill>
                  <a:schemeClr val="tx1">
                    <a:alpha val="60000"/>
                  </a:schemeClr>
                </a:solidFill>
              </a:defRPr>
            </a:lvl1pPr>
          </a:lstStyle>
          <a:p>
            <a:pPr>
              <a:defRPr/>
            </a:pPr>
            <a:r>
              <a:rPr lang="en-US" dirty="0"/>
              <a:t>20XX</a:t>
            </a:r>
          </a:p>
        </p:txBody>
      </p:sp>
      <p:sp>
        <p:nvSpPr>
          <p:cNvPr id="24" name="Picture Placeholder 20">
            <a:extLst>
              <a:ext uri="{FF2B5EF4-FFF2-40B4-BE49-F238E27FC236}">
                <a16:creationId xmlns:a16="http://schemas.microsoft.com/office/drawing/2014/main" id="{0402EFB4-17A2-4345-82DA-89EF34B5E919}"/>
              </a:ext>
            </a:extLst>
          </p:cNvPr>
          <p:cNvSpPr>
            <a:spLocks noGrp="1"/>
          </p:cNvSpPr>
          <p:nvPr>
            <p:ph type="pic" sz="quarter" idx="13" hasCustomPrompt="1"/>
          </p:nvPr>
        </p:nvSpPr>
        <p:spPr>
          <a:xfrm>
            <a:off x="6781801" y="380991"/>
            <a:ext cx="4856144" cy="1925415"/>
          </a:xfrm>
        </p:spPr>
        <p:txBody>
          <a:bodyPr/>
          <a:lstStyle>
            <a:lvl1pPr marL="0" indent="0" algn="ctr">
              <a:buNone/>
              <a:defRPr/>
            </a:lvl1pPr>
          </a:lstStyle>
          <a:p>
            <a:r>
              <a:rPr lang="en-US" dirty="0"/>
              <a:t>Click to add photo</a:t>
            </a:r>
          </a:p>
        </p:txBody>
      </p:sp>
      <p:sp>
        <p:nvSpPr>
          <p:cNvPr id="25" name="Picture Placeholder 20">
            <a:extLst>
              <a:ext uri="{FF2B5EF4-FFF2-40B4-BE49-F238E27FC236}">
                <a16:creationId xmlns:a16="http://schemas.microsoft.com/office/drawing/2014/main" id="{EC3DFC6E-6D3D-48C3-BD9E-33878CD86D58}"/>
              </a:ext>
            </a:extLst>
          </p:cNvPr>
          <p:cNvSpPr>
            <a:spLocks noGrp="1"/>
          </p:cNvSpPr>
          <p:nvPr>
            <p:ph type="pic" sz="quarter" idx="14" hasCustomPrompt="1"/>
          </p:nvPr>
        </p:nvSpPr>
        <p:spPr>
          <a:xfrm>
            <a:off x="6781800" y="2376797"/>
            <a:ext cx="4856144" cy="1925415"/>
          </a:xfrm>
        </p:spPr>
        <p:txBody>
          <a:bodyPr/>
          <a:lstStyle>
            <a:lvl1pPr marL="0" indent="0" algn="ctr">
              <a:buNone/>
              <a:defRPr/>
            </a:lvl1pPr>
          </a:lstStyle>
          <a:p>
            <a:r>
              <a:rPr lang="en-US" dirty="0"/>
              <a:t>Click to add photo</a:t>
            </a:r>
          </a:p>
        </p:txBody>
      </p:sp>
      <p:sp>
        <p:nvSpPr>
          <p:cNvPr id="26" name="Picture Placeholder 20">
            <a:extLst>
              <a:ext uri="{FF2B5EF4-FFF2-40B4-BE49-F238E27FC236}">
                <a16:creationId xmlns:a16="http://schemas.microsoft.com/office/drawing/2014/main" id="{7EC41F32-B997-4949-A553-260965B03F32}"/>
              </a:ext>
            </a:extLst>
          </p:cNvPr>
          <p:cNvSpPr>
            <a:spLocks noGrp="1"/>
          </p:cNvSpPr>
          <p:nvPr>
            <p:ph type="pic" sz="quarter" idx="15" hasCustomPrompt="1"/>
          </p:nvPr>
        </p:nvSpPr>
        <p:spPr>
          <a:xfrm>
            <a:off x="6781800" y="4379170"/>
            <a:ext cx="4856144" cy="1925415"/>
          </a:xfrm>
        </p:spPr>
        <p:txBody>
          <a:bodyPr/>
          <a:lstStyle>
            <a:lvl1pPr marL="0" indent="0" algn="ctr">
              <a:buNone/>
              <a:defRPr/>
            </a:lvl1pPr>
          </a:lstStyle>
          <a:p>
            <a:r>
              <a:rPr lang="en-US" dirty="0"/>
              <a:t>Click to add photo</a:t>
            </a:r>
          </a:p>
        </p:txBody>
      </p:sp>
      <p:sp>
        <p:nvSpPr>
          <p:cNvPr id="18" name="Footer Placeholder 6">
            <a:extLst>
              <a:ext uri="{FF2B5EF4-FFF2-40B4-BE49-F238E27FC236}">
                <a16:creationId xmlns:a16="http://schemas.microsoft.com/office/drawing/2014/main" id="{3E86EC02-7D1A-4CB3-B376-1044BEF4C616}"/>
              </a:ext>
            </a:extLst>
          </p:cNvPr>
          <p:cNvSpPr>
            <a:spLocks noGrp="1"/>
          </p:cNvSpPr>
          <p:nvPr>
            <p:ph type="ftr" sz="quarter" idx="11"/>
          </p:nvPr>
        </p:nvSpPr>
        <p:spPr>
          <a:xfrm>
            <a:off x="6858000" y="6327648"/>
            <a:ext cx="3810000" cy="365125"/>
          </a:xfrm>
        </p:spPr>
        <p:txBody>
          <a:bodyPr/>
          <a:lstStyle>
            <a:lvl1pPr algn="l">
              <a:defRPr baseline="0"/>
            </a:lvl1pPr>
          </a:lstStyle>
          <a:p>
            <a:r>
              <a:rPr lang="en-US" dirty="0">
                <a:solidFill>
                  <a:prstClr val="white">
                    <a:alpha val="60000"/>
                  </a:prstClr>
                </a:solidFill>
              </a:rPr>
              <a:t>Presentation title</a:t>
            </a:r>
          </a:p>
        </p:txBody>
      </p:sp>
      <p:sp>
        <p:nvSpPr>
          <p:cNvPr id="19" name="Slide Number Placeholder 7">
            <a:extLst>
              <a:ext uri="{FF2B5EF4-FFF2-40B4-BE49-F238E27FC236}">
                <a16:creationId xmlns:a16="http://schemas.microsoft.com/office/drawing/2014/main" id="{F1ABD226-6012-4821-BD32-E8E6EB95537B}"/>
              </a:ext>
            </a:extLst>
          </p:cNvPr>
          <p:cNvSpPr>
            <a:spLocks noGrp="1"/>
          </p:cNvSpPr>
          <p:nvPr>
            <p:ph type="sldNum" sz="quarter" idx="12"/>
          </p:nvPr>
        </p:nvSpPr>
        <p:spPr>
          <a:xfrm>
            <a:off x="10820400" y="6327648"/>
            <a:ext cx="533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endParaRPr>
          </a:p>
        </p:txBody>
      </p:sp>
    </p:spTree>
    <p:extLst>
      <p:ext uri="{BB962C8B-B14F-4D97-AF65-F5344CB8AC3E}">
        <p14:creationId xmlns:p14="http://schemas.microsoft.com/office/powerpoint/2010/main" val="393406780"/>
      </p:ext>
    </p:extLst>
  </p:cSld>
  <p:clrMapOvr>
    <a:masterClrMapping/>
  </p:clrMapOvr>
  <p:hf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bg>
      <p:bgPr>
        <a:solidFill>
          <a:schemeClr val="bg2">
            <a:alpha val="7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836EA2-D914-4028-95BF-1B97B17FE9E8}"/>
              </a:ext>
              <a:ext uri="{C183D7F6-B498-43B3-948B-1728B52AA6E4}">
                <adec:decorative xmlns:adec="http://schemas.microsoft.com/office/drawing/2017/decorative" val="1"/>
              </a:ext>
            </a:extLst>
          </p:cNvPr>
          <p:cNvSpPr/>
          <p:nvPr userDrawn="1"/>
        </p:nvSpPr>
        <p:spPr>
          <a:xfrm>
            <a:off x="0" y="4602877"/>
            <a:ext cx="12192000" cy="2267339"/>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1" name="Rectangle 10">
            <a:extLst>
              <a:ext uri="{FF2B5EF4-FFF2-40B4-BE49-F238E27FC236}">
                <a16:creationId xmlns:a16="http://schemas.microsoft.com/office/drawing/2014/main" id="{B5BDFAD1-E970-4A5F-98F7-D42CA9DFB788}"/>
              </a:ext>
              <a:ext uri="{C183D7F6-B498-43B3-948B-1728B52AA6E4}">
                <adec:decorative xmlns:adec="http://schemas.microsoft.com/office/drawing/2017/decorative" val="1"/>
              </a:ext>
            </a:extLst>
          </p:cNvPr>
          <p:cNvSpPr/>
          <p:nvPr userDrawn="1"/>
        </p:nvSpPr>
        <p:spPr>
          <a:xfrm rot="10800000">
            <a:off x="-3055" y="4596020"/>
            <a:ext cx="12191999" cy="2274195"/>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2" name="Title 1">
            <a:extLst>
              <a:ext uri="{FF2B5EF4-FFF2-40B4-BE49-F238E27FC236}">
                <a16:creationId xmlns:a16="http://schemas.microsoft.com/office/drawing/2014/main" id="{C53E32FB-4A5F-4D36-A227-CF26EBF0B713}"/>
              </a:ext>
            </a:extLst>
          </p:cNvPr>
          <p:cNvSpPr>
            <a:spLocks noGrp="1"/>
          </p:cNvSpPr>
          <p:nvPr>
            <p:ph type="title"/>
          </p:nvPr>
        </p:nvSpPr>
        <p:spPr>
          <a:xfrm>
            <a:off x="838200" y="4876800"/>
            <a:ext cx="10003218" cy="1219200"/>
          </a:xfrm>
        </p:spPr>
        <p:txBody>
          <a:bodyPr/>
          <a:lstStyle/>
          <a:p>
            <a:pPr>
              <a:lnSpc>
                <a:spcPct val="100000"/>
              </a:lnSpc>
            </a:pPr>
            <a:r>
              <a:rPr lang="en-US">
                <a:solidFill>
                  <a:schemeClr val="bg1"/>
                </a:solidFill>
                <a:cs typeface="Posterama" panose="020B0504020200020000" pitchFamily="34" charset="0"/>
              </a:rPr>
              <a:t>Click to edit Master title style</a:t>
            </a:r>
            <a:endParaRPr lang="en-US" dirty="0">
              <a:solidFill>
                <a:schemeClr val="bg1"/>
              </a:solidFill>
              <a:cs typeface="Posterama" panose="020B0504020200020000" pitchFamily="34" charset="0"/>
            </a:endParaRPr>
          </a:p>
        </p:txBody>
      </p:sp>
      <p:sp>
        <p:nvSpPr>
          <p:cNvPr id="19" name="Picture Placeholder 17">
            <a:extLst>
              <a:ext uri="{FF2B5EF4-FFF2-40B4-BE49-F238E27FC236}">
                <a16:creationId xmlns:a16="http://schemas.microsoft.com/office/drawing/2014/main" id="{9DA8CA5C-5748-45EE-B537-5A44A3BFC63E}"/>
              </a:ext>
            </a:extLst>
          </p:cNvPr>
          <p:cNvSpPr>
            <a:spLocks noGrp="1"/>
          </p:cNvSpPr>
          <p:nvPr>
            <p:ph type="pic" sz="quarter" idx="13" hasCustomPrompt="1"/>
          </p:nvPr>
        </p:nvSpPr>
        <p:spPr>
          <a:xfrm>
            <a:off x="-3175" y="0"/>
            <a:ext cx="6196013" cy="4602877"/>
          </a:xfrm>
        </p:spPr>
        <p:txBody>
          <a:bodyPr/>
          <a:lstStyle>
            <a:lvl1pPr marL="0" indent="0" algn="ctr">
              <a:buNone/>
              <a:defRPr>
                <a:solidFill>
                  <a:schemeClr val="tx2"/>
                </a:solidFill>
              </a:defRPr>
            </a:lvl1pPr>
          </a:lstStyle>
          <a:p>
            <a:r>
              <a:rPr lang="en-US" dirty="0"/>
              <a:t>Click to add photo</a:t>
            </a:r>
          </a:p>
        </p:txBody>
      </p:sp>
      <p:sp>
        <p:nvSpPr>
          <p:cNvPr id="23" name="Text Placeholder 21">
            <a:extLst>
              <a:ext uri="{FF2B5EF4-FFF2-40B4-BE49-F238E27FC236}">
                <a16:creationId xmlns:a16="http://schemas.microsoft.com/office/drawing/2014/main" id="{5015D873-DDCC-44AF-AE80-703ED88AEC7F}"/>
              </a:ext>
            </a:extLst>
          </p:cNvPr>
          <p:cNvSpPr>
            <a:spLocks noGrp="1"/>
          </p:cNvSpPr>
          <p:nvPr>
            <p:ph type="body" sz="quarter" idx="14" hasCustomPrompt="1"/>
          </p:nvPr>
        </p:nvSpPr>
        <p:spPr>
          <a:xfrm>
            <a:off x="6650718" y="327025"/>
            <a:ext cx="5073194" cy="3949987"/>
          </a:xfrm>
        </p:spPr>
        <p:txBody>
          <a:bodyPr anchor="ctr">
            <a:normAutofit/>
          </a:bodyPr>
          <a:lstStyle>
            <a:lvl1pPr marL="0" indent="0">
              <a:buNone/>
              <a:defRPr sz="1800">
                <a:solidFill>
                  <a:schemeClr val="tx2"/>
                </a:solidFill>
              </a:defRPr>
            </a:lvl1pPr>
          </a:lstStyle>
          <a:p>
            <a:pPr lvl="0"/>
            <a:r>
              <a:rPr lang="en-US" dirty="0"/>
              <a:t>Click to add text</a:t>
            </a:r>
          </a:p>
        </p:txBody>
      </p:sp>
      <p:sp>
        <p:nvSpPr>
          <p:cNvPr id="14" name="Date Placeholder 6">
            <a:extLst>
              <a:ext uri="{FF2B5EF4-FFF2-40B4-BE49-F238E27FC236}">
                <a16:creationId xmlns:a16="http://schemas.microsoft.com/office/drawing/2014/main" id="{16E99B66-5BC0-4B16-807E-B513E3272CB4}"/>
              </a:ext>
            </a:extLst>
          </p:cNvPr>
          <p:cNvSpPr>
            <a:spLocks noGrp="1"/>
          </p:cNvSpPr>
          <p:nvPr>
            <p:ph type="dt" sz="half" idx="10"/>
          </p:nvPr>
        </p:nvSpPr>
        <p:spPr>
          <a:xfrm>
            <a:off x="838200" y="6327648"/>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rPr>
              <a:t>20XX</a:t>
            </a:r>
          </a:p>
        </p:txBody>
      </p:sp>
      <p:sp>
        <p:nvSpPr>
          <p:cNvPr id="15" name="Footer Placeholder 7">
            <a:extLst>
              <a:ext uri="{FF2B5EF4-FFF2-40B4-BE49-F238E27FC236}">
                <a16:creationId xmlns:a16="http://schemas.microsoft.com/office/drawing/2014/main" id="{086E91BF-4612-41A6-9A9F-AA6236BF5AB6}"/>
              </a:ext>
            </a:extLst>
          </p:cNvPr>
          <p:cNvSpPr>
            <a:spLocks noGrp="1"/>
          </p:cNvSpPr>
          <p:nvPr>
            <p:ph type="ftr" sz="quarter" idx="11"/>
          </p:nvPr>
        </p:nvSpPr>
        <p:spPr>
          <a:xfrm>
            <a:off x="4109310" y="6327648"/>
            <a:ext cx="3976429" cy="365125"/>
          </a:xfrm>
        </p:spPr>
        <p:txBody>
          <a:bodyPr/>
          <a:lstStyle>
            <a:lvl1pPr>
              <a:defRPr/>
            </a:lvl1pPr>
          </a:lstStyle>
          <a:p>
            <a:r>
              <a:rPr lang="en-US" dirty="0">
                <a:solidFill>
                  <a:prstClr val="white">
                    <a:alpha val="60000"/>
                  </a:prstClr>
                </a:solidFill>
                <a:effectLst>
                  <a:outerShdw blurRad="38100" dist="38100" dir="2700000" algn="tl">
                    <a:srgbClr val="000000">
                      <a:alpha val="43137"/>
                    </a:srgbClr>
                  </a:outerShdw>
                </a:effectLst>
              </a:rPr>
              <a:t>Presentation title</a:t>
            </a:r>
          </a:p>
        </p:txBody>
      </p:sp>
      <p:sp>
        <p:nvSpPr>
          <p:cNvPr id="16" name="Slide Number Placeholder 8">
            <a:extLst>
              <a:ext uri="{FF2B5EF4-FFF2-40B4-BE49-F238E27FC236}">
                <a16:creationId xmlns:a16="http://schemas.microsoft.com/office/drawing/2014/main" id="{F65A627F-E36A-460F-AD3C-7B63B500442D}"/>
              </a:ext>
            </a:extLst>
          </p:cNvPr>
          <p:cNvSpPr>
            <a:spLocks noGrp="1"/>
          </p:cNvSpPr>
          <p:nvPr>
            <p:ph type="sldNum" sz="quarter" idx="12"/>
          </p:nvPr>
        </p:nvSpPr>
        <p:spPr>
          <a:xfrm>
            <a:off x="10186908" y="6327648"/>
            <a:ext cx="116689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smtClean="0">
                <a:ln>
                  <a:noFill/>
                </a:ln>
                <a:solidFill>
                  <a:prstClr val="white">
                    <a:alpha val="60000"/>
                  </a:prstClr>
                </a:solidFill>
                <a:effectLst>
                  <a:outerShdw blurRad="38100" dist="38100" dir="2700000" algn="tl">
                    <a:srgbClr val="000000">
                      <a:alpha val="43137"/>
                    </a:srgbClr>
                  </a:outerShdw>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alpha val="60000"/>
                </a:prstClr>
              </a:solidFill>
              <a:effectLst>
                <a:outerShdw blurRad="38100" dist="38100" dir="2700000" algn="tl">
                  <a:srgbClr val="000000">
                    <a:alpha val="43137"/>
                  </a:srgbClr>
                </a:outerShdw>
              </a:effectLst>
              <a:uLnTx/>
              <a:uFillTx/>
              <a:latin typeface="Avenir Next LT Pro"/>
              <a:ea typeface="+mn-ea"/>
              <a:cs typeface="+mn-cs"/>
            </a:endParaRPr>
          </a:p>
        </p:txBody>
      </p:sp>
    </p:spTree>
    <p:extLst>
      <p:ext uri="{BB962C8B-B14F-4D97-AF65-F5344CB8AC3E}">
        <p14:creationId xmlns:p14="http://schemas.microsoft.com/office/powerpoint/2010/main" val="2564083821"/>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bg>
      <p:bgPr>
        <a:solidFill>
          <a:schemeClr val="bg2">
            <a:alpha val="70000"/>
          </a:scheme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50B4F7D-E398-40AA-9F3C-F3D59A3F4E2B}"/>
              </a:ext>
            </a:extLst>
          </p:cNvPr>
          <p:cNvSpPr>
            <a:spLocks noGrp="1"/>
          </p:cNvSpPr>
          <p:nvPr>
            <p:ph type="title"/>
          </p:nvPr>
        </p:nvSpPr>
        <p:spPr>
          <a:xfrm>
            <a:off x="838200" y="559813"/>
            <a:ext cx="4633785" cy="2397324"/>
          </a:xfrm>
        </p:spPr>
        <p:txBody>
          <a:bodyPr>
            <a:noAutofit/>
          </a:bodyPr>
          <a:lstStyle>
            <a:lvl1pPr>
              <a:defRPr>
                <a:solidFill>
                  <a:schemeClr val="tx2"/>
                </a:solidFill>
              </a:defRPr>
            </a:lvl1pPr>
          </a:lstStyle>
          <a:p>
            <a:pPr>
              <a:lnSpc>
                <a:spcPct val="100000"/>
              </a:lnSpc>
            </a:pPr>
            <a:r>
              <a:rPr lang="en-US" spc="120">
                <a:solidFill>
                  <a:schemeClr val="tx2"/>
                </a:solidFill>
                <a:cs typeface="Posterama" panose="020B0504020200020000" pitchFamily="34" charset="0"/>
              </a:rPr>
              <a:t>Click to edit Master title style</a:t>
            </a:r>
            <a:endParaRPr lang="en-US" spc="120" dirty="0">
              <a:solidFill>
                <a:schemeClr val="tx2"/>
              </a:solidFill>
              <a:cs typeface="Posterama" panose="020B0504020200020000" pitchFamily="34" charset="0"/>
            </a:endParaRPr>
          </a:p>
        </p:txBody>
      </p:sp>
      <p:sp>
        <p:nvSpPr>
          <p:cNvPr id="12" name="Rectangle 11">
            <a:extLst>
              <a:ext uri="{FF2B5EF4-FFF2-40B4-BE49-F238E27FC236}">
                <a16:creationId xmlns:a16="http://schemas.microsoft.com/office/drawing/2014/main" id="{A0388EFA-705D-45DA-BB3E-901ED20AF023}"/>
              </a:ext>
              <a:ext uri="{C183D7F6-B498-43B3-948B-1728B52AA6E4}">
                <adec:decorative xmlns:adec="http://schemas.microsoft.com/office/drawing/2017/decorative" val="1"/>
              </a:ext>
            </a:extLst>
          </p:cNvPr>
          <p:cNvSpPr/>
          <p:nvPr userDrawn="1"/>
        </p:nvSpPr>
        <p:spPr>
          <a:xfrm>
            <a:off x="6019800" y="0"/>
            <a:ext cx="617219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3" name="Rectangle 12">
            <a:extLst>
              <a:ext uri="{FF2B5EF4-FFF2-40B4-BE49-F238E27FC236}">
                <a16:creationId xmlns:a16="http://schemas.microsoft.com/office/drawing/2014/main" id="{5B0C378B-9DA9-4513-BF84-7422A1AE6A24}"/>
              </a:ext>
              <a:ext uri="{C183D7F6-B498-43B3-948B-1728B52AA6E4}">
                <adec:decorative xmlns:adec="http://schemas.microsoft.com/office/drawing/2017/decorative" val="1"/>
              </a:ext>
            </a:extLst>
          </p:cNvPr>
          <p:cNvSpPr/>
          <p:nvPr userDrawn="1"/>
        </p:nvSpPr>
        <p:spPr>
          <a:xfrm rot="10800000">
            <a:off x="6019800" y="0"/>
            <a:ext cx="6172198"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0" name="Text Placeholder 18">
            <a:extLst>
              <a:ext uri="{FF2B5EF4-FFF2-40B4-BE49-F238E27FC236}">
                <a16:creationId xmlns:a16="http://schemas.microsoft.com/office/drawing/2014/main" id="{B924BE58-42FE-46C1-9582-9E08FAFE0FE9}"/>
              </a:ext>
            </a:extLst>
          </p:cNvPr>
          <p:cNvSpPr>
            <a:spLocks noGrp="1"/>
          </p:cNvSpPr>
          <p:nvPr>
            <p:ph type="body" sz="quarter" idx="10" hasCustomPrompt="1"/>
          </p:nvPr>
        </p:nvSpPr>
        <p:spPr>
          <a:xfrm>
            <a:off x="838200" y="3200400"/>
            <a:ext cx="4633913" cy="2913063"/>
          </a:xfrm>
        </p:spPr>
        <p:txBody>
          <a:bodyPr>
            <a:normAutofit/>
          </a:bodyPr>
          <a:lstStyle>
            <a:lvl1pPr marL="0" indent="0">
              <a:buNone/>
              <a:defRPr sz="2400">
                <a:solidFill>
                  <a:schemeClr val="tx2"/>
                </a:solidFill>
              </a:defRPr>
            </a:lvl1pPr>
          </a:lstStyle>
          <a:p>
            <a:pPr lvl="0"/>
            <a:r>
              <a:rPr lang="en-US" dirty="0"/>
              <a:t>Click to add text</a:t>
            </a:r>
          </a:p>
        </p:txBody>
      </p:sp>
      <p:sp>
        <p:nvSpPr>
          <p:cNvPr id="23" name="Picture Placeholder 22">
            <a:extLst>
              <a:ext uri="{FF2B5EF4-FFF2-40B4-BE49-F238E27FC236}">
                <a16:creationId xmlns:a16="http://schemas.microsoft.com/office/drawing/2014/main" id="{2A2724A1-1A21-49B5-9057-269BD5D6249D}"/>
              </a:ext>
            </a:extLst>
          </p:cNvPr>
          <p:cNvSpPr>
            <a:spLocks noGrp="1"/>
          </p:cNvSpPr>
          <p:nvPr>
            <p:ph type="pic" sz="quarter" idx="11" hasCustomPrompt="1"/>
          </p:nvPr>
        </p:nvSpPr>
        <p:spPr>
          <a:xfrm>
            <a:off x="6508749" y="862806"/>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txBody>
          <a:bodyPr wrap="square" anchor="ctr">
            <a:noAutofit/>
          </a:bodyPr>
          <a:lstStyle>
            <a:lvl1pPr marL="0" indent="0" algn="ctr">
              <a:buNone/>
              <a:defRPr/>
            </a:lvl1pPr>
          </a:lstStyle>
          <a:p>
            <a:r>
              <a:rPr lang="en-US" dirty="0"/>
              <a:t>Click to add photo</a:t>
            </a:r>
          </a:p>
        </p:txBody>
      </p:sp>
    </p:spTree>
    <p:extLst>
      <p:ext uri="{BB962C8B-B14F-4D97-AF65-F5344CB8AC3E}">
        <p14:creationId xmlns:p14="http://schemas.microsoft.com/office/powerpoint/2010/main" val="2019947892"/>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rt and Table">
    <p:bg>
      <p:bgPr>
        <a:solidFill>
          <a:schemeClr val="bg2">
            <a:alpha val="7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4C7413-1C75-42B7-9BFD-E0E14118F406}"/>
              </a:ext>
              <a:ext uri="{C183D7F6-B498-43B3-948B-1728B52AA6E4}">
                <adec:decorative xmlns:adec="http://schemas.microsoft.com/office/drawing/2017/decorative" val="1"/>
              </a:ext>
            </a:extLst>
          </p:cNvPr>
          <p:cNvSpPr/>
          <p:nvPr userDrawn="1"/>
        </p:nvSpPr>
        <p:spPr>
          <a:xfrm>
            <a:off x="0" y="0"/>
            <a:ext cx="12192000" cy="222567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3" name="Rectangle 12">
            <a:extLst>
              <a:ext uri="{FF2B5EF4-FFF2-40B4-BE49-F238E27FC236}">
                <a16:creationId xmlns:a16="http://schemas.microsoft.com/office/drawing/2014/main" id="{1301FDE2-61AF-4DEB-BF43-3694E0083A83}"/>
              </a:ext>
              <a:ext uri="{C183D7F6-B498-43B3-948B-1728B52AA6E4}">
                <adec:decorative xmlns:adec="http://schemas.microsoft.com/office/drawing/2017/decorative" val="1"/>
              </a:ext>
            </a:extLst>
          </p:cNvPr>
          <p:cNvSpPr/>
          <p:nvPr userDrawn="1"/>
        </p:nvSpPr>
        <p:spPr>
          <a:xfrm>
            <a:off x="1524" y="0"/>
            <a:ext cx="12188952" cy="2225674"/>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4" name="Title 1">
            <a:extLst>
              <a:ext uri="{FF2B5EF4-FFF2-40B4-BE49-F238E27FC236}">
                <a16:creationId xmlns:a16="http://schemas.microsoft.com/office/drawing/2014/main" id="{88D0D73E-DE18-4A23-B6FB-5182A7846053}"/>
              </a:ext>
            </a:extLst>
          </p:cNvPr>
          <p:cNvSpPr>
            <a:spLocks noGrp="1"/>
          </p:cNvSpPr>
          <p:nvPr>
            <p:ph type="title"/>
          </p:nvPr>
        </p:nvSpPr>
        <p:spPr>
          <a:xfrm>
            <a:off x="1198182" y="381000"/>
            <a:ext cx="10003218" cy="1600124"/>
          </a:xfrm>
        </p:spPr>
        <p:txBody>
          <a:bodyPr/>
          <a:lstStyle/>
          <a:p>
            <a:pPr>
              <a:lnSpc>
                <a:spcPct val="100000"/>
              </a:lnSpc>
            </a:pPr>
            <a:r>
              <a:rPr lang="en-US" spc="120">
                <a:solidFill>
                  <a:schemeClr val="bg1"/>
                </a:solidFill>
                <a:cs typeface="Posterama" panose="020B0504020200020000" pitchFamily="34" charset="0"/>
              </a:rPr>
              <a:t>Click to edit Master title style</a:t>
            </a:r>
            <a:endParaRPr lang="en-US" spc="120" dirty="0">
              <a:solidFill>
                <a:schemeClr val="bg1"/>
              </a:solidFill>
              <a:cs typeface="Posterama" panose="020B0504020200020000" pitchFamily="34" charset="0"/>
            </a:endParaRPr>
          </a:p>
        </p:txBody>
      </p:sp>
      <p:sp>
        <p:nvSpPr>
          <p:cNvPr id="15" name="Date Placeholder 6">
            <a:extLst>
              <a:ext uri="{FF2B5EF4-FFF2-40B4-BE49-F238E27FC236}">
                <a16:creationId xmlns:a16="http://schemas.microsoft.com/office/drawing/2014/main" id="{BDED38F6-34C9-4DB4-9BBF-DEBC41240459}"/>
              </a:ext>
            </a:extLst>
          </p:cNvPr>
          <p:cNvSpPr>
            <a:spLocks noGrp="1"/>
          </p:cNvSpPr>
          <p:nvPr>
            <p:ph type="dt" sz="half" idx="10"/>
          </p:nvPr>
        </p:nvSpPr>
        <p:spPr>
          <a:xfrm>
            <a:off x="838200" y="6327648"/>
            <a:ext cx="2743200" cy="365125"/>
          </a:xfrm>
        </p:spPr>
        <p:txBody>
          <a:bodyPr/>
          <a:lstStyle>
            <a:lvl1pPr>
              <a:defRPr>
                <a:solidFill>
                  <a:schemeClr val="tx1">
                    <a:alpha val="60000"/>
                  </a:schemeClr>
                </a:solidFill>
              </a:defRPr>
            </a:lvl1pPr>
          </a:lstStyle>
          <a:p>
            <a:pPr>
              <a:defRPr/>
            </a:pPr>
            <a:r>
              <a:rPr lang="en-US" dirty="0"/>
              <a:t>20XX</a:t>
            </a:r>
          </a:p>
        </p:txBody>
      </p:sp>
      <p:sp>
        <p:nvSpPr>
          <p:cNvPr id="16" name="Footer Placeholder 7">
            <a:extLst>
              <a:ext uri="{FF2B5EF4-FFF2-40B4-BE49-F238E27FC236}">
                <a16:creationId xmlns:a16="http://schemas.microsoft.com/office/drawing/2014/main" id="{FBD13A29-DF90-4047-B6E5-DFA75D6A5BB9}"/>
              </a:ext>
            </a:extLst>
          </p:cNvPr>
          <p:cNvSpPr>
            <a:spLocks noGrp="1"/>
          </p:cNvSpPr>
          <p:nvPr>
            <p:ph type="ftr" sz="quarter" idx="11"/>
          </p:nvPr>
        </p:nvSpPr>
        <p:spPr>
          <a:xfrm>
            <a:off x="4109310" y="6327648"/>
            <a:ext cx="3976429" cy="365125"/>
          </a:xfrm>
        </p:spPr>
        <p:txBody>
          <a:bodyPr/>
          <a:lstStyle>
            <a:lvl1pPr>
              <a:defRPr>
                <a:solidFill>
                  <a:schemeClr val="tx1">
                    <a:alpha val="60000"/>
                  </a:schemeClr>
                </a:solidFill>
              </a:defRPr>
            </a:lvl1pPr>
          </a:lstStyle>
          <a:p>
            <a:r>
              <a:rPr lang="en-US" dirty="0"/>
              <a:t>Presentation title</a:t>
            </a:r>
          </a:p>
        </p:txBody>
      </p:sp>
      <p:sp>
        <p:nvSpPr>
          <p:cNvPr id="17" name="Slide Number Placeholder 8">
            <a:extLst>
              <a:ext uri="{FF2B5EF4-FFF2-40B4-BE49-F238E27FC236}">
                <a16:creationId xmlns:a16="http://schemas.microsoft.com/office/drawing/2014/main" id="{DD0AF7D0-41AD-41E1-84B0-436A90E26D65}"/>
              </a:ext>
            </a:extLst>
          </p:cNvPr>
          <p:cNvSpPr>
            <a:spLocks noGrp="1"/>
          </p:cNvSpPr>
          <p:nvPr>
            <p:ph type="sldNum" sz="quarter" idx="12"/>
          </p:nvPr>
        </p:nvSpPr>
        <p:spPr>
          <a:xfrm>
            <a:off x="10186908" y="6327648"/>
            <a:ext cx="1166892" cy="365125"/>
          </a:xfrm>
        </p:spPr>
        <p:txBody>
          <a:bodyPr/>
          <a:lstStyle>
            <a:lvl1pPr>
              <a:defRPr>
                <a:solidFill>
                  <a:schemeClr val="tx1">
                    <a:alpha val="60000"/>
                  </a:schemeClr>
                </a:solidFill>
              </a:defRPr>
            </a:lvl1pPr>
          </a:lstStyle>
          <a:p>
            <a:pPr>
              <a:defRPr/>
            </a:pPr>
            <a:fld id="{73B850FF-6169-4056-8077-06FFA93A5366}" type="slidenum">
              <a:rPr lang="en-US" smtClean="0"/>
              <a:pPr>
                <a:defRPr/>
              </a:pPr>
              <a:t>‹#›</a:t>
            </a:fld>
            <a:endParaRPr lang="en-US" dirty="0"/>
          </a:p>
        </p:txBody>
      </p:sp>
    </p:spTree>
    <p:extLst>
      <p:ext uri="{BB962C8B-B14F-4D97-AF65-F5344CB8AC3E}">
        <p14:creationId xmlns:p14="http://schemas.microsoft.com/office/powerpoint/2010/main" val="2524541160"/>
      </p:ext>
    </p:extLst>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5" name="Picture Placeholder 23">
            <a:extLst>
              <a:ext uri="{FF2B5EF4-FFF2-40B4-BE49-F238E27FC236}">
                <a16:creationId xmlns:a16="http://schemas.microsoft.com/office/drawing/2014/main" id="{2580089F-49C9-440C-8318-24576EE00A42}"/>
              </a:ext>
            </a:extLst>
          </p:cNvPr>
          <p:cNvSpPr>
            <a:spLocks noGrp="1"/>
          </p:cNvSpPr>
          <p:nvPr>
            <p:ph type="pic" sz="quarter" idx="10" hasCustomPrompt="1"/>
          </p:nvPr>
        </p:nvSpPr>
        <p:spPr>
          <a:xfrm>
            <a:off x="0" y="0"/>
            <a:ext cx="12188825" cy="6858000"/>
          </a:xfrm>
        </p:spPr>
        <p:txBody>
          <a:bodyPr/>
          <a:lstStyle>
            <a:lvl1pPr marL="0" indent="0" algn="ctr">
              <a:buNone/>
              <a:defRPr/>
            </a:lvl1pPr>
          </a:lstStyle>
          <a:p>
            <a:r>
              <a:rPr lang="en-US" dirty="0"/>
              <a:t>Click to add photo</a:t>
            </a:r>
          </a:p>
        </p:txBody>
      </p:sp>
      <p:sp>
        <p:nvSpPr>
          <p:cNvPr id="17" name="Rectangle 16">
            <a:extLst>
              <a:ext uri="{FF2B5EF4-FFF2-40B4-BE49-F238E27FC236}">
                <a16:creationId xmlns:a16="http://schemas.microsoft.com/office/drawing/2014/main" id="{D0DEEF06-129C-4E9F-BB08-1F653A08D2A5}"/>
              </a:ext>
              <a:ext uri="{C183D7F6-B498-43B3-948B-1728B52AA6E4}">
                <adec:decorative xmlns:adec="http://schemas.microsoft.com/office/drawing/2017/decorative" val="1"/>
              </a:ext>
            </a:extLst>
          </p:cNvPr>
          <p:cNvSpPr/>
          <p:nvPr userDrawn="1"/>
        </p:nvSpPr>
        <p:spPr>
          <a:xfrm>
            <a:off x="1" y="681775"/>
            <a:ext cx="12191999" cy="5479852"/>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A4AEFBDB-1B30-4054-9EAE-3085105D69E4}"/>
              </a:ext>
            </a:extLst>
          </p:cNvPr>
          <p:cNvSpPr>
            <a:spLocks noGrp="1"/>
          </p:cNvSpPr>
          <p:nvPr>
            <p:ph type="title" hasCustomPrompt="1"/>
          </p:nvPr>
        </p:nvSpPr>
        <p:spPr>
          <a:xfrm>
            <a:off x="996275" y="865762"/>
            <a:ext cx="10198776" cy="4056968"/>
          </a:xfrm>
        </p:spPr>
        <p:txBody>
          <a:bodyPr anchor="b"/>
          <a:lstStyle>
            <a:lvl1pPr algn="ctr">
              <a:lnSpc>
                <a:spcPct val="110000"/>
              </a:lnSpc>
              <a:spcBef>
                <a:spcPts val="1000"/>
              </a:spcBef>
              <a:defRPr>
                <a:effectLst>
                  <a:outerShdw blurRad="38100" dist="38100" dir="2700000" algn="tl">
                    <a:srgbClr val="000000">
                      <a:alpha val="43137"/>
                    </a:srgbClr>
                  </a:outerShdw>
                </a:effectLst>
              </a:defRPr>
            </a:lvl1pPr>
          </a:lstStyle>
          <a:p>
            <a:r>
              <a:rPr lang="en-US" dirty="0"/>
              <a:t>Click to add title</a:t>
            </a:r>
          </a:p>
        </p:txBody>
      </p:sp>
      <p:sp>
        <p:nvSpPr>
          <p:cNvPr id="19" name="Subtitle 2">
            <a:extLst>
              <a:ext uri="{FF2B5EF4-FFF2-40B4-BE49-F238E27FC236}">
                <a16:creationId xmlns:a16="http://schemas.microsoft.com/office/drawing/2014/main" id="{0F34EB02-AC27-416D-A53F-77F9841BFD7D}"/>
              </a:ext>
            </a:extLst>
          </p:cNvPr>
          <p:cNvSpPr>
            <a:spLocks noGrp="1"/>
          </p:cNvSpPr>
          <p:nvPr>
            <p:ph type="subTitle" idx="1"/>
          </p:nvPr>
        </p:nvSpPr>
        <p:spPr>
          <a:xfrm>
            <a:off x="1218708" y="5101548"/>
            <a:ext cx="9781327" cy="502958"/>
          </a:xfrm>
        </p:spPr>
        <p:txBody>
          <a:bodyPr anchor="t">
            <a:normAutofit/>
          </a:bodyPr>
          <a:lstStyle>
            <a:lvl1pPr marL="0" indent="0" algn="ctr">
              <a:buNone/>
              <a:defRPr sz="2800"/>
            </a:lvl1pPr>
          </a:lstStyle>
          <a:p>
            <a:pPr>
              <a:lnSpc>
                <a:spcPct val="110000"/>
              </a:lnSpc>
            </a:pPr>
            <a:r>
              <a:rPr lang="en-US" sz="2200">
                <a:solidFill>
                  <a:srgbClr val="FFFFFF"/>
                </a:solidFill>
                <a:effectLst>
                  <a:outerShdw blurRad="38100" dist="38100" dir="2700000" algn="tl">
                    <a:srgbClr val="000000">
                      <a:alpha val="43137"/>
                    </a:srgbClr>
                  </a:outerShdw>
                </a:effectLst>
                <a:cs typeface="Segoe UI Semilight" panose="020B0402040204020203" pitchFamily="34" charset="0"/>
              </a:rPr>
              <a:t>Click to edit Master subtitle style</a:t>
            </a:r>
            <a:endParaRPr lang="en-US" sz="2200" dirty="0">
              <a:solidFill>
                <a:srgbClr val="FFFFFF"/>
              </a:solidFill>
              <a:effectLst>
                <a:outerShdw blurRad="38100" dist="38100" dir="2700000" algn="tl">
                  <a:srgbClr val="000000">
                    <a:alpha val="43137"/>
                  </a:srgbClr>
                </a:outerShdw>
              </a:effectLst>
              <a:cs typeface="Segoe UI Semilight" panose="020B0402040204020203" pitchFamily="34" charset="0"/>
            </a:endParaRPr>
          </a:p>
        </p:txBody>
      </p:sp>
    </p:spTree>
    <p:extLst>
      <p:ext uri="{BB962C8B-B14F-4D97-AF65-F5344CB8AC3E}">
        <p14:creationId xmlns:p14="http://schemas.microsoft.com/office/powerpoint/2010/main" val="3197212920"/>
      </p:ext>
    </p:extLst>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am">
    <p:bg>
      <p:bgPr>
        <a:solidFill>
          <a:schemeClr val="bg2">
            <a:alpha val="70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798F9B1-9C80-43D7-9EEB-62368C6E4700}"/>
              </a:ext>
              <a:ext uri="{C183D7F6-B498-43B3-948B-1728B52AA6E4}">
                <adec:decorative xmlns:adec="http://schemas.microsoft.com/office/drawing/2017/decorative" val="1"/>
              </a:ext>
            </a:extLst>
          </p:cNvPr>
          <p:cNvSpPr/>
          <p:nvPr userDrawn="1"/>
        </p:nvSpPr>
        <p:spPr>
          <a:xfrm>
            <a:off x="0" y="4563122"/>
            <a:ext cx="12188952" cy="229487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9" name="Rectangle 18">
            <a:extLst>
              <a:ext uri="{FF2B5EF4-FFF2-40B4-BE49-F238E27FC236}">
                <a16:creationId xmlns:a16="http://schemas.microsoft.com/office/drawing/2014/main" id="{B19F8183-B975-40ED-AF54-2E47480E8FDF}"/>
              </a:ext>
              <a:ext uri="{C183D7F6-B498-43B3-948B-1728B52AA6E4}">
                <adec:decorative xmlns:adec="http://schemas.microsoft.com/office/drawing/2017/decorative" val="1"/>
              </a:ext>
            </a:extLst>
          </p:cNvPr>
          <p:cNvSpPr/>
          <p:nvPr userDrawn="1"/>
        </p:nvSpPr>
        <p:spPr>
          <a:xfrm>
            <a:off x="0" y="4632326"/>
            <a:ext cx="12188952" cy="2225674"/>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0" name="Title 1">
            <a:extLst>
              <a:ext uri="{FF2B5EF4-FFF2-40B4-BE49-F238E27FC236}">
                <a16:creationId xmlns:a16="http://schemas.microsoft.com/office/drawing/2014/main" id="{5F15006B-9319-46AF-AE0D-7BBBA5A5FEED}"/>
              </a:ext>
            </a:extLst>
          </p:cNvPr>
          <p:cNvSpPr>
            <a:spLocks noGrp="1"/>
          </p:cNvSpPr>
          <p:nvPr>
            <p:ph type="title"/>
          </p:nvPr>
        </p:nvSpPr>
        <p:spPr>
          <a:xfrm>
            <a:off x="838200" y="4679001"/>
            <a:ext cx="10348147" cy="1388631"/>
          </a:xfrm>
        </p:spPr>
        <p:txBody>
          <a:bodyPr>
            <a:normAutofit/>
          </a:bodyPr>
          <a:lstStyle/>
          <a:p>
            <a:pPr>
              <a:lnSpc>
                <a:spcPct val="100000"/>
              </a:lnSpc>
            </a:pPr>
            <a:r>
              <a:rPr lang="en-US" spc="120">
                <a:solidFill>
                  <a:schemeClr val="bg1"/>
                </a:solidFill>
                <a:cs typeface="Posterama" panose="020B0504020200020000" pitchFamily="34" charset="0"/>
              </a:rPr>
              <a:t>Click to edit Master title style</a:t>
            </a:r>
            <a:endParaRPr lang="en-US" spc="120" dirty="0">
              <a:solidFill>
                <a:schemeClr val="bg1"/>
              </a:solidFill>
              <a:cs typeface="Posterama" panose="020B0504020200020000" pitchFamily="34" charset="0"/>
            </a:endParaRPr>
          </a:p>
        </p:txBody>
      </p:sp>
      <p:sp>
        <p:nvSpPr>
          <p:cNvPr id="21" name="Date Placeholder 5">
            <a:extLst>
              <a:ext uri="{FF2B5EF4-FFF2-40B4-BE49-F238E27FC236}">
                <a16:creationId xmlns:a16="http://schemas.microsoft.com/office/drawing/2014/main" id="{EF966BF4-C741-471C-BD3E-40536108BDFF}"/>
              </a:ext>
            </a:extLst>
          </p:cNvPr>
          <p:cNvSpPr>
            <a:spLocks noGrp="1"/>
          </p:cNvSpPr>
          <p:nvPr>
            <p:ph type="dt" sz="half" idx="10"/>
          </p:nvPr>
        </p:nvSpPr>
        <p:spPr>
          <a:xfrm>
            <a:off x="838200" y="6324600"/>
            <a:ext cx="2743200" cy="365125"/>
          </a:xfrm>
        </p:spPr>
        <p:txBody>
          <a:bodyPr/>
          <a:lstStyle>
            <a:lvl1pPr>
              <a:defRPr/>
            </a:lvl1pPr>
          </a:lstStyle>
          <a:p>
            <a:pPr>
              <a:defRPr/>
            </a:pPr>
            <a:r>
              <a:rPr lang="en-US" dirty="0">
                <a:solidFill>
                  <a:prstClr val="white">
                    <a:alpha val="60000"/>
                  </a:prstClr>
                </a:solidFill>
              </a:rPr>
              <a:t>20XX</a:t>
            </a:r>
          </a:p>
        </p:txBody>
      </p:sp>
      <p:sp>
        <p:nvSpPr>
          <p:cNvPr id="22" name="Footer Placeholder 6">
            <a:extLst>
              <a:ext uri="{FF2B5EF4-FFF2-40B4-BE49-F238E27FC236}">
                <a16:creationId xmlns:a16="http://schemas.microsoft.com/office/drawing/2014/main" id="{E4052D32-8B32-4C10-8FF9-3CC40E7F37A9}"/>
              </a:ext>
            </a:extLst>
          </p:cNvPr>
          <p:cNvSpPr>
            <a:spLocks noGrp="1"/>
          </p:cNvSpPr>
          <p:nvPr>
            <p:ph type="ftr" sz="quarter" idx="11"/>
          </p:nvPr>
        </p:nvSpPr>
        <p:spPr>
          <a:xfrm>
            <a:off x="4038600" y="632460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rPr>
              <a:t>Presentation title</a:t>
            </a:r>
          </a:p>
        </p:txBody>
      </p:sp>
      <p:sp>
        <p:nvSpPr>
          <p:cNvPr id="23" name="Slide Number Placeholder 7">
            <a:extLst>
              <a:ext uri="{FF2B5EF4-FFF2-40B4-BE49-F238E27FC236}">
                <a16:creationId xmlns:a16="http://schemas.microsoft.com/office/drawing/2014/main" id="{423F6085-8F80-41B9-9BA1-8719DDB0C313}"/>
              </a:ext>
            </a:extLst>
          </p:cNvPr>
          <p:cNvSpPr>
            <a:spLocks noGrp="1"/>
          </p:cNvSpPr>
          <p:nvPr>
            <p:ph type="sldNum" sz="quarter" idx="12"/>
          </p:nvPr>
        </p:nvSpPr>
        <p:spPr>
          <a:xfrm>
            <a:off x="8610600" y="632460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endParaRPr>
          </a:p>
        </p:txBody>
      </p:sp>
      <p:sp>
        <p:nvSpPr>
          <p:cNvPr id="3" name="Content Placeholder 2">
            <a:extLst>
              <a:ext uri="{FF2B5EF4-FFF2-40B4-BE49-F238E27FC236}">
                <a16:creationId xmlns:a16="http://schemas.microsoft.com/office/drawing/2014/main" id="{A7452533-4333-455C-A755-FD0DB695115D}"/>
              </a:ext>
            </a:extLst>
          </p:cNvPr>
          <p:cNvSpPr>
            <a:spLocks noGrp="1"/>
          </p:cNvSpPr>
          <p:nvPr>
            <p:ph sz="quarter" idx="13" hasCustomPrompt="1"/>
          </p:nvPr>
        </p:nvSpPr>
        <p:spPr>
          <a:xfrm>
            <a:off x="392113" y="217488"/>
            <a:ext cx="11407775" cy="43449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content</a:t>
            </a:r>
          </a:p>
        </p:txBody>
      </p:sp>
    </p:spTree>
    <p:extLst>
      <p:ext uri="{BB962C8B-B14F-4D97-AF65-F5344CB8AC3E}">
        <p14:creationId xmlns:p14="http://schemas.microsoft.com/office/powerpoint/2010/main" val="1726798374"/>
      </p:ext>
    </p:extLst>
  </p:cSld>
  <p:clrMapOvr>
    <a:masterClrMapping/>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meline">
    <p:bg>
      <p:bgPr>
        <a:solidFill>
          <a:schemeClr val="bg2">
            <a:alpha val="70000"/>
          </a:schemeClr>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8EB1B99-4A44-424D-960B-E39E95E47FE1}"/>
              </a:ext>
              <a:ext uri="{C183D7F6-B498-43B3-948B-1728B52AA6E4}">
                <adec:decorative xmlns:adec="http://schemas.microsoft.com/office/drawing/2017/decorative" val="1"/>
              </a:ext>
            </a:extLst>
          </p:cNvPr>
          <p:cNvSpPr/>
          <p:nvPr userDrawn="1"/>
        </p:nvSpPr>
        <p:spPr>
          <a:xfrm>
            <a:off x="0" y="4563122"/>
            <a:ext cx="12188952" cy="229487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7" name="Rectangle 26">
            <a:extLst>
              <a:ext uri="{FF2B5EF4-FFF2-40B4-BE49-F238E27FC236}">
                <a16:creationId xmlns:a16="http://schemas.microsoft.com/office/drawing/2014/main" id="{1C4B9F2D-4BC8-49AA-AF37-3F0C8E5A2D87}"/>
              </a:ext>
              <a:ext uri="{C183D7F6-B498-43B3-948B-1728B52AA6E4}">
                <adec:decorative xmlns:adec="http://schemas.microsoft.com/office/drawing/2017/decorative" val="1"/>
              </a:ext>
            </a:extLst>
          </p:cNvPr>
          <p:cNvSpPr/>
          <p:nvPr userDrawn="1"/>
        </p:nvSpPr>
        <p:spPr>
          <a:xfrm>
            <a:off x="0" y="4632326"/>
            <a:ext cx="12188952" cy="2225674"/>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8" name="Title 1">
            <a:extLst>
              <a:ext uri="{FF2B5EF4-FFF2-40B4-BE49-F238E27FC236}">
                <a16:creationId xmlns:a16="http://schemas.microsoft.com/office/drawing/2014/main" id="{59607F4D-1EB7-4A8D-BDBE-3FBD59A56ECE}"/>
              </a:ext>
            </a:extLst>
          </p:cNvPr>
          <p:cNvSpPr>
            <a:spLocks noGrp="1"/>
          </p:cNvSpPr>
          <p:nvPr>
            <p:ph type="title"/>
          </p:nvPr>
        </p:nvSpPr>
        <p:spPr>
          <a:xfrm>
            <a:off x="838200" y="4581785"/>
            <a:ext cx="10348147" cy="1572606"/>
          </a:xfrm>
        </p:spPr>
        <p:txBody>
          <a:bodyPr>
            <a:normAutofit/>
          </a:bodyPr>
          <a:lstStyle/>
          <a:p>
            <a:pPr>
              <a:lnSpc>
                <a:spcPct val="100000"/>
              </a:lnSpc>
            </a:pPr>
            <a:r>
              <a:rPr lang="en-US" spc="120">
                <a:solidFill>
                  <a:schemeClr val="bg1"/>
                </a:solidFill>
                <a:cs typeface="Posterama" panose="020B0504020200020000" pitchFamily="34" charset="0"/>
              </a:rPr>
              <a:t>Click to edit Master title style</a:t>
            </a:r>
            <a:endParaRPr lang="en-US" spc="120" dirty="0">
              <a:solidFill>
                <a:schemeClr val="bg1"/>
              </a:solidFill>
              <a:cs typeface="Posterama" panose="020B0504020200020000" pitchFamily="34" charset="0"/>
            </a:endParaRPr>
          </a:p>
        </p:txBody>
      </p:sp>
      <p:sp>
        <p:nvSpPr>
          <p:cNvPr id="29" name="Date Placeholder 5">
            <a:extLst>
              <a:ext uri="{FF2B5EF4-FFF2-40B4-BE49-F238E27FC236}">
                <a16:creationId xmlns:a16="http://schemas.microsoft.com/office/drawing/2014/main" id="{D059A74B-DC70-4E6A-8B79-92049E91B19C}"/>
              </a:ext>
            </a:extLst>
          </p:cNvPr>
          <p:cNvSpPr>
            <a:spLocks noGrp="1"/>
          </p:cNvSpPr>
          <p:nvPr>
            <p:ph type="dt" sz="half" idx="10"/>
          </p:nvPr>
        </p:nvSpPr>
        <p:spPr>
          <a:xfrm>
            <a:off x="838200" y="6324600"/>
            <a:ext cx="2743200" cy="365125"/>
          </a:xfrm>
        </p:spPr>
        <p:txBody>
          <a:bodyPr/>
          <a:lstStyle>
            <a:lvl1pPr>
              <a:defRPr/>
            </a:lvl1pPr>
          </a:lstStyle>
          <a:p>
            <a:pPr>
              <a:defRPr/>
            </a:pPr>
            <a:r>
              <a:rPr lang="en-US" dirty="0">
                <a:solidFill>
                  <a:prstClr val="white">
                    <a:alpha val="60000"/>
                  </a:prstClr>
                </a:solidFill>
              </a:rPr>
              <a:t>20XX</a:t>
            </a:r>
          </a:p>
        </p:txBody>
      </p:sp>
      <p:sp>
        <p:nvSpPr>
          <p:cNvPr id="30" name="Footer Placeholder 6">
            <a:extLst>
              <a:ext uri="{FF2B5EF4-FFF2-40B4-BE49-F238E27FC236}">
                <a16:creationId xmlns:a16="http://schemas.microsoft.com/office/drawing/2014/main" id="{60A3B447-230B-4641-9E61-C6AFA8ADA113}"/>
              </a:ext>
            </a:extLst>
          </p:cNvPr>
          <p:cNvSpPr>
            <a:spLocks noGrp="1"/>
          </p:cNvSpPr>
          <p:nvPr>
            <p:ph type="ftr" sz="quarter" idx="11"/>
          </p:nvPr>
        </p:nvSpPr>
        <p:spPr>
          <a:xfrm>
            <a:off x="4038600" y="632460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rPr>
              <a:t>Presentation title</a:t>
            </a:r>
          </a:p>
        </p:txBody>
      </p:sp>
      <p:sp>
        <p:nvSpPr>
          <p:cNvPr id="31" name="Slide Number Placeholder 7">
            <a:extLst>
              <a:ext uri="{FF2B5EF4-FFF2-40B4-BE49-F238E27FC236}">
                <a16:creationId xmlns:a16="http://schemas.microsoft.com/office/drawing/2014/main" id="{D891FDCC-CEC5-46EA-83E5-AF2316413B93}"/>
              </a:ext>
            </a:extLst>
          </p:cNvPr>
          <p:cNvSpPr>
            <a:spLocks noGrp="1"/>
          </p:cNvSpPr>
          <p:nvPr>
            <p:ph type="sldNum" sz="quarter" idx="12"/>
          </p:nvPr>
        </p:nvSpPr>
        <p:spPr>
          <a:xfrm>
            <a:off x="8610600" y="632460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endParaRPr>
          </a:p>
        </p:txBody>
      </p:sp>
      <p:sp>
        <p:nvSpPr>
          <p:cNvPr id="3" name="Content Placeholder 2">
            <a:extLst>
              <a:ext uri="{FF2B5EF4-FFF2-40B4-BE49-F238E27FC236}">
                <a16:creationId xmlns:a16="http://schemas.microsoft.com/office/drawing/2014/main" id="{77112BDF-BBAF-4198-8203-F269CA203EB7}"/>
              </a:ext>
            </a:extLst>
          </p:cNvPr>
          <p:cNvSpPr>
            <a:spLocks noGrp="1"/>
          </p:cNvSpPr>
          <p:nvPr>
            <p:ph sz="quarter" idx="13" hasCustomPrompt="1"/>
          </p:nvPr>
        </p:nvSpPr>
        <p:spPr>
          <a:xfrm>
            <a:off x="1089025" y="209550"/>
            <a:ext cx="10013950" cy="4143375"/>
          </a:xfrm>
        </p:spPr>
        <p:txBody>
          <a:bodyPr/>
          <a:lstStyle>
            <a:lvl1pPr>
              <a:defRPr>
                <a:solidFill>
                  <a:schemeClr val="tx1"/>
                </a:solidFill>
              </a:defRPr>
            </a:lvl1pPr>
          </a:lstStyle>
          <a:p>
            <a:pPr lvl="0"/>
            <a:r>
              <a:rPr lang="en-US" dirty="0"/>
              <a:t>Click to add content</a:t>
            </a:r>
          </a:p>
        </p:txBody>
      </p:sp>
    </p:spTree>
    <p:extLst>
      <p:ext uri="{BB962C8B-B14F-4D97-AF65-F5344CB8AC3E}">
        <p14:creationId xmlns:p14="http://schemas.microsoft.com/office/powerpoint/2010/main" val="656986054"/>
      </p:ext>
    </p:extLst>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t 2 Column">
    <p:bg>
      <p:bgPr>
        <a:solidFill>
          <a:schemeClr val="bg2">
            <a:alpha val="7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DE745-8E05-475F-BC08-E9B8B01E6267}"/>
              </a:ext>
              <a:ext uri="{C183D7F6-B498-43B3-948B-1728B52AA6E4}">
                <adec:decorative xmlns:adec="http://schemas.microsoft.com/office/drawing/2017/decorative" val="1"/>
              </a:ext>
            </a:extLst>
          </p:cNvPr>
          <p:cNvPicPr>
            <a:picLocks noChangeAspect="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10744200" y="0"/>
            <a:ext cx="1447800" cy="1535750"/>
          </a:xfrm>
          <a:prstGeom prst="rect">
            <a:avLst/>
          </a:prstGeom>
        </p:spPr>
      </p:pic>
      <p:sp>
        <p:nvSpPr>
          <p:cNvPr id="10" name="Title 1">
            <a:extLst>
              <a:ext uri="{FF2B5EF4-FFF2-40B4-BE49-F238E27FC236}">
                <a16:creationId xmlns:a16="http://schemas.microsoft.com/office/drawing/2014/main" id="{D4AB668B-5364-48F5-8E6A-67B8A330D922}"/>
              </a:ext>
            </a:extLst>
          </p:cNvPr>
          <p:cNvSpPr>
            <a:spLocks noGrp="1"/>
          </p:cNvSpPr>
          <p:nvPr>
            <p:ph type="title"/>
          </p:nvPr>
        </p:nvSpPr>
        <p:spPr>
          <a:xfrm>
            <a:off x="838201" y="559814"/>
            <a:ext cx="10348146" cy="753172"/>
          </a:xfrm>
        </p:spPr>
        <p:txBody>
          <a:bodyPr anchor="t">
            <a:normAutofit/>
          </a:bodyPr>
          <a:lstStyle>
            <a:lvl1pPr>
              <a:defRPr>
                <a:solidFill>
                  <a:schemeClr val="tx2"/>
                </a:solidFill>
              </a:defRPr>
            </a:lvl1pPr>
          </a:lstStyle>
          <a:p>
            <a:pPr>
              <a:lnSpc>
                <a:spcPct val="100000"/>
              </a:lnSpc>
            </a:pPr>
            <a:r>
              <a:rPr lang="en-US" spc="120">
                <a:solidFill>
                  <a:schemeClr val="tx2"/>
                </a:solidFill>
                <a:cs typeface="Posterama" panose="020B0504020200020000" pitchFamily="34" charset="0"/>
              </a:rPr>
              <a:t>Click to edit Master title style</a:t>
            </a:r>
            <a:endParaRPr lang="en-US" spc="120" dirty="0">
              <a:solidFill>
                <a:schemeClr val="tx2"/>
              </a:solidFill>
              <a:cs typeface="Posterama" panose="020B0504020200020000" pitchFamily="34" charset="0"/>
            </a:endParaRPr>
          </a:p>
        </p:txBody>
      </p:sp>
      <p:pic>
        <p:nvPicPr>
          <p:cNvPr id="11" name="Picture 10">
            <a:extLst>
              <a:ext uri="{FF2B5EF4-FFF2-40B4-BE49-F238E27FC236}">
                <a16:creationId xmlns:a16="http://schemas.microsoft.com/office/drawing/2014/main" id="{BDCD62CE-FD0C-47C1-94CE-C2F8B5AA8272}"/>
              </a:ext>
              <a:ext uri="{C183D7F6-B498-43B3-948B-1728B52AA6E4}">
                <adec:decorative xmlns:adec="http://schemas.microsoft.com/office/drawing/2017/decorative" val="1"/>
              </a:ext>
            </a:extLst>
          </p:cNvPr>
          <p:cNvPicPr>
            <a:picLocks noChangeAspect="1"/>
          </p:cNvPicPr>
          <p:nvPr userDrawn="1"/>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rot="10800000">
            <a:off x="-1" y="2719661"/>
            <a:ext cx="830249" cy="2548349"/>
          </a:xfrm>
          <a:prstGeom prst="rect">
            <a:avLst/>
          </a:prstGeom>
        </p:spPr>
      </p:pic>
      <p:sp>
        <p:nvSpPr>
          <p:cNvPr id="16" name="Text Placeholder 15">
            <a:extLst>
              <a:ext uri="{FF2B5EF4-FFF2-40B4-BE49-F238E27FC236}">
                <a16:creationId xmlns:a16="http://schemas.microsoft.com/office/drawing/2014/main" id="{400F5829-71BC-4CC0-A88E-2D9B5D18E8D6}"/>
              </a:ext>
            </a:extLst>
          </p:cNvPr>
          <p:cNvSpPr>
            <a:spLocks noGrp="1"/>
          </p:cNvSpPr>
          <p:nvPr>
            <p:ph type="body" sz="quarter" idx="13" hasCustomPrompt="1"/>
          </p:nvPr>
        </p:nvSpPr>
        <p:spPr>
          <a:xfrm>
            <a:off x="1612288" y="1719628"/>
            <a:ext cx="4307865" cy="554038"/>
          </a:xfrm>
        </p:spPr>
        <p:txBody>
          <a:bodyPr>
            <a:normAutofit/>
          </a:bodyPr>
          <a:lstStyle>
            <a:lvl1pPr marL="0" indent="0">
              <a:buNone/>
              <a:defRPr sz="2400" b="1">
                <a:solidFill>
                  <a:schemeClr val="accent4"/>
                </a:solidFill>
              </a:defRPr>
            </a:lvl1pPr>
          </a:lstStyle>
          <a:p>
            <a:pPr lvl="0"/>
            <a:r>
              <a:rPr lang="en-US" dirty="0"/>
              <a:t>Click to add subtitle</a:t>
            </a:r>
          </a:p>
        </p:txBody>
      </p:sp>
      <p:sp>
        <p:nvSpPr>
          <p:cNvPr id="19" name="Text Placeholder 18">
            <a:extLst>
              <a:ext uri="{FF2B5EF4-FFF2-40B4-BE49-F238E27FC236}">
                <a16:creationId xmlns:a16="http://schemas.microsoft.com/office/drawing/2014/main" id="{FD2F63FE-D5D7-44B0-B72C-D45AA6EE129B}"/>
              </a:ext>
            </a:extLst>
          </p:cNvPr>
          <p:cNvSpPr>
            <a:spLocks noGrp="1"/>
          </p:cNvSpPr>
          <p:nvPr>
            <p:ph type="body" sz="quarter" idx="15" hasCustomPrompt="1"/>
          </p:nvPr>
        </p:nvSpPr>
        <p:spPr>
          <a:xfrm>
            <a:off x="1612900" y="2332649"/>
            <a:ext cx="4306888" cy="3529013"/>
          </a:xfrm>
        </p:spPr>
        <p:txBody>
          <a:bodyPr>
            <a:normAutofit/>
          </a:bodyPr>
          <a:lstStyle>
            <a:lvl1pPr marL="285750" indent="-285750">
              <a:buFont typeface="Arial" panose="020B0604020202020204" pitchFamily="34" charset="0"/>
              <a:buChar char="•"/>
              <a:defRPr sz="1800">
                <a:solidFill>
                  <a:schemeClr val="tx2"/>
                </a:solidFill>
              </a:defRPr>
            </a:lvl1pPr>
          </a:lstStyle>
          <a:p>
            <a:pPr lvl="0"/>
            <a:r>
              <a:rPr lang="en-US" dirty="0"/>
              <a:t>Click to add text</a:t>
            </a:r>
          </a:p>
        </p:txBody>
      </p:sp>
      <p:sp>
        <p:nvSpPr>
          <p:cNvPr id="17" name="Text Placeholder 15">
            <a:extLst>
              <a:ext uri="{FF2B5EF4-FFF2-40B4-BE49-F238E27FC236}">
                <a16:creationId xmlns:a16="http://schemas.microsoft.com/office/drawing/2014/main" id="{E0314D87-B4EE-460E-B18F-73BD13911150}"/>
              </a:ext>
            </a:extLst>
          </p:cNvPr>
          <p:cNvSpPr>
            <a:spLocks noGrp="1"/>
          </p:cNvSpPr>
          <p:nvPr>
            <p:ph type="body" sz="quarter" idx="14" hasCustomPrompt="1"/>
          </p:nvPr>
        </p:nvSpPr>
        <p:spPr>
          <a:xfrm>
            <a:off x="6266350" y="1719628"/>
            <a:ext cx="4307865" cy="554038"/>
          </a:xfrm>
        </p:spPr>
        <p:txBody>
          <a:bodyPr>
            <a:normAutofit/>
          </a:bodyPr>
          <a:lstStyle>
            <a:lvl1pPr marL="0" indent="0">
              <a:buNone/>
              <a:defRPr sz="2400" b="1">
                <a:solidFill>
                  <a:schemeClr val="accent4"/>
                </a:solidFill>
              </a:defRPr>
            </a:lvl1pPr>
          </a:lstStyle>
          <a:p>
            <a:pPr lvl="0"/>
            <a:r>
              <a:rPr lang="en-US" dirty="0"/>
              <a:t>Click to add subtitle</a:t>
            </a:r>
          </a:p>
        </p:txBody>
      </p:sp>
      <p:sp>
        <p:nvSpPr>
          <p:cNvPr id="20" name="Text Placeholder 18">
            <a:extLst>
              <a:ext uri="{FF2B5EF4-FFF2-40B4-BE49-F238E27FC236}">
                <a16:creationId xmlns:a16="http://schemas.microsoft.com/office/drawing/2014/main" id="{C6020A13-A1EE-4B0D-9E98-DEC8824C5969}"/>
              </a:ext>
            </a:extLst>
          </p:cNvPr>
          <p:cNvSpPr>
            <a:spLocks noGrp="1"/>
          </p:cNvSpPr>
          <p:nvPr>
            <p:ph type="body" sz="quarter" idx="16" hasCustomPrompt="1"/>
          </p:nvPr>
        </p:nvSpPr>
        <p:spPr>
          <a:xfrm>
            <a:off x="6266838" y="2332649"/>
            <a:ext cx="4306888" cy="3529013"/>
          </a:xfrm>
        </p:spPr>
        <p:txBody>
          <a:bodyPr>
            <a:normAutofit/>
          </a:bodyPr>
          <a:lstStyle>
            <a:lvl1pPr marL="285750" indent="-285750">
              <a:buFont typeface="Arial" panose="020B0604020202020204" pitchFamily="34" charset="0"/>
              <a:buChar char="•"/>
              <a:defRPr sz="1800">
                <a:solidFill>
                  <a:schemeClr val="tx2"/>
                </a:solidFill>
              </a:defRPr>
            </a:lvl1pPr>
          </a:lstStyle>
          <a:p>
            <a:pPr lvl="0"/>
            <a:r>
              <a:rPr lang="en-US" dirty="0"/>
              <a:t>Click to add text</a:t>
            </a:r>
          </a:p>
        </p:txBody>
      </p:sp>
      <p:sp>
        <p:nvSpPr>
          <p:cNvPr id="12" name="Date Placeholder 5">
            <a:extLst>
              <a:ext uri="{FF2B5EF4-FFF2-40B4-BE49-F238E27FC236}">
                <a16:creationId xmlns:a16="http://schemas.microsoft.com/office/drawing/2014/main" id="{DB65338A-C6F0-4F28-B7EA-064B872F628B}"/>
              </a:ext>
            </a:extLst>
          </p:cNvPr>
          <p:cNvSpPr>
            <a:spLocks noGrp="1"/>
          </p:cNvSpPr>
          <p:nvPr>
            <p:ph type="dt" sz="half" idx="10"/>
          </p:nvPr>
        </p:nvSpPr>
        <p:spPr>
          <a:xfrm>
            <a:off x="838200" y="6324600"/>
            <a:ext cx="2743200" cy="365125"/>
          </a:xfrm>
        </p:spPr>
        <p:txBody>
          <a:bodyPr/>
          <a:lstStyle>
            <a:lvl1pPr>
              <a:defRPr>
                <a:solidFill>
                  <a:schemeClr val="tx1">
                    <a:alpha val="60000"/>
                  </a:schemeClr>
                </a:solidFill>
              </a:defRPr>
            </a:lvl1pPr>
          </a:lstStyle>
          <a:p>
            <a:pPr>
              <a:defRPr/>
            </a:pPr>
            <a:r>
              <a:rPr lang="en-US" dirty="0"/>
              <a:t>20XX</a:t>
            </a:r>
          </a:p>
        </p:txBody>
      </p:sp>
      <p:sp>
        <p:nvSpPr>
          <p:cNvPr id="13" name="Footer Placeholder 6">
            <a:extLst>
              <a:ext uri="{FF2B5EF4-FFF2-40B4-BE49-F238E27FC236}">
                <a16:creationId xmlns:a16="http://schemas.microsoft.com/office/drawing/2014/main" id="{5743896B-BFE2-4F6B-B431-CF4B29CD3815}"/>
              </a:ext>
            </a:extLst>
          </p:cNvPr>
          <p:cNvSpPr>
            <a:spLocks noGrp="1"/>
          </p:cNvSpPr>
          <p:nvPr>
            <p:ph type="ftr" sz="quarter" idx="11"/>
          </p:nvPr>
        </p:nvSpPr>
        <p:spPr>
          <a:xfrm>
            <a:off x="4038600" y="6324600"/>
            <a:ext cx="4114800" cy="365125"/>
          </a:xfrm>
        </p:spPr>
        <p:txBody>
          <a:bodyPr/>
          <a:lstStyle>
            <a:lvl1pPr>
              <a:defRPr>
                <a:solidFill>
                  <a:schemeClr val="tx1">
                    <a:alpha val="60000"/>
                  </a:schemeClr>
                </a:solidFill>
              </a:defRPr>
            </a:lvl1pPr>
          </a:lstStyle>
          <a:p>
            <a:r>
              <a:rPr lang="en-US" dirty="0"/>
              <a:t>Presentation title</a:t>
            </a:r>
          </a:p>
        </p:txBody>
      </p:sp>
      <p:sp>
        <p:nvSpPr>
          <p:cNvPr id="14" name="Slide Number Placeholder 7">
            <a:extLst>
              <a:ext uri="{FF2B5EF4-FFF2-40B4-BE49-F238E27FC236}">
                <a16:creationId xmlns:a16="http://schemas.microsoft.com/office/drawing/2014/main" id="{1F6558AB-F8E9-4605-A5ED-FE3F46A11262}"/>
              </a:ext>
            </a:extLst>
          </p:cNvPr>
          <p:cNvSpPr>
            <a:spLocks noGrp="1"/>
          </p:cNvSpPr>
          <p:nvPr>
            <p:ph type="sldNum" sz="quarter" idx="12"/>
          </p:nvPr>
        </p:nvSpPr>
        <p:spPr>
          <a:xfrm>
            <a:off x="8610600" y="6324600"/>
            <a:ext cx="2743200" cy="365125"/>
          </a:xfrm>
        </p:spPr>
        <p:txBody>
          <a:bodyPr/>
          <a:lstStyle>
            <a:lvl1pPr>
              <a:defRPr>
                <a:solidFill>
                  <a:schemeClr val="tx1">
                    <a:alpha val="60000"/>
                  </a:schemeClr>
                </a:solidFill>
              </a:defRPr>
            </a:lvl1pPr>
          </a:lstStyle>
          <a:p>
            <a:pPr>
              <a:defRPr/>
            </a:pPr>
            <a:fld id="{73B850FF-6169-4056-8077-06FFA93A5366}" type="slidenum">
              <a:rPr lang="en-US" smtClean="0"/>
              <a:pPr>
                <a:defRPr/>
              </a:pPr>
              <a:t>‹#›</a:t>
            </a:fld>
            <a:endParaRPr lang="en-US" dirty="0"/>
          </a:p>
        </p:txBody>
      </p:sp>
    </p:spTree>
    <p:extLst>
      <p:ext uri="{BB962C8B-B14F-4D97-AF65-F5344CB8AC3E}">
        <p14:creationId xmlns:p14="http://schemas.microsoft.com/office/powerpoint/2010/main" val="3872868043"/>
      </p:ext>
    </p:extLst>
  </p:cSld>
  <p:clrMapOvr>
    <a:masterClrMapping/>
  </p:clrMapOvr>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0" name="Picture 39">
            <a:extLst>
              <a:ext uri="{FF2B5EF4-FFF2-40B4-BE49-F238E27FC236}">
                <a16:creationId xmlns:a16="http://schemas.microsoft.com/office/drawing/2014/main" id="{1CB7E8AE-A3AC-4BB7-A5C6-F00EC697B265}"/>
              </a:ext>
            </a:extLst>
          </p:cNvPr>
          <p:cNvPicPr>
            <a:picLocks noChangeAspect="1"/>
          </p:cNvPicPr>
          <p:nvPr/>
        </p:nvPicPr>
        <p:blipFill>
          <a:blip r:embed="rId14">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838200" y="425450"/>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838200" y="1949450"/>
            <a:ext cx="10515600" cy="4195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838200" y="6324600"/>
            <a:ext cx="2743200" cy="365125"/>
          </a:xfrm>
          <a:prstGeom prst="rect">
            <a:avLst/>
          </a:prstGeom>
        </p:spPr>
        <p:txBody>
          <a:bodyPr vert="horz" lIns="91440" tIns="45720" rIns="91440" bIns="45720" rtlCol="0" anchor="ctr"/>
          <a:lstStyle>
            <a:lvl1pPr algn="l">
              <a:defRPr sz="900">
                <a:solidFill>
                  <a:schemeClr val="bg1">
                    <a:alpha val="60000"/>
                  </a:schemeClr>
                </a:solidFill>
                <a:latin typeface="+mn-lt"/>
              </a:defRPr>
            </a:lvl1pPr>
          </a:lstStyle>
          <a:p>
            <a:r>
              <a:rPr lang="en-US" dirty="0"/>
              <a:t>20XX</a:t>
            </a:r>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324600"/>
            <a:ext cx="4114800" cy="365125"/>
          </a:xfrm>
          <a:prstGeom prst="rect">
            <a:avLst/>
          </a:prstGeom>
        </p:spPr>
        <p:txBody>
          <a:bodyPr vert="horz" lIns="91440" tIns="45720" rIns="91440" bIns="45720" rtlCol="0" anchor="ctr"/>
          <a:lstStyle>
            <a:lvl1pPr algn="ctr">
              <a:defRPr sz="900">
                <a:solidFill>
                  <a:schemeClr val="bg1">
                    <a:alpha val="60000"/>
                  </a:schemeClr>
                </a:solidFill>
                <a:latin typeface="+mn-lt"/>
              </a:defRPr>
            </a:lvl1pPr>
          </a:lstStyle>
          <a:p>
            <a:r>
              <a:rPr lang="en-US" dirty="0"/>
              <a:t>Presentation title</a:t>
            </a:r>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610600" y="6324600"/>
            <a:ext cx="2743200" cy="365125"/>
          </a:xfrm>
          <a:prstGeom prst="rect">
            <a:avLst/>
          </a:prstGeom>
        </p:spPr>
        <p:txBody>
          <a:bodyPr vert="horz" lIns="91440" tIns="45720" rIns="91440" bIns="45720" rtlCol="0" anchor="ctr"/>
          <a:lstStyle>
            <a:lvl1pPr algn="r">
              <a:defRPr sz="900">
                <a:solidFill>
                  <a:schemeClr val="bg1">
                    <a:alpha val="60000"/>
                  </a:schemeClr>
                </a:solidFill>
                <a:latin typeface="+mn-l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137308740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9" r:id="rId6"/>
    <p:sldLayoutId id="2147483740" r:id="rId7"/>
    <p:sldLayoutId id="2147483741" r:id="rId8"/>
    <p:sldLayoutId id="2147483742" r:id="rId9"/>
    <p:sldLayoutId id="2147483743" r:id="rId10"/>
    <p:sldLayoutId id="2147483756" r:id="rId11"/>
    <p:sldLayoutId id="2147483769" r:id="rId12"/>
  </p:sldLayoutIdLst>
  <p:hf sldNum="0" hdr="0" ftr="0"/>
  <p:txStyles>
    <p:title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2.xml"/><Relationship Id="rId5" Type="http://schemas.openxmlformats.org/officeDocument/2006/relationships/image" Target="../media/image19.jp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mailto:robertmedacco@lrboi-nsn.gov" TargetMode="External"/><Relationship Id="rId1" Type="http://schemas.openxmlformats.org/officeDocument/2006/relationships/slideLayout" Target="../slideLayouts/slideLayout1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0B2BB2-146B-4714-8570-77C449ABC0E1}"/>
              </a:ext>
            </a:extLst>
          </p:cNvPr>
          <p:cNvSpPr>
            <a:spLocks noGrp="1"/>
          </p:cNvSpPr>
          <p:nvPr>
            <p:ph type="ctrTitle"/>
          </p:nvPr>
        </p:nvSpPr>
        <p:spPr>
          <a:xfrm>
            <a:off x="1293876" y="304801"/>
            <a:ext cx="9601200" cy="1534297"/>
          </a:xfrm>
        </p:spPr>
        <p:txBody>
          <a:bodyPr/>
          <a:lstStyle/>
          <a:p>
            <a:r>
              <a:rPr lang="en-US" dirty="0"/>
              <a:t>Little River Band of Ottawa Indians</a:t>
            </a:r>
            <a:br>
              <a:rPr lang="en-US" dirty="0"/>
            </a:br>
            <a:r>
              <a:rPr lang="en-US" dirty="0"/>
              <a:t>Department of Public Safety</a:t>
            </a:r>
          </a:p>
        </p:txBody>
      </p:sp>
      <p:sp>
        <p:nvSpPr>
          <p:cNvPr id="7" name="Subtitle 6">
            <a:extLst>
              <a:ext uri="{FF2B5EF4-FFF2-40B4-BE49-F238E27FC236}">
                <a16:creationId xmlns:a16="http://schemas.microsoft.com/office/drawing/2014/main" id="{7DEE731E-C361-4204-9B35-43843B693B77}"/>
              </a:ext>
            </a:extLst>
          </p:cNvPr>
          <p:cNvSpPr>
            <a:spLocks noGrp="1"/>
          </p:cNvSpPr>
          <p:nvPr>
            <p:ph type="subTitle" idx="1"/>
          </p:nvPr>
        </p:nvSpPr>
        <p:spPr>
          <a:xfrm>
            <a:off x="1712976" y="1905001"/>
            <a:ext cx="8763001" cy="962442"/>
          </a:xfrm>
        </p:spPr>
        <p:txBody>
          <a:bodyPr>
            <a:normAutofit fontScale="92500" lnSpcReduction="20000"/>
          </a:bodyPr>
          <a:lstStyle/>
          <a:p>
            <a:r>
              <a:rPr lang="en-US" dirty="0"/>
              <a:t>Robert R Medacco</a:t>
            </a:r>
          </a:p>
          <a:p>
            <a:r>
              <a:rPr lang="en-US" dirty="0"/>
              <a:t>Director of Public Safety</a:t>
            </a:r>
          </a:p>
        </p:txBody>
      </p:sp>
      <p:pic>
        <p:nvPicPr>
          <p:cNvPr id="11" name="Picture Placeholder 10" descr="A picture containing sunset with teepees">
            <a:extLst>
              <a:ext uri="{FF2B5EF4-FFF2-40B4-BE49-F238E27FC236}">
                <a16:creationId xmlns:a16="http://schemas.microsoft.com/office/drawing/2014/main" id="{458CF8B8-D058-4FD3-9B2C-5511E2BCDE76}"/>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619840" y="3013206"/>
            <a:ext cx="11084189" cy="3854030"/>
          </a:xfrm>
        </p:spPr>
      </p:pic>
    </p:spTree>
    <p:extLst>
      <p:ext uri="{BB962C8B-B14F-4D97-AF65-F5344CB8AC3E}">
        <p14:creationId xmlns:p14="http://schemas.microsoft.com/office/powerpoint/2010/main" val="3106661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B7633D-BB3B-83FA-6314-EE6E99174FBF}"/>
              </a:ext>
            </a:extLst>
          </p:cNvPr>
          <p:cNvSpPr>
            <a:spLocks noGrp="1"/>
          </p:cNvSpPr>
          <p:nvPr>
            <p:ph type="ctrTitle"/>
          </p:nvPr>
        </p:nvSpPr>
        <p:spPr>
          <a:xfrm>
            <a:off x="990600" y="1066800"/>
            <a:ext cx="4749276" cy="2592425"/>
          </a:xfrm>
        </p:spPr>
        <p:txBody>
          <a:bodyPr anchor="b">
            <a:normAutofit/>
          </a:bodyPr>
          <a:lstStyle/>
          <a:p>
            <a:r>
              <a:rPr lang="en-US" dirty="0"/>
              <a:t>Partnerships</a:t>
            </a:r>
          </a:p>
        </p:txBody>
      </p:sp>
      <p:sp>
        <p:nvSpPr>
          <p:cNvPr id="9" name="Text Placeholder 8">
            <a:extLst>
              <a:ext uri="{FF2B5EF4-FFF2-40B4-BE49-F238E27FC236}">
                <a16:creationId xmlns:a16="http://schemas.microsoft.com/office/drawing/2014/main" id="{A2EE0769-A063-F6F1-C302-FCD228BF2D45}"/>
              </a:ext>
            </a:extLst>
          </p:cNvPr>
          <p:cNvSpPr>
            <a:spLocks noGrp="1"/>
          </p:cNvSpPr>
          <p:nvPr>
            <p:ph type="subTitle" idx="1"/>
          </p:nvPr>
        </p:nvSpPr>
        <p:spPr>
          <a:xfrm>
            <a:off x="990599" y="3856314"/>
            <a:ext cx="4749275" cy="1858686"/>
          </a:xfrm>
        </p:spPr>
        <p:txBody>
          <a:bodyPr anchor="t">
            <a:normAutofit/>
          </a:bodyPr>
          <a:lstStyle/>
          <a:p>
            <a:r>
              <a:rPr lang="en-US" sz="2200" dirty="0"/>
              <a:t>Multi-Jurisdiction Teams</a:t>
            </a:r>
          </a:p>
          <a:p>
            <a:r>
              <a:rPr lang="en-US" sz="2200" dirty="0"/>
              <a:t>Victim Centered Tasks Force</a:t>
            </a:r>
          </a:p>
          <a:p>
            <a:r>
              <a:rPr lang="en-US" sz="2200" dirty="0"/>
              <a:t>Tribal Partnerships</a:t>
            </a:r>
          </a:p>
          <a:p>
            <a:endParaRPr lang="en-US" sz="2200" dirty="0"/>
          </a:p>
        </p:txBody>
      </p:sp>
      <p:pic>
        <p:nvPicPr>
          <p:cNvPr id="11" name="Picture Placeholder 10" descr="A group of people in a pool&#10;&#10;Description automatically generated">
            <a:extLst>
              <a:ext uri="{FF2B5EF4-FFF2-40B4-BE49-F238E27FC236}">
                <a16:creationId xmlns:a16="http://schemas.microsoft.com/office/drawing/2014/main" id="{3DD8951F-594E-8B9C-B836-786E88F60885}"/>
              </a:ext>
            </a:extLst>
          </p:cNvPr>
          <p:cNvPicPr>
            <a:picLocks noGrp="1" noChangeAspect="1"/>
          </p:cNvPicPr>
          <p:nvPr>
            <p:ph type="pic" sz="quarter" idx="13"/>
          </p:nvPr>
        </p:nvPicPr>
        <p:blipFill rotWithShape="1">
          <a:blip r:embed="rId2"/>
          <a:srcRect t="16292" r="-2" b="13187"/>
          <a:stretch/>
        </p:blipFill>
        <p:spPr>
          <a:xfrm>
            <a:off x="6077447" y="1066800"/>
            <a:ext cx="2405746" cy="2262033"/>
          </a:xfrm>
          <a:noFill/>
        </p:spPr>
      </p:pic>
      <p:pic>
        <p:nvPicPr>
          <p:cNvPr id="15" name="Picture Placeholder 14" descr="A group of men in military uniforms walking down a street with guns&#10;&#10;Description automatically generated">
            <a:extLst>
              <a:ext uri="{FF2B5EF4-FFF2-40B4-BE49-F238E27FC236}">
                <a16:creationId xmlns:a16="http://schemas.microsoft.com/office/drawing/2014/main" id="{2714AD9A-D93F-7355-3F34-4F6226355FBD}"/>
              </a:ext>
            </a:extLst>
          </p:cNvPr>
          <p:cNvPicPr>
            <a:picLocks noGrp="1" noChangeAspect="1"/>
          </p:cNvPicPr>
          <p:nvPr>
            <p:ph type="pic" sz="quarter" idx="14"/>
          </p:nvPr>
        </p:nvPicPr>
        <p:blipFill rotWithShape="1">
          <a:blip r:embed="rId3"/>
          <a:srcRect l="2601" r="5140" b="3"/>
          <a:stretch/>
        </p:blipFill>
        <p:spPr>
          <a:xfrm>
            <a:off x="8592404" y="1066800"/>
            <a:ext cx="2405746" cy="2262033"/>
          </a:xfrm>
          <a:noFill/>
        </p:spPr>
      </p:pic>
      <p:pic>
        <p:nvPicPr>
          <p:cNvPr id="13" name="Picture Placeholder 12" descr="A group of people standing in a parking lot&#10;&#10;Description automatically generated">
            <a:extLst>
              <a:ext uri="{FF2B5EF4-FFF2-40B4-BE49-F238E27FC236}">
                <a16:creationId xmlns:a16="http://schemas.microsoft.com/office/drawing/2014/main" id="{008B8910-1A19-C033-C911-AA78BFC04C45}"/>
              </a:ext>
            </a:extLst>
          </p:cNvPr>
          <p:cNvPicPr>
            <a:picLocks noGrp="1" noChangeAspect="1"/>
          </p:cNvPicPr>
          <p:nvPr>
            <p:ph type="pic" sz="quarter" idx="15"/>
          </p:nvPr>
        </p:nvPicPr>
        <p:blipFill rotWithShape="1">
          <a:blip r:embed="rId4"/>
          <a:srcRect l="11710" r="8523" b="-1"/>
          <a:stretch/>
        </p:blipFill>
        <p:spPr>
          <a:xfrm>
            <a:off x="6077447" y="3443645"/>
            <a:ext cx="2405746" cy="2262033"/>
          </a:xfrm>
          <a:noFill/>
        </p:spPr>
      </p:pic>
      <p:pic>
        <p:nvPicPr>
          <p:cNvPr id="19" name="Picture Placeholder 18" descr="A group of police officers standing in a room&#10;&#10;Description automatically generated">
            <a:extLst>
              <a:ext uri="{FF2B5EF4-FFF2-40B4-BE49-F238E27FC236}">
                <a16:creationId xmlns:a16="http://schemas.microsoft.com/office/drawing/2014/main" id="{BD0865C2-405A-20FC-945A-FBD4B23F99B2}"/>
              </a:ext>
            </a:extLst>
          </p:cNvPr>
          <p:cNvPicPr>
            <a:picLocks noGrp="1" noChangeAspect="1"/>
          </p:cNvPicPr>
          <p:nvPr>
            <p:ph type="pic" sz="quarter" idx="16"/>
          </p:nvPr>
        </p:nvPicPr>
        <p:blipFill>
          <a:blip r:embed="rId5"/>
          <a:srcRect l="10132" r="10132"/>
          <a:stretch>
            <a:fillRect/>
          </a:stretch>
        </p:blipFill>
        <p:spPr>
          <a:xfrm>
            <a:off x="8593138" y="3443288"/>
            <a:ext cx="2405062" cy="2262187"/>
          </a:xfrm>
        </p:spPr>
      </p:pic>
      <p:sp>
        <p:nvSpPr>
          <p:cNvPr id="3" name="Date Placeholder 2">
            <a:extLst>
              <a:ext uri="{FF2B5EF4-FFF2-40B4-BE49-F238E27FC236}">
                <a16:creationId xmlns:a16="http://schemas.microsoft.com/office/drawing/2014/main" id="{38199999-D4DB-F543-3FD2-F2F31E9F400D}"/>
              </a:ext>
            </a:extLst>
          </p:cNvPr>
          <p:cNvSpPr>
            <a:spLocks noGrp="1"/>
          </p:cNvSpPr>
          <p:nvPr>
            <p:ph type="dt" sz="half" idx="10"/>
          </p:nvPr>
        </p:nvSpPr>
        <p:spPr>
          <a:xfrm>
            <a:off x="838200" y="6327648"/>
            <a:ext cx="2743200" cy="365125"/>
          </a:xfrm>
        </p:spPr>
        <p:txBody>
          <a:bodyPr anchor="ctr">
            <a:normAutofit/>
          </a:bodyPr>
          <a:lstStyle/>
          <a:p>
            <a:pPr>
              <a:spcAft>
                <a:spcPts val="600"/>
              </a:spcAft>
              <a:defRPr/>
            </a:pPr>
            <a:r>
              <a:rPr lang="en-US">
                <a:solidFill>
                  <a:prstClr val="white">
                    <a:alpha val="60000"/>
                  </a:prstClr>
                </a:solidFill>
              </a:rPr>
              <a:t>20XX</a:t>
            </a:r>
          </a:p>
        </p:txBody>
      </p:sp>
    </p:spTree>
    <p:extLst>
      <p:ext uri="{BB962C8B-B14F-4D97-AF65-F5344CB8AC3E}">
        <p14:creationId xmlns:p14="http://schemas.microsoft.com/office/powerpoint/2010/main" val="1964542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21" descr="A group of men standing in front of a truck&#10;&#10;Description automatically generated">
            <a:extLst>
              <a:ext uri="{FF2B5EF4-FFF2-40B4-BE49-F238E27FC236}">
                <a16:creationId xmlns:a16="http://schemas.microsoft.com/office/drawing/2014/main" id="{F977F06C-89EA-0241-F31E-94D5EFC22E4F}"/>
              </a:ext>
            </a:extLst>
          </p:cNvPr>
          <p:cNvPicPr>
            <a:picLocks noGrp="1" noChangeAspect="1"/>
          </p:cNvPicPr>
          <p:nvPr>
            <p:ph type="pic" sz="quarter" idx="10"/>
          </p:nvPr>
        </p:nvPicPr>
        <p:blipFill rotWithShape="1">
          <a:blip r:embed="rId2"/>
          <a:srcRect r="26"/>
          <a:stretch/>
        </p:blipFill>
        <p:spPr>
          <a:xfrm>
            <a:off x="20" y="10"/>
            <a:ext cx="12188805" cy="6857990"/>
          </a:xfrm>
          <a:noFill/>
        </p:spPr>
      </p:pic>
      <p:sp>
        <p:nvSpPr>
          <p:cNvPr id="13" name="Title 1">
            <a:extLst>
              <a:ext uri="{FF2B5EF4-FFF2-40B4-BE49-F238E27FC236}">
                <a16:creationId xmlns:a16="http://schemas.microsoft.com/office/drawing/2014/main" id="{2DED7A2E-E504-8B2D-FC54-FC003AB0378E}"/>
              </a:ext>
            </a:extLst>
          </p:cNvPr>
          <p:cNvSpPr>
            <a:spLocks noGrp="1"/>
          </p:cNvSpPr>
          <p:nvPr>
            <p:ph type="title"/>
          </p:nvPr>
        </p:nvSpPr>
        <p:spPr>
          <a:xfrm>
            <a:off x="996275" y="865762"/>
            <a:ext cx="10198776" cy="4056968"/>
          </a:xfrm>
        </p:spPr>
        <p:txBody>
          <a:bodyPr anchor="b">
            <a:normAutofit/>
          </a:bodyPr>
          <a:lstStyle/>
          <a:p>
            <a:r>
              <a:rPr lang="en-US" dirty="0"/>
              <a:t>Benefits</a:t>
            </a:r>
          </a:p>
        </p:txBody>
      </p:sp>
      <p:sp>
        <p:nvSpPr>
          <p:cNvPr id="27" name="Subtitle 3">
            <a:extLst>
              <a:ext uri="{FF2B5EF4-FFF2-40B4-BE49-F238E27FC236}">
                <a16:creationId xmlns:a16="http://schemas.microsoft.com/office/drawing/2014/main" id="{05D7970D-F65D-33BA-2D3E-0E63F7B0E3B7}"/>
              </a:ext>
            </a:extLst>
          </p:cNvPr>
          <p:cNvSpPr>
            <a:spLocks noGrp="1"/>
          </p:cNvSpPr>
          <p:nvPr>
            <p:ph type="subTitle" idx="1"/>
          </p:nvPr>
        </p:nvSpPr>
        <p:spPr>
          <a:xfrm>
            <a:off x="1218708" y="5101548"/>
            <a:ext cx="9781327" cy="502958"/>
          </a:xfrm>
        </p:spPr>
        <p:txBody>
          <a:bodyPr>
            <a:normAutofit fontScale="92500"/>
          </a:bodyPr>
          <a:lstStyle/>
          <a:p>
            <a:r>
              <a:rPr lang="en-US" dirty="0"/>
              <a:t>“More Hands Equals Less Work”</a:t>
            </a:r>
          </a:p>
        </p:txBody>
      </p:sp>
      <p:sp>
        <p:nvSpPr>
          <p:cNvPr id="8" name="Date Placeholder 7" hidden="1">
            <a:extLst>
              <a:ext uri="{FF2B5EF4-FFF2-40B4-BE49-F238E27FC236}">
                <a16:creationId xmlns:a16="http://schemas.microsoft.com/office/drawing/2014/main" id="{14D636D8-394F-8823-CC1A-7E54F5D63C0F}"/>
              </a:ext>
            </a:extLst>
          </p:cNvPr>
          <p:cNvSpPr>
            <a:spLocks noGrp="1"/>
          </p:cNvSpPr>
          <p:nvPr>
            <p:ph type="dt" sz="half" idx="4294967295"/>
          </p:nvPr>
        </p:nvSpPr>
        <p:spPr>
          <a:xfrm>
            <a:off x="838200" y="6324600"/>
            <a:ext cx="2743200" cy="365125"/>
          </a:xfrm>
        </p:spPr>
        <p:txBody>
          <a:bodyPr/>
          <a:lstStyle/>
          <a:p>
            <a:pPr>
              <a:spcAft>
                <a:spcPts val="600"/>
              </a:spcAft>
              <a:defRPr/>
            </a:pPr>
            <a:r>
              <a:rPr lang="en-US">
                <a:solidFill>
                  <a:prstClr val="white">
                    <a:alpha val="60000"/>
                  </a:prstClr>
                </a:solidFill>
              </a:rPr>
              <a:t>20XX</a:t>
            </a:r>
          </a:p>
        </p:txBody>
      </p:sp>
      <p:sp>
        <p:nvSpPr>
          <p:cNvPr id="18" name="Date Placeholder 2" hidden="1">
            <a:extLst>
              <a:ext uri="{FF2B5EF4-FFF2-40B4-BE49-F238E27FC236}">
                <a16:creationId xmlns:a16="http://schemas.microsoft.com/office/drawing/2014/main" id="{E1DC843C-BBAD-F7AD-53E8-6F2B1E7E779D}"/>
              </a:ext>
            </a:extLst>
          </p:cNvPr>
          <p:cNvSpPr>
            <a:spLocks noGrp="1"/>
          </p:cNvSpPr>
          <p:nvPr>
            <p:ph type="dt" sz="half" idx="4294967295"/>
          </p:nvPr>
        </p:nvSpPr>
        <p:spPr>
          <a:xfrm>
            <a:off x="838200" y="6324600"/>
            <a:ext cx="2743200" cy="365125"/>
          </a:xfrm>
        </p:spPr>
        <p:txBody>
          <a:bodyPr/>
          <a:lstStyle/>
          <a:p>
            <a:pPr>
              <a:spcAft>
                <a:spcPts val="600"/>
              </a:spcAft>
              <a:defRPr/>
            </a:pPr>
            <a:r>
              <a:rPr lang="en-US">
                <a:solidFill>
                  <a:prstClr val="white">
                    <a:alpha val="60000"/>
                  </a:prstClr>
                </a:solidFill>
              </a:rPr>
              <a:t>20XX</a:t>
            </a:r>
          </a:p>
        </p:txBody>
      </p:sp>
    </p:spTree>
    <p:extLst>
      <p:ext uri="{BB962C8B-B14F-4D97-AF65-F5344CB8AC3E}">
        <p14:creationId xmlns:p14="http://schemas.microsoft.com/office/powerpoint/2010/main" val="1041330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5BD94F1-CB6D-4F76-AD08-DAA3805D80A7}"/>
              </a:ext>
            </a:extLst>
          </p:cNvPr>
          <p:cNvSpPr>
            <a:spLocks noGrp="1"/>
          </p:cNvSpPr>
          <p:nvPr>
            <p:ph type="title"/>
          </p:nvPr>
        </p:nvSpPr>
        <p:spPr>
          <a:xfrm>
            <a:off x="7696200" y="461339"/>
            <a:ext cx="3949840" cy="2251716"/>
          </a:xfrm>
        </p:spPr>
        <p:txBody>
          <a:bodyPr/>
          <a:lstStyle/>
          <a:p>
            <a:r>
              <a:rPr lang="en-US" dirty="0"/>
              <a:t>Summary</a:t>
            </a:r>
          </a:p>
        </p:txBody>
      </p:sp>
      <p:pic>
        <p:nvPicPr>
          <p:cNvPr id="17" name="Picture Placeholder 16" descr="Group of smiling children at school">
            <a:extLst>
              <a:ext uri="{FF2B5EF4-FFF2-40B4-BE49-F238E27FC236}">
                <a16:creationId xmlns:a16="http://schemas.microsoft.com/office/drawing/2014/main" id="{FFDE910A-6270-4C28-99D5-655D2B203CBE}"/>
              </a:ext>
            </a:extLst>
          </p:cNvPr>
          <p:cNvPicPr>
            <a:picLocks noGrp="1" noChangeAspect="1"/>
          </p:cNvPicPr>
          <p:nvPr>
            <p:ph type="pic" sz="quarter" idx="13"/>
          </p:nvPr>
        </p:nvPicPr>
        <p:blipFill>
          <a:blip r:embed="rId2"/>
          <a:srcRect/>
          <a:stretch/>
        </p:blipFill>
        <p:spPr>
          <a:xfrm>
            <a:off x="838200" y="461339"/>
            <a:ext cx="5508288" cy="2831136"/>
          </a:xfrm>
        </p:spPr>
      </p:pic>
      <p:pic>
        <p:nvPicPr>
          <p:cNvPr id="12" name="Picture Placeholder 11" descr="Firemen in a huddle">
            <a:extLst>
              <a:ext uri="{FF2B5EF4-FFF2-40B4-BE49-F238E27FC236}">
                <a16:creationId xmlns:a16="http://schemas.microsoft.com/office/drawing/2014/main" id="{1F1921EA-537F-4FA5-A954-EDFEE1B8F719}"/>
              </a:ext>
            </a:extLst>
          </p:cNvPr>
          <p:cNvPicPr>
            <a:picLocks noGrp="1" noChangeAspect="1"/>
          </p:cNvPicPr>
          <p:nvPr>
            <p:ph type="pic" sz="quarter" idx="14"/>
          </p:nvPr>
        </p:nvPicPr>
        <p:blipFill>
          <a:blip r:embed="rId3"/>
          <a:srcRect/>
          <a:stretch/>
        </p:blipFill>
        <p:spPr>
          <a:xfrm>
            <a:off x="830826" y="3429000"/>
            <a:ext cx="5508288" cy="2831136"/>
          </a:xfrm>
        </p:spPr>
      </p:pic>
      <p:sp>
        <p:nvSpPr>
          <p:cNvPr id="3" name="Date Placeholder 2">
            <a:extLst>
              <a:ext uri="{FF2B5EF4-FFF2-40B4-BE49-F238E27FC236}">
                <a16:creationId xmlns:a16="http://schemas.microsoft.com/office/drawing/2014/main" id="{BD1D38F2-75F7-490A-B96E-F422A588F860}"/>
              </a:ext>
            </a:extLst>
          </p:cNvPr>
          <p:cNvSpPr>
            <a:spLocks noGrp="1"/>
          </p:cNvSpPr>
          <p:nvPr>
            <p:ph type="dt" sz="half" idx="10"/>
          </p:nvPr>
        </p:nvSpPr>
        <p:spPr>
          <a:xfrm>
            <a:off x="838200" y="6327648"/>
            <a:ext cx="2743200" cy="365125"/>
          </a:xfrm>
        </p:spPr>
        <p:txBody>
          <a:bodyPr/>
          <a:lstStyle/>
          <a:p>
            <a:pPr lvl="0"/>
            <a:r>
              <a:rPr lang="en-US" noProof="0" dirty="0"/>
              <a:t>20XX</a:t>
            </a:r>
          </a:p>
        </p:txBody>
      </p:sp>
      <p:sp>
        <p:nvSpPr>
          <p:cNvPr id="22" name="Text Placeholder 21">
            <a:extLst>
              <a:ext uri="{FF2B5EF4-FFF2-40B4-BE49-F238E27FC236}">
                <a16:creationId xmlns:a16="http://schemas.microsoft.com/office/drawing/2014/main" id="{E2B0863C-D98E-4E93-94EE-6E8EB78DBD28}"/>
              </a:ext>
            </a:extLst>
          </p:cNvPr>
          <p:cNvSpPr>
            <a:spLocks noGrp="1"/>
          </p:cNvSpPr>
          <p:nvPr>
            <p:ph type="body" sz="quarter" idx="15"/>
          </p:nvPr>
        </p:nvSpPr>
        <p:spPr>
          <a:xfrm>
            <a:off x="7690290" y="2867741"/>
            <a:ext cx="3949586" cy="3294680"/>
          </a:xfrm>
        </p:spPr>
        <p:txBody>
          <a:bodyPr>
            <a:normAutofit/>
          </a:bodyPr>
          <a:lstStyle/>
          <a:p>
            <a:r>
              <a:rPr lang="en-US" dirty="0"/>
              <a:t>Small communities must build strong partnerships to tackle big tasks. There is not enough manpower in one agency alone. Like Crazy Horse’s vision for seven generations, we must work in unison towards a common goal of a truly peaceful community.</a:t>
            </a:r>
          </a:p>
        </p:txBody>
      </p:sp>
    </p:spTree>
    <p:extLst>
      <p:ext uri="{BB962C8B-B14F-4D97-AF65-F5344CB8AC3E}">
        <p14:creationId xmlns:p14="http://schemas.microsoft.com/office/powerpoint/2010/main" val="2887417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0C4FDB-0CD0-4A24-86DA-1A1D1D16A241}"/>
              </a:ext>
            </a:extLst>
          </p:cNvPr>
          <p:cNvSpPr>
            <a:spLocks noGrp="1"/>
          </p:cNvSpPr>
          <p:nvPr>
            <p:ph type="ctrTitle"/>
          </p:nvPr>
        </p:nvSpPr>
        <p:spPr>
          <a:xfrm>
            <a:off x="990600" y="1066800"/>
            <a:ext cx="4749276" cy="2592425"/>
          </a:xfrm>
        </p:spPr>
        <p:txBody>
          <a:bodyPr/>
          <a:lstStyle/>
          <a:p>
            <a:r>
              <a:rPr lang="en-US" dirty="0"/>
              <a:t>Thank you</a:t>
            </a:r>
          </a:p>
        </p:txBody>
      </p:sp>
      <p:sp>
        <p:nvSpPr>
          <p:cNvPr id="7" name="Subtitle 6">
            <a:extLst>
              <a:ext uri="{FF2B5EF4-FFF2-40B4-BE49-F238E27FC236}">
                <a16:creationId xmlns:a16="http://schemas.microsoft.com/office/drawing/2014/main" id="{DA8E3932-CA6C-420E-9ABA-34B69620C426}"/>
              </a:ext>
            </a:extLst>
          </p:cNvPr>
          <p:cNvSpPr>
            <a:spLocks noGrp="1"/>
          </p:cNvSpPr>
          <p:nvPr>
            <p:ph type="subTitle" idx="1"/>
          </p:nvPr>
        </p:nvSpPr>
        <p:spPr>
          <a:xfrm>
            <a:off x="990599" y="3856314"/>
            <a:ext cx="4749275" cy="1858686"/>
          </a:xfrm>
        </p:spPr>
        <p:txBody>
          <a:bodyPr>
            <a:normAutofit/>
          </a:bodyPr>
          <a:lstStyle/>
          <a:p>
            <a:r>
              <a:rPr lang="en-US" dirty="0"/>
              <a:t>Robert R Medacco	</a:t>
            </a:r>
          </a:p>
          <a:p>
            <a:r>
              <a:rPr lang="en-US" sz="2200" dirty="0">
                <a:hlinkClick r:id="rId2"/>
              </a:rPr>
              <a:t>robertmedacco@lrboi-nsn.gov</a:t>
            </a:r>
            <a:endParaRPr lang="en-US" sz="2200" dirty="0"/>
          </a:p>
          <a:p>
            <a:r>
              <a:rPr lang="en-US" sz="2200" dirty="0"/>
              <a:t>www.lrboi-nsn.gov</a:t>
            </a:r>
          </a:p>
        </p:txBody>
      </p:sp>
      <p:pic>
        <p:nvPicPr>
          <p:cNvPr id="19" name="Picture Placeholder 18">
            <a:extLst>
              <a:ext uri="{FF2B5EF4-FFF2-40B4-BE49-F238E27FC236}">
                <a16:creationId xmlns:a16="http://schemas.microsoft.com/office/drawing/2014/main" id="{E15DD46D-2D7C-463F-A18B-CF4C30E08A84}"/>
              </a:ext>
            </a:extLst>
          </p:cNvPr>
          <p:cNvPicPr>
            <a:picLocks noGrp="1" noChangeAspect="1"/>
          </p:cNvPicPr>
          <p:nvPr>
            <p:ph type="pic" sz="quarter" idx="13"/>
          </p:nvPr>
        </p:nvPicPr>
        <p:blipFill>
          <a:blip r:embed="rId3"/>
          <a:srcRect/>
          <a:stretch/>
        </p:blipFill>
        <p:spPr>
          <a:xfrm>
            <a:off x="6077447" y="1066799"/>
            <a:ext cx="2405746" cy="2262033"/>
          </a:xfrm>
          <a:prstGeom prst="rect">
            <a:avLst/>
          </a:prstGeom>
          <a:ln>
            <a:noFill/>
          </a:ln>
          <a:effectLst>
            <a:outerShdw blurRad="190500" algn="tl" rotWithShape="0">
              <a:srgbClr val="000000">
                <a:alpha val="70000"/>
              </a:srgbClr>
            </a:outerShdw>
          </a:effectLst>
        </p:spPr>
      </p:pic>
      <p:pic>
        <p:nvPicPr>
          <p:cNvPr id="9" name="Picture Placeholder 8">
            <a:extLst>
              <a:ext uri="{FF2B5EF4-FFF2-40B4-BE49-F238E27FC236}">
                <a16:creationId xmlns:a16="http://schemas.microsoft.com/office/drawing/2014/main" id="{028D98CD-8146-4256-BD0A-D7B4C7C770A5}"/>
              </a:ext>
            </a:extLst>
          </p:cNvPr>
          <p:cNvPicPr>
            <a:picLocks noGrp="1" noChangeAspect="1"/>
          </p:cNvPicPr>
          <p:nvPr>
            <p:ph type="pic" sz="quarter" idx="14"/>
          </p:nvPr>
        </p:nvPicPr>
        <p:blipFill>
          <a:blip r:embed="rId4"/>
          <a:srcRect/>
          <a:stretch/>
        </p:blipFill>
        <p:spPr>
          <a:xfrm>
            <a:off x="8592404" y="1066800"/>
            <a:ext cx="2405746" cy="2262033"/>
          </a:xfrm>
          <a:prstGeom prst="rect">
            <a:avLst/>
          </a:prstGeom>
          <a:ln>
            <a:noFill/>
          </a:ln>
          <a:effectLst>
            <a:outerShdw blurRad="190500" algn="tl" rotWithShape="0">
              <a:srgbClr val="000000">
                <a:alpha val="70000"/>
              </a:srgbClr>
            </a:outerShdw>
          </a:effectLst>
        </p:spPr>
      </p:pic>
      <p:pic>
        <p:nvPicPr>
          <p:cNvPr id="23" name="Picture Placeholder 22" descr="Brown bear in a field">
            <a:extLst>
              <a:ext uri="{FF2B5EF4-FFF2-40B4-BE49-F238E27FC236}">
                <a16:creationId xmlns:a16="http://schemas.microsoft.com/office/drawing/2014/main" id="{349394C9-EF9F-4C84-8978-9CF03DD05E56}"/>
              </a:ext>
            </a:extLst>
          </p:cNvPr>
          <p:cNvPicPr>
            <a:picLocks noGrp="1" noChangeAspect="1"/>
          </p:cNvPicPr>
          <p:nvPr>
            <p:ph type="pic" sz="quarter" idx="15"/>
          </p:nvPr>
        </p:nvPicPr>
        <p:blipFill>
          <a:blip r:embed="rId5"/>
          <a:srcRect/>
          <a:stretch/>
        </p:blipFill>
        <p:spPr>
          <a:xfrm>
            <a:off x="6077447" y="3443645"/>
            <a:ext cx="2405746" cy="2262033"/>
          </a:xfrm>
          <a:prstGeom prst="rect">
            <a:avLst/>
          </a:prstGeom>
          <a:ln>
            <a:noFill/>
          </a:ln>
          <a:effectLst>
            <a:outerShdw blurRad="292100" dist="139700" dir="2700000" algn="tl" rotWithShape="0">
              <a:srgbClr val="333333">
                <a:alpha val="65000"/>
              </a:srgbClr>
            </a:outerShdw>
          </a:effectLst>
        </p:spPr>
      </p:pic>
      <p:pic>
        <p:nvPicPr>
          <p:cNvPr id="11" name="Picture Placeholder 10">
            <a:extLst>
              <a:ext uri="{FF2B5EF4-FFF2-40B4-BE49-F238E27FC236}">
                <a16:creationId xmlns:a16="http://schemas.microsoft.com/office/drawing/2014/main" id="{F5EBEBC0-CDA5-4DF4-A64C-698FF0B3401F}"/>
              </a:ext>
            </a:extLst>
          </p:cNvPr>
          <p:cNvPicPr>
            <a:picLocks noGrp="1" noChangeAspect="1"/>
          </p:cNvPicPr>
          <p:nvPr>
            <p:ph type="pic" sz="quarter" idx="16"/>
          </p:nvPr>
        </p:nvPicPr>
        <p:blipFill>
          <a:blip r:embed="rId6"/>
          <a:srcRect/>
          <a:stretch/>
        </p:blipFill>
        <p:spPr>
          <a:xfrm>
            <a:off x="8592405" y="3443645"/>
            <a:ext cx="2405746" cy="2262033"/>
          </a:xfrm>
          <a:prstGeom prst="rect">
            <a:avLst/>
          </a:prstGeom>
          <a:ln>
            <a:noFill/>
          </a:ln>
          <a:effectLst>
            <a:outerShdw blurRad="190500" algn="tl" rotWithShape="0">
              <a:srgbClr val="000000">
                <a:alpha val="70000"/>
              </a:srgbClr>
            </a:outerShdw>
          </a:effectLst>
        </p:spPr>
      </p:pic>
      <p:sp>
        <p:nvSpPr>
          <p:cNvPr id="26" name="Date Placeholder 25">
            <a:extLst>
              <a:ext uri="{FF2B5EF4-FFF2-40B4-BE49-F238E27FC236}">
                <a16:creationId xmlns:a16="http://schemas.microsoft.com/office/drawing/2014/main" id="{E6DC388C-72CE-4D2C-AA32-E1FF83F535A6}"/>
              </a:ext>
            </a:extLst>
          </p:cNvPr>
          <p:cNvSpPr>
            <a:spLocks noGrp="1"/>
          </p:cNvSpPr>
          <p:nvPr>
            <p:ph type="dt" sz="half" idx="10"/>
          </p:nvPr>
        </p:nvSpPr>
        <p:spPr>
          <a:xfrm>
            <a:off x="838200" y="6327648"/>
            <a:ext cx="2743200" cy="365125"/>
          </a:xfrm>
        </p:spPr>
        <p:txBody>
          <a:bodyPr/>
          <a:lstStyle/>
          <a:p>
            <a:pPr lvl="0"/>
            <a:r>
              <a:rPr lang="en-US" noProof="0" dirty="0"/>
              <a:t>20XX</a:t>
            </a:r>
          </a:p>
        </p:txBody>
      </p:sp>
    </p:spTree>
    <p:extLst>
      <p:ext uri="{BB962C8B-B14F-4D97-AF65-F5344CB8AC3E}">
        <p14:creationId xmlns:p14="http://schemas.microsoft.com/office/powerpoint/2010/main" val="1304280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6E2FE00C-A4E7-4DD3-BED5-5746528E68F1}"/>
              </a:ext>
            </a:extLst>
          </p:cNvPr>
          <p:cNvSpPr>
            <a:spLocks noGrp="1"/>
          </p:cNvSpPr>
          <p:nvPr>
            <p:ph type="title"/>
          </p:nvPr>
        </p:nvSpPr>
        <p:spPr>
          <a:xfrm>
            <a:off x="838200" y="586992"/>
            <a:ext cx="4953000" cy="2688598"/>
          </a:xfrm>
        </p:spPr>
        <p:txBody>
          <a:bodyPr/>
          <a:lstStyle/>
          <a:p>
            <a:r>
              <a:rPr lang="en-US" dirty="0"/>
              <a:t>Agenda</a:t>
            </a:r>
          </a:p>
        </p:txBody>
      </p:sp>
      <p:sp>
        <p:nvSpPr>
          <p:cNvPr id="34" name="Text Placeholder 33">
            <a:extLst>
              <a:ext uri="{FF2B5EF4-FFF2-40B4-BE49-F238E27FC236}">
                <a16:creationId xmlns:a16="http://schemas.microsoft.com/office/drawing/2014/main" id="{7B69611F-97FC-426E-8387-26F473573E81}"/>
              </a:ext>
            </a:extLst>
          </p:cNvPr>
          <p:cNvSpPr>
            <a:spLocks noGrp="1"/>
          </p:cNvSpPr>
          <p:nvPr>
            <p:ph type="body" sz="quarter" idx="16"/>
          </p:nvPr>
        </p:nvSpPr>
        <p:spPr>
          <a:xfrm>
            <a:off x="835149" y="3412114"/>
            <a:ext cx="4952681" cy="2750307"/>
          </a:xfrm>
        </p:spPr>
        <p:txBody>
          <a:bodyPr/>
          <a:lstStyle/>
          <a:p>
            <a:r>
              <a:rPr lang="en-US" dirty="0"/>
              <a:t>Tribe History	</a:t>
            </a:r>
          </a:p>
          <a:p>
            <a:r>
              <a:rPr lang="en-US" dirty="0"/>
              <a:t>Department History</a:t>
            </a:r>
          </a:p>
          <a:p>
            <a:r>
              <a:rPr lang="en-US" dirty="0"/>
              <a:t>Department Breakdown</a:t>
            </a:r>
          </a:p>
          <a:p>
            <a:r>
              <a:rPr lang="en-US" dirty="0"/>
              <a:t>Jurisdiction	</a:t>
            </a:r>
          </a:p>
          <a:p>
            <a:r>
              <a:rPr lang="en-US"/>
              <a:t>Partnerships</a:t>
            </a:r>
            <a:endParaRPr lang="en-US" dirty="0"/>
          </a:p>
        </p:txBody>
      </p:sp>
      <p:sp>
        <p:nvSpPr>
          <p:cNvPr id="57" name="Date Placeholder 56">
            <a:extLst>
              <a:ext uri="{FF2B5EF4-FFF2-40B4-BE49-F238E27FC236}">
                <a16:creationId xmlns:a16="http://schemas.microsoft.com/office/drawing/2014/main" id="{8870D893-2423-4900-AACF-892913F92B61}"/>
              </a:ext>
            </a:extLst>
          </p:cNvPr>
          <p:cNvSpPr>
            <a:spLocks noGrp="1"/>
          </p:cNvSpPr>
          <p:nvPr>
            <p:ph type="dt" sz="half" idx="10"/>
          </p:nvPr>
        </p:nvSpPr>
        <p:spPr>
          <a:xfrm>
            <a:off x="838200" y="6327648"/>
            <a:ext cx="2743200" cy="365125"/>
          </a:xfrm>
        </p:spPr>
        <p:txBody>
          <a:bodyPr/>
          <a:lstStyle/>
          <a:p>
            <a:pPr lvl="0"/>
            <a:r>
              <a:rPr lang="en-US" noProof="0" dirty="0"/>
              <a:t>20XX</a:t>
            </a:r>
          </a:p>
        </p:txBody>
      </p:sp>
      <p:pic>
        <p:nvPicPr>
          <p:cNvPr id="13" name="Picture Placeholder 12" descr="A picture containing text, outdoor, sky, nature">
            <a:extLst>
              <a:ext uri="{FF2B5EF4-FFF2-40B4-BE49-F238E27FC236}">
                <a16:creationId xmlns:a16="http://schemas.microsoft.com/office/drawing/2014/main" id="{8F8654F3-37D9-4BF3-A6D7-D300F8837D0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6781801" y="380991"/>
            <a:ext cx="4856144" cy="1925415"/>
          </a:xfrm>
        </p:spPr>
      </p:pic>
      <p:pic>
        <p:nvPicPr>
          <p:cNvPr id="23" name="Picture Placeholder 22" descr="A picture containing grass, shoes, colorful">
            <a:extLst>
              <a:ext uri="{FF2B5EF4-FFF2-40B4-BE49-F238E27FC236}">
                <a16:creationId xmlns:a16="http://schemas.microsoft.com/office/drawing/2014/main" id="{2D222395-31E3-4ED7-A23E-C243F9E34C7C}"/>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6781800" y="2376797"/>
            <a:ext cx="4856144" cy="1925415"/>
          </a:xfrm>
        </p:spPr>
      </p:pic>
      <p:pic>
        <p:nvPicPr>
          <p:cNvPr id="28" name="Picture Placeholder 27" descr="A picture containing a striped rug">
            <a:extLst>
              <a:ext uri="{FF2B5EF4-FFF2-40B4-BE49-F238E27FC236}">
                <a16:creationId xmlns:a16="http://schemas.microsoft.com/office/drawing/2014/main" id="{F59B4BFC-AD66-446F-8E77-27414D9D0BDF}"/>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val="0"/>
              </a:ext>
            </a:extLst>
          </a:blip>
          <a:srcRect/>
          <a:stretch/>
        </p:blipFill>
        <p:spPr>
          <a:xfrm>
            <a:off x="6781800" y="4379170"/>
            <a:ext cx="4856144" cy="1925415"/>
          </a:xfrm>
        </p:spPr>
      </p:pic>
    </p:spTree>
    <p:extLst>
      <p:ext uri="{BB962C8B-B14F-4D97-AF65-F5344CB8AC3E}">
        <p14:creationId xmlns:p14="http://schemas.microsoft.com/office/powerpoint/2010/main" val="254120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6134E62-0FEA-4101-A0C8-1395344EA7AC}"/>
              </a:ext>
            </a:extLst>
          </p:cNvPr>
          <p:cNvSpPr>
            <a:spLocks noGrp="1"/>
          </p:cNvSpPr>
          <p:nvPr>
            <p:ph type="title"/>
          </p:nvPr>
        </p:nvSpPr>
        <p:spPr>
          <a:xfrm>
            <a:off x="838200" y="4876800"/>
            <a:ext cx="10003218" cy="1219200"/>
          </a:xfrm>
        </p:spPr>
        <p:txBody>
          <a:bodyPr/>
          <a:lstStyle/>
          <a:p>
            <a:r>
              <a:rPr lang="en-US" dirty="0"/>
              <a:t>LRBOI History</a:t>
            </a:r>
          </a:p>
        </p:txBody>
      </p:sp>
      <p:pic>
        <p:nvPicPr>
          <p:cNvPr id="11" name="Picture Placeholder 10" descr="A picture containing sky, outdoor, feathers, colorful, person">
            <a:extLst>
              <a:ext uri="{FF2B5EF4-FFF2-40B4-BE49-F238E27FC236}">
                <a16:creationId xmlns:a16="http://schemas.microsoft.com/office/drawing/2014/main" id="{FE5067FA-41D2-404F-9E22-8AE2507577BE}"/>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3175" y="0"/>
            <a:ext cx="6196013" cy="4602877"/>
          </a:xfrm>
        </p:spPr>
      </p:pic>
      <p:sp>
        <p:nvSpPr>
          <p:cNvPr id="15" name="Content Placeholder 14">
            <a:extLst>
              <a:ext uri="{FF2B5EF4-FFF2-40B4-BE49-F238E27FC236}">
                <a16:creationId xmlns:a16="http://schemas.microsoft.com/office/drawing/2014/main" id="{F95CA429-F668-43CB-B1F6-A9C08F07F983}"/>
              </a:ext>
            </a:extLst>
          </p:cNvPr>
          <p:cNvSpPr>
            <a:spLocks noGrp="1"/>
          </p:cNvSpPr>
          <p:nvPr>
            <p:ph type="body" sz="quarter" idx="14"/>
          </p:nvPr>
        </p:nvSpPr>
        <p:spPr>
          <a:xfrm>
            <a:off x="6650718" y="327025"/>
            <a:ext cx="5073194" cy="3949987"/>
          </a:xfrm>
        </p:spPr>
        <p:txBody>
          <a:bodyPr>
            <a:normAutofit/>
          </a:bodyPr>
          <a:lstStyle/>
          <a:p>
            <a:r>
              <a:rPr lang="en-US" dirty="0"/>
              <a:t>The Little River Band of Ottawa Indians are a specific band of Ottawa Indians which resided along the shores of the river systems between Kent and Manistee Counties. The tribe is recognized the 1836 and 1855 treaties. Little River celebrates September 21st as Tribal Reaffirmation Day. </a:t>
            </a:r>
          </a:p>
          <a:p>
            <a:r>
              <a:rPr lang="en-US" dirty="0"/>
              <a:t>The Ottawa are known as the "Traders". The other tribes Potawatomi and Chippewa.</a:t>
            </a:r>
          </a:p>
          <a:p>
            <a:r>
              <a:rPr lang="en-US" dirty="0"/>
              <a:t>The nine feathers on the tribal logo represent the original nine families and chiefs.</a:t>
            </a:r>
          </a:p>
        </p:txBody>
      </p:sp>
      <p:sp>
        <p:nvSpPr>
          <p:cNvPr id="18" name="Date Placeholder 17">
            <a:extLst>
              <a:ext uri="{FF2B5EF4-FFF2-40B4-BE49-F238E27FC236}">
                <a16:creationId xmlns:a16="http://schemas.microsoft.com/office/drawing/2014/main" id="{D453A211-65B5-48E3-96AC-ADE300F4D687}"/>
              </a:ext>
            </a:extLst>
          </p:cNvPr>
          <p:cNvSpPr>
            <a:spLocks noGrp="1"/>
          </p:cNvSpPr>
          <p:nvPr>
            <p:ph type="dt" sz="half" idx="10"/>
          </p:nvPr>
        </p:nvSpPr>
        <p:spPr>
          <a:xfrm>
            <a:off x="838200" y="6327648"/>
            <a:ext cx="2743200" cy="365125"/>
          </a:xfrm>
        </p:spPr>
        <p:txBody>
          <a:bodyPr/>
          <a:lstStyle/>
          <a:p>
            <a:pPr lvl="0"/>
            <a:r>
              <a:rPr lang="en-US" noProof="0" dirty="0"/>
              <a:t>20XX</a:t>
            </a:r>
          </a:p>
        </p:txBody>
      </p:sp>
    </p:spTree>
    <p:extLst>
      <p:ext uri="{BB962C8B-B14F-4D97-AF65-F5344CB8AC3E}">
        <p14:creationId xmlns:p14="http://schemas.microsoft.com/office/powerpoint/2010/main" val="780098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E04E8F-2D23-4DA1-95F8-B758F6D3C8F9}"/>
              </a:ext>
            </a:extLst>
          </p:cNvPr>
          <p:cNvSpPr>
            <a:spLocks noGrp="1"/>
          </p:cNvSpPr>
          <p:nvPr>
            <p:ph type="title"/>
          </p:nvPr>
        </p:nvSpPr>
        <p:spPr>
          <a:xfrm>
            <a:off x="7252504" y="461339"/>
            <a:ext cx="4711839" cy="2251716"/>
          </a:xfrm>
        </p:spPr>
        <p:txBody>
          <a:bodyPr anchor="ctr">
            <a:normAutofit/>
          </a:bodyPr>
          <a:lstStyle/>
          <a:p>
            <a:pPr algn="ctr"/>
            <a:r>
              <a:rPr lang="en-US" sz="2000" dirty="0"/>
              <a:t>Little River Band of Ottawa Indians Department of Public Safety</a:t>
            </a:r>
            <a:endParaRPr lang="en-US"/>
          </a:p>
        </p:txBody>
      </p:sp>
      <p:pic>
        <p:nvPicPr>
          <p:cNvPr id="7" name="Picture Placeholder 6" descr="A group of police officers standing in front of a car&#10;&#10;Description automatically generated">
            <a:extLst>
              <a:ext uri="{FF2B5EF4-FFF2-40B4-BE49-F238E27FC236}">
                <a16:creationId xmlns:a16="http://schemas.microsoft.com/office/drawing/2014/main" id="{64A76F6C-9A3B-492F-AA50-1D92693A1CD7}"/>
              </a:ext>
            </a:extLst>
          </p:cNvPr>
          <p:cNvPicPr>
            <a:picLocks noGrp="1" noChangeAspect="1"/>
          </p:cNvPicPr>
          <p:nvPr>
            <p:ph type="pic" sz="quarter" idx="13"/>
          </p:nvPr>
        </p:nvPicPr>
        <p:blipFill rotWithShape="1">
          <a:blip r:embed="rId2"/>
          <a:srcRect t="21897" r="2" b="13857"/>
          <a:stretch/>
        </p:blipFill>
        <p:spPr>
          <a:xfrm>
            <a:off x="230531" y="210555"/>
            <a:ext cx="6694691" cy="3081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Placeholder 1" descr="A group of patches with a star&#10;&#10;Description automatically generated">
            <a:extLst>
              <a:ext uri="{FF2B5EF4-FFF2-40B4-BE49-F238E27FC236}">
                <a16:creationId xmlns:a16="http://schemas.microsoft.com/office/drawing/2014/main" id="{DFC22430-8405-2C0C-DF73-DCC25E249ACB}"/>
              </a:ext>
            </a:extLst>
          </p:cNvPr>
          <p:cNvPicPr>
            <a:picLocks noGrp="1" noChangeAspect="1"/>
          </p:cNvPicPr>
          <p:nvPr>
            <p:ph type="pic" sz="quarter" idx="14"/>
          </p:nvPr>
        </p:nvPicPr>
        <p:blipFill>
          <a:blip r:embed="rId3"/>
          <a:srcRect t="15753" b="15753"/>
          <a:stretch/>
        </p:blipFill>
        <p:spPr>
          <a:xfrm>
            <a:off x="232802" y="3429000"/>
            <a:ext cx="6694692" cy="31880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Date Placeholder 4">
            <a:extLst>
              <a:ext uri="{FF2B5EF4-FFF2-40B4-BE49-F238E27FC236}">
                <a16:creationId xmlns:a16="http://schemas.microsoft.com/office/drawing/2014/main" id="{83B59879-C7DE-B63A-0595-509AA6D81212}"/>
              </a:ext>
            </a:extLst>
          </p:cNvPr>
          <p:cNvSpPr>
            <a:spLocks noGrp="1"/>
          </p:cNvSpPr>
          <p:nvPr>
            <p:ph type="dt" sz="half" idx="10"/>
          </p:nvPr>
        </p:nvSpPr>
        <p:spPr>
          <a:xfrm>
            <a:off x="838200" y="6327648"/>
            <a:ext cx="2743200" cy="365125"/>
          </a:xfrm>
        </p:spPr>
        <p:txBody>
          <a:bodyPr/>
          <a:lstStyle/>
          <a:p>
            <a:pPr>
              <a:spcAft>
                <a:spcPts val="600"/>
              </a:spcAft>
            </a:pPr>
            <a:r>
              <a:rPr lang="en-US"/>
              <a:t>20XX</a:t>
            </a:r>
          </a:p>
        </p:txBody>
      </p:sp>
      <p:sp>
        <p:nvSpPr>
          <p:cNvPr id="16" name="Text Placeholder 5">
            <a:extLst>
              <a:ext uri="{FF2B5EF4-FFF2-40B4-BE49-F238E27FC236}">
                <a16:creationId xmlns:a16="http://schemas.microsoft.com/office/drawing/2014/main" id="{4E362901-F4D7-08A1-B6DE-F61D2B753D85}"/>
              </a:ext>
            </a:extLst>
          </p:cNvPr>
          <p:cNvSpPr>
            <a:spLocks noGrp="1"/>
          </p:cNvSpPr>
          <p:nvPr>
            <p:ph type="body" sz="quarter" idx="15"/>
          </p:nvPr>
        </p:nvSpPr>
        <p:spPr>
          <a:xfrm>
            <a:off x="7690290" y="2867741"/>
            <a:ext cx="3949586" cy="3294680"/>
          </a:xfrm>
        </p:spPr>
        <p:txBody>
          <a:bodyPr vert="horz" lIns="91440" tIns="45720" rIns="91440" bIns="45720" rtlCol="0" anchor="t">
            <a:normAutofit/>
          </a:bodyPr>
          <a:lstStyle/>
          <a:p>
            <a:r>
              <a:rPr lang="en-US" dirty="0"/>
              <a:t>Established in the late 1990s</a:t>
            </a:r>
          </a:p>
          <a:p>
            <a:r>
              <a:rPr lang="en-US" dirty="0"/>
              <a:t>Comprised of:</a:t>
            </a:r>
          </a:p>
          <a:p>
            <a:pPr marL="285750" indent="-285750">
              <a:buChar char="•"/>
            </a:pPr>
            <a:r>
              <a:rPr lang="en-US" dirty="0"/>
              <a:t>Tribal Police</a:t>
            </a:r>
          </a:p>
          <a:p>
            <a:pPr marL="285750" indent="-285750">
              <a:buChar char="•"/>
            </a:pPr>
            <a:r>
              <a:rPr lang="en-US" dirty="0"/>
              <a:t>Conservation Enforcement</a:t>
            </a:r>
          </a:p>
          <a:p>
            <a:pPr marL="285750" indent="-285750">
              <a:buChar char="•"/>
            </a:pPr>
            <a:r>
              <a:rPr lang="en-US" dirty="0"/>
              <a:t>Court Security</a:t>
            </a:r>
          </a:p>
          <a:p>
            <a:endParaRPr lang="en-US" dirty="0"/>
          </a:p>
        </p:txBody>
      </p:sp>
    </p:spTree>
    <p:extLst>
      <p:ext uri="{BB962C8B-B14F-4D97-AF65-F5344CB8AC3E}">
        <p14:creationId xmlns:p14="http://schemas.microsoft.com/office/powerpoint/2010/main" val="2129010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4C9D7C7-6877-E4DE-56D1-FED96C0E7EF4}"/>
              </a:ext>
            </a:extLst>
          </p:cNvPr>
          <p:cNvSpPr>
            <a:spLocks noGrp="1"/>
          </p:cNvSpPr>
          <p:nvPr>
            <p:ph type="title"/>
          </p:nvPr>
        </p:nvSpPr>
        <p:spPr>
          <a:xfrm>
            <a:off x="838200" y="4679001"/>
            <a:ext cx="10348147" cy="1388631"/>
          </a:xfrm>
        </p:spPr>
        <p:txBody>
          <a:bodyPr anchor="ctr">
            <a:normAutofit/>
          </a:bodyPr>
          <a:lstStyle/>
          <a:p>
            <a:r>
              <a:rPr lang="en-US" dirty="0"/>
              <a:t>The Matrix</a:t>
            </a:r>
          </a:p>
        </p:txBody>
      </p:sp>
      <p:sp>
        <p:nvSpPr>
          <p:cNvPr id="5" name="Date Placeholder 4">
            <a:extLst>
              <a:ext uri="{FF2B5EF4-FFF2-40B4-BE49-F238E27FC236}">
                <a16:creationId xmlns:a16="http://schemas.microsoft.com/office/drawing/2014/main" id="{A9CF7609-D8FC-1551-0856-A9E41DA73359}"/>
              </a:ext>
            </a:extLst>
          </p:cNvPr>
          <p:cNvSpPr>
            <a:spLocks noGrp="1"/>
          </p:cNvSpPr>
          <p:nvPr>
            <p:ph type="dt" sz="half" idx="10"/>
          </p:nvPr>
        </p:nvSpPr>
        <p:spPr>
          <a:xfrm>
            <a:off x="838200" y="6324600"/>
            <a:ext cx="2743200" cy="365125"/>
          </a:xfrm>
        </p:spPr>
        <p:txBody>
          <a:bodyPr anchor="ctr">
            <a:normAutofit/>
          </a:bodyPr>
          <a:lstStyle/>
          <a:p>
            <a:pPr>
              <a:spcAft>
                <a:spcPts val="600"/>
              </a:spcAft>
            </a:pPr>
            <a:r>
              <a:rPr lang="en-US">
                <a:solidFill>
                  <a:prstClr val="white">
                    <a:alpha val="60000"/>
                  </a:prstClr>
                </a:solidFill>
              </a:rPr>
              <a:t>20XX</a:t>
            </a:r>
          </a:p>
        </p:txBody>
      </p:sp>
      <p:pic>
        <p:nvPicPr>
          <p:cNvPr id="15" name="Picture 14" descr="101010 data lines to infinity">
            <a:extLst>
              <a:ext uri="{FF2B5EF4-FFF2-40B4-BE49-F238E27FC236}">
                <a16:creationId xmlns:a16="http://schemas.microsoft.com/office/drawing/2014/main" id="{2BE2CD6B-BB98-1C09-42E1-33437E37914D}"/>
              </a:ext>
            </a:extLst>
          </p:cNvPr>
          <p:cNvPicPr>
            <a:picLocks noChangeAspect="1"/>
          </p:cNvPicPr>
          <p:nvPr/>
        </p:nvPicPr>
        <p:blipFill rotWithShape="1">
          <a:blip r:embed="rId2"/>
          <a:srcRect t="33294" r="-2" b="7882"/>
          <a:stretch/>
        </p:blipFill>
        <p:spPr>
          <a:xfrm>
            <a:off x="392113" y="217488"/>
            <a:ext cx="11407775" cy="4344987"/>
          </a:xfrm>
          <a:prstGeom prst="rect">
            <a:avLst/>
          </a:prstGeom>
          <a:noFill/>
        </p:spPr>
      </p:pic>
    </p:spTree>
    <p:extLst>
      <p:ext uri="{BB962C8B-B14F-4D97-AF65-F5344CB8AC3E}">
        <p14:creationId xmlns:p14="http://schemas.microsoft.com/office/powerpoint/2010/main" val="4038653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015B0DB-7CBE-85A0-2A69-0BD5703D8084}"/>
              </a:ext>
            </a:extLst>
          </p:cNvPr>
          <p:cNvSpPr>
            <a:spLocks noGrp="1"/>
          </p:cNvSpPr>
          <p:nvPr>
            <p:ph type="title"/>
          </p:nvPr>
        </p:nvSpPr>
        <p:spPr>
          <a:xfrm>
            <a:off x="838201" y="559814"/>
            <a:ext cx="10348146" cy="753172"/>
          </a:xfrm>
        </p:spPr>
        <p:txBody>
          <a:bodyPr anchor="t">
            <a:normAutofit/>
          </a:bodyPr>
          <a:lstStyle/>
          <a:p>
            <a:pPr>
              <a:lnSpc>
                <a:spcPct val="90000"/>
              </a:lnSpc>
            </a:pPr>
            <a:r>
              <a:rPr lang="en-US" dirty="0"/>
              <a:t>Jurisdiction</a:t>
            </a:r>
            <a:endParaRPr lang="en-US"/>
          </a:p>
        </p:txBody>
      </p:sp>
      <p:sp>
        <p:nvSpPr>
          <p:cNvPr id="5" name="Date Placeholder 4">
            <a:extLst>
              <a:ext uri="{FF2B5EF4-FFF2-40B4-BE49-F238E27FC236}">
                <a16:creationId xmlns:a16="http://schemas.microsoft.com/office/drawing/2014/main" id="{FA067CB3-8022-57C0-4E2F-F76B4D6FA2F1}"/>
              </a:ext>
            </a:extLst>
          </p:cNvPr>
          <p:cNvSpPr>
            <a:spLocks noGrp="1"/>
          </p:cNvSpPr>
          <p:nvPr>
            <p:ph type="dt" sz="half" idx="10"/>
          </p:nvPr>
        </p:nvSpPr>
        <p:spPr>
          <a:xfrm>
            <a:off x="838200" y="6324600"/>
            <a:ext cx="2743200" cy="365125"/>
          </a:xfrm>
        </p:spPr>
        <p:txBody>
          <a:bodyPr anchor="ctr">
            <a:normAutofit/>
          </a:bodyPr>
          <a:lstStyle/>
          <a:p>
            <a:pPr>
              <a:spcAft>
                <a:spcPts val="600"/>
              </a:spcAft>
            </a:pPr>
            <a:r>
              <a:rPr lang="en-US"/>
              <a:t>20XX</a:t>
            </a:r>
          </a:p>
        </p:txBody>
      </p:sp>
      <p:sp>
        <p:nvSpPr>
          <p:cNvPr id="18" name="Text Placeholder 3">
            <a:extLst>
              <a:ext uri="{FF2B5EF4-FFF2-40B4-BE49-F238E27FC236}">
                <a16:creationId xmlns:a16="http://schemas.microsoft.com/office/drawing/2014/main" id="{CAED2ABE-0B8F-D668-1512-58559B546539}"/>
              </a:ext>
            </a:extLst>
          </p:cNvPr>
          <p:cNvSpPr>
            <a:spLocks noGrp="1"/>
          </p:cNvSpPr>
          <p:nvPr>
            <p:ph type="body" sz="quarter" idx="13"/>
          </p:nvPr>
        </p:nvSpPr>
        <p:spPr>
          <a:xfrm>
            <a:off x="1005653" y="1719628"/>
            <a:ext cx="3300183" cy="554038"/>
          </a:xfrm>
        </p:spPr>
        <p:txBody>
          <a:bodyPr/>
          <a:lstStyle/>
          <a:p>
            <a:r>
              <a:rPr lang="en-US" dirty="0"/>
              <a:t>Tribal </a:t>
            </a:r>
          </a:p>
        </p:txBody>
      </p:sp>
      <p:sp>
        <p:nvSpPr>
          <p:cNvPr id="20" name="Text Placeholder 4">
            <a:extLst>
              <a:ext uri="{FF2B5EF4-FFF2-40B4-BE49-F238E27FC236}">
                <a16:creationId xmlns:a16="http://schemas.microsoft.com/office/drawing/2014/main" id="{2F6D71BE-05A4-2E85-6193-895D17A672FA}"/>
              </a:ext>
            </a:extLst>
          </p:cNvPr>
          <p:cNvSpPr>
            <a:spLocks noGrp="1"/>
          </p:cNvSpPr>
          <p:nvPr>
            <p:ph type="body" sz="quarter" idx="15"/>
          </p:nvPr>
        </p:nvSpPr>
        <p:spPr>
          <a:xfrm>
            <a:off x="1006265" y="2332649"/>
            <a:ext cx="3299434" cy="3529013"/>
          </a:xfrm>
        </p:spPr>
        <p:txBody>
          <a:bodyPr/>
          <a:lstStyle/>
          <a:p>
            <a:r>
              <a:rPr lang="en-US" dirty="0"/>
              <a:t>NA vs NA or Native American-owned business.</a:t>
            </a:r>
          </a:p>
          <a:p>
            <a:r>
              <a:rPr lang="en-US" dirty="0"/>
              <a:t>NA-Victimless crime</a:t>
            </a:r>
          </a:p>
          <a:p>
            <a:r>
              <a:rPr lang="en-US" dirty="0"/>
              <a:t>NA-hunting, fishing, trapping, or gathering violations which occur in the 36 counties identified in the 1836 Treaty  </a:t>
            </a:r>
          </a:p>
        </p:txBody>
      </p:sp>
      <p:sp>
        <p:nvSpPr>
          <p:cNvPr id="22" name="Text Placeholder 5">
            <a:extLst>
              <a:ext uri="{FF2B5EF4-FFF2-40B4-BE49-F238E27FC236}">
                <a16:creationId xmlns:a16="http://schemas.microsoft.com/office/drawing/2014/main" id="{0DA32BF5-4303-50E6-2B92-AC5D7AD6EA09}"/>
              </a:ext>
            </a:extLst>
          </p:cNvPr>
          <p:cNvSpPr>
            <a:spLocks noGrp="1"/>
          </p:cNvSpPr>
          <p:nvPr>
            <p:ph type="body" sz="quarter" idx="16"/>
          </p:nvPr>
        </p:nvSpPr>
        <p:spPr>
          <a:xfrm>
            <a:off x="4529261" y="1719628"/>
            <a:ext cx="3300183" cy="554038"/>
          </a:xfrm>
        </p:spPr>
        <p:txBody>
          <a:bodyPr/>
          <a:lstStyle/>
          <a:p>
            <a:r>
              <a:rPr lang="en-US" dirty="0"/>
              <a:t>Federal </a:t>
            </a:r>
          </a:p>
        </p:txBody>
      </p:sp>
      <p:sp>
        <p:nvSpPr>
          <p:cNvPr id="24" name="Text Placeholder 6">
            <a:extLst>
              <a:ext uri="{FF2B5EF4-FFF2-40B4-BE49-F238E27FC236}">
                <a16:creationId xmlns:a16="http://schemas.microsoft.com/office/drawing/2014/main" id="{62BF62BD-E609-A03E-868A-7685609D59B9}"/>
              </a:ext>
            </a:extLst>
          </p:cNvPr>
          <p:cNvSpPr>
            <a:spLocks noGrp="1"/>
          </p:cNvSpPr>
          <p:nvPr>
            <p:ph type="body" sz="quarter" idx="17"/>
          </p:nvPr>
        </p:nvSpPr>
        <p:spPr>
          <a:xfrm>
            <a:off x="4529873" y="2332649"/>
            <a:ext cx="3299434" cy="3529013"/>
          </a:xfrm>
        </p:spPr>
        <p:txBody>
          <a:bodyPr>
            <a:normAutofit/>
          </a:bodyPr>
          <a:lstStyle/>
          <a:p>
            <a:r>
              <a:rPr lang="en-US" dirty="0"/>
              <a:t>NA vs NA-Major Crime</a:t>
            </a:r>
          </a:p>
          <a:p>
            <a:r>
              <a:rPr lang="en-US" dirty="0"/>
              <a:t>NA vs Non-NA</a:t>
            </a:r>
          </a:p>
          <a:p>
            <a:r>
              <a:rPr lang="en-US" dirty="0"/>
              <a:t>Non-NA vs NA</a:t>
            </a:r>
          </a:p>
          <a:p>
            <a:r>
              <a:rPr lang="en-US" dirty="0"/>
              <a:t>NA victimless (certain cases)</a:t>
            </a:r>
          </a:p>
          <a:p>
            <a:r>
              <a:rPr lang="en-US" dirty="0"/>
              <a:t>Certain hunting violations</a:t>
            </a:r>
          </a:p>
          <a:p>
            <a:r>
              <a:rPr lang="en-US" b="1" dirty="0"/>
              <a:t>Have to take place on Trust Land </a:t>
            </a:r>
          </a:p>
        </p:txBody>
      </p:sp>
      <p:sp>
        <p:nvSpPr>
          <p:cNvPr id="26" name="Text Placeholder 7">
            <a:extLst>
              <a:ext uri="{FF2B5EF4-FFF2-40B4-BE49-F238E27FC236}">
                <a16:creationId xmlns:a16="http://schemas.microsoft.com/office/drawing/2014/main" id="{1C7E3345-B616-C411-C16B-A5A0013F37DE}"/>
              </a:ext>
            </a:extLst>
          </p:cNvPr>
          <p:cNvSpPr>
            <a:spLocks noGrp="1"/>
          </p:cNvSpPr>
          <p:nvPr>
            <p:ph type="body" sz="quarter" idx="18"/>
          </p:nvPr>
        </p:nvSpPr>
        <p:spPr>
          <a:xfrm>
            <a:off x="8053617" y="1719628"/>
            <a:ext cx="3300183" cy="554038"/>
          </a:xfrm>
        </p:spPr>
        <p:txBody>
          <a:bodyPr/>
          <a:lstStyle/>
          <a:p>
            <a:r>
              <a:rPr lang="en-US" dirty="0"/>
              <a:t>State</a:t>
            </a:r>
          </a:p>
        </p:txBody>
      </p:sp>
      <p:sp>
        <p:nvSpPr>
          <p:cNvPr id="28" name="Text Placeholder 8">
            <a:extLst>
              <a:ext uri="{FF2B5EF4-FFF2-40B4-BE49-F238E27FC236}">
                <a16:creationId xmlns:a16="http://schemas.microsoft.com/office/drawing/2014/main" id="{EF54881D-9502-E0CE-9257-1DC0313471E3}"/>
              </a:ext>
            </a:extLst>
          </p:cNvPr>
          <p:cNvSpPr>
            <a:spLocks noGrp="1"/>
          </p:cNvSpPr>
          <p:nvPr>
            <p:ph type="body" sz="quarter" idx="19"/>
          </p:nvPr>
        </p:nvSpPr>
        <p:spPr>
          <a:xfrm>
            <a:off x="8054229" y="2332649"/>
            <a:ext cx="3299434" cy="3529013"/>
          </a:xfrm>
        </p:spPr>
        <p:txBody>
          <a:bodyPr/>
          <a:lstStyle/>
          <a:p>
            <a:r>
              <a:rPr lang="en-US" dirty="0"/>
              <a:t>Non-NA vs Non-NA </a:t>
            </a:r>
          </a:p>
          <a:p>
            <a:r>
              <a:rPr lang="en-US" dirty="0"/>
              <a:t>Non-NA victimless</a:t>
            </a:r>
          </a:p>
        </p:txBody>
      </p:sp>
    </p:spTree>
    <p:extLst>
      <p:ext uri="{BB962C8B-B14F-4D97-AF65-F5344CB8AC3E}">
        <p14:creationId xmlns:p14="http://schemas.microsoft.com/office/powerpoint/2010/main" val="3619637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8C141B11-4634-E2B6-F009-6F2E37D399D8}"/>
              </a:ext>
            </a:extLst>
          </p:cNvPr>
          <p:cNvSpPr>
            <a:spLocks noGrp="1"/>
          </p:cNvSpPr>
          <p:nvPr>
            <p:ph type="title"/>
          </p:nvPr>
        </p:nvSpPr>
        <p:spPr>
          <a:xfrm>
            <a:off x="838200" y="4876800"/>
            <a:ext cx="10003218" cy="1219200"/>
          </a:xfrm>
        </p:spPr>
        <p:txBody>
          <a:bodyPr anchor="ctr">
            <a:normAutofit/>
          </a:bodyPr>
          <a:lstStyle/>
          <a:p>
            <a:r>
              <a:rPr lang="en-US" dirty="0"/>
              <a:t>The Matrix Defined</a:t>
            </a:r>
          </a:p>
        </p:txBody>
      </p:sp>
      <p:pic>
        <p:nvPicPr>
          <p:cNvPr id="20" name="Picture 19">
            <a:extLst>
              <a:ext uri="{FF2B5EF4-FFF2-40B4-BE49-F238E27FC236}">
                <a16:creationId xmlns:a16="http://schemas.microsoft.com/office/drawing/2014/main" id="{56FB0F21-F45E-6505-CA52-068802AD9EBE}"/>
              </a:ext>
            </a:extLst>
          </p:cNvPr>
          <p:cNvPicPr>
            <a:picLocks noChangeAspect="1"/>
          </p:cNvPicPr>
          <p:nvPr/>
        </p:nvPicPr>
        <p:blipFill rotWithShape="1">
          <a:blip r:embed="rId2"/>
          <a:srcRect b="950"/>
          <a:stretch/>
        </p:blipFill>
        <p:spPr>
          <a:xfrm>
            <a:off x="-3175" y="10"/>
            <a:ext cx="6196013" cy="4602867"/>
          </a:xfrm>
          <a:prstGeom prst="rect">
            <a:avLst/>
          </a:prstGeom>
          <a:noFill/>
        </p:spPr>
      </p:pic>
      <p:sp>
        <p:nvSpPr>
          <p:cNvPr id="45" name="Text Placeholder 3">
            <a:extLst>
              <a:ext uri="{FF2B5EF4-FFF2-40B4-BE49-F238E27FC236}">
                <a16:creationId xmlns:a16="http://schemas.microsoft.com/office/drawing/2014/main" id="{A76A474F-4DA1-6DCF-958A-55BEFD610C2B}"/>
              </a:ext>
            </a:extLst>
          </p:cNvPr>
          <p:cNvSpPr>
            <a:spLocks noGrp="1"/>
          </p:cNvSpPr>
          <p:nvPr>
            <p:ph type="body" sz="quarter" idx="14"/>
          </p:nvPr>
        </p:nvSpPr>
        <p:spPr>
          <a:xfrm>
            <a:off x="6650718" y="327025"/>
            <a:ext cx="5073194" cy="3949987"/>
          </a:xfrm>
        </p:spPr>
        <p:txBody>
          <a:bodyPr/>
          <a:lstStyle/>
          <a:p>
            <a:r>
              <a:rPr lang="en-US" dirty="0"/>
              <a:t>Non-NA vs Non-NA DV at the casino?</a:t>
            </a:r>
          </a:p>
          <a:p>
            <a:r>
              <a:rPr lang="en-US" dirty="0"/>
              <a:t>NA vs NA Felonious Assault on Reservation?</a:t>
            </a:r>
          </a:p>
          <a:p>
            <a:r>
              <a:rPr lang="en-US" dirty="0"/>
              <a:t>NA vs Non-NA simple assault 1</a:t>
            </a:r>
            <a:r>
              <a:rPr lang="en-US" baseline="30000" dirty="0"/>
              <a:t>st</a:t>
            </a:r>
            <a:r>
              <a:rPr lang="en-US" dirty="0"/>
              <a:t> Street Beach?</a:t>
            </a:r>
          </a:p>
          <a:p>
            <a:r>
              <a:rPr lang="en-US" dirty="0"/>
              <a:t>Non-NA possession of marijuana LRCR hotel?</a:t>
            </a:r>
          </a:p>
          <a:p>
            <a:r>
              <a:rPr lang="en-US" dirty="0"/>
              <a:t>NA retail theft Trading Post Gas Station?</a:t>
            </a:r>
          </a:p>
        </p:txBody>
      </p:sp>
      <p:sp>
        <p:nvSpPr>
          <p:cNvPr id="34" name="Date Placeholder 2">
            <a:extLst>
              <a:ext uri="{FF2B5EF4-FFF2-40B4-BE49-F238E27FC236}">
                <a16:creationId xmlns:a16="http://schemas.microsoft.com/office/drawing/2014/main" id="{95872AA6-8683-F60A-382F-C8B2574BFFD3}"/>
              </a:ext>
            </a:extLst>
          </p:cNvPr>
          <p:cNvSpPr>
            <a:spLocks noGrp="1"/>
          </p:cNvSpPr>
          <p:nvPr>
            <p:ph type="dt" sz="half" idx="10"/>
          </p:nvPr>
        </p:nvSpPr>
        <p:spPr>
          <a:xfrm>
            <a:off x="838200" y="6327648"/>
            <a:ext cx="2743200" cy="365125"/>
          </a:xfrm>
        </p:spPr>
        <p:txBody>
          <a:bodyPr anchor="ctr">
            <a:normAutofit/>
          </a:bodyPr>
          <a:lstStyle/>
          <a:p>
            <a:pPr>
              <a:spcAft>
                <a:spcPts val="600"/>
              </a:spcAft>
              <a:defRPr/>
            </a:pPr>
            <a:r>
              <a:rPr lang="en-US">
                <a:solidFill>
                  <a:prstClr val="white">
                    <a:alpha val="60000"/>
                  </a:prstClr>
                </a:solidFill>
              </a:rPr>
              <a:t>20XX</a:t>
            </a:r>
          </a:p>
        </p:txBody>
      </p:sp>
      <p:sp>
        <p:nvSpPr>
          <p:cNvPr id="3" name="Date Placeholder 2" hidden="1">
            <a:extLst>
              <a:ext uri="{FF2B5EF4-FFF2-40B4-BE49-F238E27FC236}">
                <a16:creationId xmlns:a16="http://schemas.microsoft.com/office/drawing/2014/main" id="{E68C2A7A-63CD-ED71-D6F5-E04BF38755DC}"/>
              </a:ext>
            </a:extLst>
          </p:cNvPr>
          <p:cNvSpPr>
            <a:spLocks noGrp="1"/>
          </p:cNvSpPr>
          <p:nvPr>
            <p:ph type="dt" sz="half" idx="4294967295"/>
          </p:nvPr>
        </p:nvSpPr>
        <p:spPr>
          <a:xfrm>
            <a:off x="838200" y="6327648"/>
            <a:ext cx="2743200" cy="365125"/>
          </a:xfrm>
        </p:spPr>
        <p:txBody>
          <a:bodyPr anchor="ctr">
            <a:normAutofit/>
          </a:bodyPr>
          <a:lstStyle/>
          <a:p>
            <a:pPr>
              <a:spcAft>
                <a:spcPts val="600"/>
              </a:spcAft>
              <a:defRPr/>
            </a:pPr>
            <a:r>
              <a:rPr lang="en-US">
                <a:solidFill>
                  <a:prstClr val="white">
                    <a:alpha val="60000"/>
                  </a:prstClr>
                </a:solidFill>
              </a:rPr>
              <a:t>20XX</a:t>
            </a:r>
          </a:p>
        </p:txBody>
      </p:sp>
    </p:spTree>
    <p:extLst>
      <p:ext uri="{BB962C8B-B14F-4D97-AF65-F5344CB8AC3E}">
        <p14:creationId xmlns:p14="http://schemas.microsoft.com/office/powerpoint/2010/main" val="988637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women standing on a rock&#10;&#10;Description automatically generated">
            <a:extLst>
              <a:ext uri="{FF2B5EF4-FFF2-40B4-BE49-F238E27FC236}">
                <a16:creationId xmlns:a16="http://schemas.microsoft.com/office/drawing/2014/main" id="{5B772296-B776-40B5-95DF-60BFE7CD98D2}"/>
              </a:ext>
            </a:extLst>
          </p:cNvPr>
          <p:cNvPicPr>
            <a:picLocks noGrp="1" noChangeAspect="1"/>
          </p:cNvPicPr>
          <p:nvPr>
            <p:ph type="pic" sz="quarter" idx="10"/>
          </p:nvPr>
        </p:nvPicPr>
        <p:blipFill rotWithShape="1">
          <a:blip r:embed="rId3"/>
          <a:srcRect l="1803" r="1" b="1"/>
          <a:stretch/>
        </p:blipFill>
        <p:spPr>
          <a:xfrm>
            <a:off x="20" y="10"/>
            <a:ext cx="12188805" cy="6857990"/>
          </a:xfrm>
          <a:noFill/>
        </p:spPr>
      </p:pic>
      <p:sp>
        <p:nvSpPr>
          <p:cNvPr id="43" name="Title 2">
            <a:extLst>
              <a:ext uri="{FF2B5EF4-FFF2-40B4-BE49-F238E27FC236}">
                <a16:creationId xmlns:a16="http://schemas.microsoft.com/office/drawing/2014/main" id="{F9876464-2AE3-5F93-0FC0-21F6E6FF9312}"/>
              </a:ext>
            </a:extLst>
          </p:cNvPr>
          <p:cNvSpPr>
            <a:spLocks noGrp="1"/>
          </p:cNvSpPr>
          <p:nvPr>
            <p:ph type="title"/>
          </p:nvPr>
        </p:nvSpPr>
        <p:spPr>
          <a:xfrm>
            <a:off x="996275" y="865762"/>
            <a:ext cx="10198776" cy="4056968"/>
          </a:xfrm>
        </p:spPr>
        <p:txBody>
          <a:bodyPr/>
          <a:lstStyle/>
          <a:p>
            <a:endParaRPr lang="en-US"/>
          </a:p>
        </p:txBody>
      </p:sp>
      <p:sp>
        <p:nvSpPr>
          <p:cNvPr id="45" name="Subtitle 3">
            <a:extLst>
              <a:ext uri="{FF2B5EF4-FFF2-40B4-BE49-F238E27FC236}">
                <a16:creationId xmlns:a16="http://schemas.microsoft.com/office/drawing/2014/main" id="{8AE7D1D4-6803-4EC0-755F-C924F5646D3D}"/>
              </a:ext>
            </a:extLst>
          </p:cNvPr>
          <p:cNvSpPr>
            <a:spLocks noGrp="1"/>
          </p:cNvSpPr>
          <p:nvPr>
            <p:ph type="subTitle" idx="1"/>
          </p:nvPr>
        </p:nvSpPr>
        <p:spPr>
          <a:xfrm>
            <a:off x="1218708" y="5101548"/>
            <a:ext cx="9781327" cy="502958"/>
          </a:xfrm>
        </p:spPr>
        <p:txBody>
          <a:bodyPr>
            <a:normAutofit fontScale="92500"/>
          </a:bodyPr>
          <a:lstStyle/>
          <a:p>
            <a:endParaRPr lang="en-US"/>
          </a:p>
        </p:txBody>
      </p:sp>
      <p:sp>
        <p:nvSpPr>
          <p:cNvPr id="33" name="Date Placeholder 2" hidden="1">
            <a:extLst>
              <a:ext uri="{FF2B5EF4-FFF2-40B4-BE49-F238E27FC236}">
                <a16:creationId xmlns:a16="http://schemas.microsoft.com/office/drawing/2014/main" id="{475EE8D8-6069-04AD-6F9B-FF2C3AEB1258}"/>
              </a:ext>
            </a:extLst>
          </p:cNvPr>
          <p:cNvSpPr>
            <a:spLocks noGrp="1"/>
          </p:cNvSpPr>
          <p:nvPr>
            <p:ph type="dt" sz="half" idx="4294967295"/>
          </p:nvPr>
        </p:nvSpPr>
        <p:spPr>
          <a:xfrm>
            <a:off x="838200" y="6324600"/>
            <a:ext cx="2743200" cy="365125"/>
          </a:xfrm>
        </p:spPr>
        <p:txBody>
          <a:bodyPr/>
          <a:lstStyle/>
          <a:p>
            <a:pPr>
              <a:spcAft>
                <a:spcPts val="600"/>
              </a:spcAft>
              <a:defRPr/>
            </a:pPr>
            <a:r>
              <a:rPr lang="en-US">
                <a:solidFill>
                  <a:prstClr val="white">
                    <a:alpha val="60000"/>
                  </a:prstClr>
                </a:solidFill>
              </a:rPr>
              <a:t>20XX</a:t>
            </a:r>
          </a:p>
        </p:txBody>
      </p:sp>
    </p:spTree>
    <p:extLst>
      <p:ext uri="{BB962C8B-B14F-4D97-AF65-F5344CB8AC3E}">
        <p14:creationId xmlns:p14="http://schemas.microsoft.com/office/powerpoint/2010/main" val="253448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53540-0FBA-69C6-5A4C-B6466379CEF5}"/>
              </a:ext>
            </a:extLst>
          </p:cNvPr>
          <p:cNvSpPr>
            <a:spLocks noGrp="1"/>
          </p:cNvSpPr>
          <p:nvPr>
            <p:ph type="title"/>
          </p:nvPr>
        </p:nvSpPr>
        <p:spPr/>
        <p:txBody>
          <a:bodyPr/>
          <a:lstStyle/>
          <a:p>
            <a:r>
              <a:rPr lang="en-US" dirty="0"/>
              <a:t>Collaborations</a:t>
            </a:r>
          </a:p>
        </p:txBody>
      </p:sp>
      <p:sp>
        <p:nvSpPr>
          <p:cNvPr id="3" name="Date Placeholder 2">
            <a:extLst>
              <a:ext uri="{FF2B5EF4-FFF2-40B4-BE49-F238E27FC236}">
                <a16:creationId xmlns:a16="http://schemas.microsoft.com/office/drawing/2014/main" id="{8FF7F40B-6FC1-E836-937C-7943B53897DA}"/>
              </a:ext>
            </a:extLst>
          </p:cNvPr>
          <p:cNvSpPr>
            <a:spLocks noGrp="1"/>
          </p:cNvSpPr>
          <p:nvPr>
            <p:ph type="dt" sz="half" idx="10"/>
          </p:nvPr>
        </p:nvSpPr>
        <p:spPr/>
        <p:txBody>
          <a:bodyPr/>
          <a:lstStyle/>
          <a:p>
            <a:pPr>
              <a:defRPr/>
            </a:pPr>
            <a:r>
              <a:rPr lang="en-US">
                <a:solidFill>
                  <a:prstClr val="white">
                    <a:alpha val="60000"/>
                  </a:prstClr>
                </a:solidFill>
              </a:rPr>
              <a:t>20XX</a:t>
            </a:r>
            <a:endParaRPr lang="en-US" dirty="0">
              <a:solidFill>
                <a:prstClr val="white">
                  <a:alpha val="60000"/>
                </a:prstClr>
              </a:solidFill>
            </a:endParaRPr>
          </a:p>
        </p:txBody>
      </p:sp>
      <p:sp>
        <p:nvSpPr>
          <p:cNvPr id="4" name="Content Placeholder 3">
            <a:extLst>
              <a:ext uri="{FF2B5EF4-FFF2-40B4-BE49-F238E27FC236}">
                <a16:creationId xmlns:a16="http://schemas.microsoft.com/office/drawing/2014/main" id="{25BF2164-5A9F-68D2-6BD6-E5491DCFFE2D}"/>
              </a:ext>
            </a:extLst>
          </p:cNvPr>
          <p:cNvSpPr>
            <a:spLocks noGrp="1"/>
          </p:cNvSpPr>
          <p:nvPr>
            <p:ph sz="quarter" idx="13"/>
          </p:nvPr>
        </p:nvSpPr>
        <p:spPr/>
        <p:txBody>
          <a:bodyPr/>
          <a:lstStyle/>
          <a:p>
            <a:r>
              <a:rPr lang="en-US" dirty="0"/>
              <a:t>State Partners-MCSO, MPD, MSP</a:t>
            </a:r>
          </a:p>
          <a:p>
            <a:r>
              <a:rPr lang="en-US" dirty="0"/>
              <a:t>Tribal Partners-MITLEA</a:t>
            </a:r>
          </a:p>
          <a:p>
            <a:r>
              <a:rPr lang="en-US" dirty="0"/>
              <a:t>Federal Partners-BIA, FBI, US Attorneys Office, DEA, ATF</a:t>
            </a:r>
          </a:p>
          <a:p>
            <a:r>
              <a:rPr lang="en-US" dirty="0"/>
              <a:t>Others-USCG, USFW, NAFW, Fire, EMS, Emergency Management</a:t>
            </a:r>
          </a:p>
          <a:p>
            <a:pPr marL="0" indent="0">
              <a:buNone/>
            </a:pPr>
            <a:endParaRPr lang="en-US" dirty="0"/>
          </a:p>
          <a:p>
            <a:endParaRPr lang="en-US" dirty="0"/>
          </a:p>
        </p:txBody>
      </p:sp>
    </p:spTree>
    <p:extLst>
      <p:ext uri="{BB962C8B-B14F-4D97-AF65-F5344CB8AC3E}">
        <p14:creationId xmlns:p14="http://schemas.microsoft.com/office/powerpoint/2010/main" val="840970645"/>
      </p:ext>
    </p:extLst>
  </p:cSld>
  <p:clrMapOvr>
    <a:masterClrMapping/>
  </p:clrMapOvr>
</p:sld>
</file>

<file path=ppt/theme/theme1.xml><?xml version="1.0" encoding="utf-8"?>
<a:theme xmlns:a="http://schemas.openxmlformats.org/drawingml/2006/main" name="BlockprintVTI">
  <a:themeElements>
    <a:clrScheme name="Custom 69">
      <a:dk1>
        <a:sysClr val="windowText" lastClr="000000"/>
      </a:dk1>
      <a:lt1>
        <a:sysClr val="window" lastClr="FFFFFF"/>
      </a:lt1>
      <a:dk2>
        <a:srgbClr val="44131A"/>
      </a:dk2>
      <a:lt2>
        <a:srgbClr val="F2ECEA"/>
      </a:lt2>
      <a:accent1>
        <a:srgbClr val="A62C52"/>
      </a:accent1>
      <a:accent2>
        <a:srgbClr val="A7928D"/>
      </a:accent2>
      <a:accent3>
        <a:srgbClr val="307C71"/>
      </a:accent3>
      <a:accent4>
        <a:srgbClr val="41575D"/>
      </a:accent4>
      <a:accent5>
        <a:srgbClr val="8FA3A3"/>
      </a:accent5>
      <a:accent6>
        <a:srgbClr val="CA8370"/>
      </a:accent6>
      <a:hlink>
        <a:srgbClr val="D13D6E"/>
      </a:hlink>
      <a:folHlink>
        <a:srgbClr val="6C9D92"/>
      </a:folHlink>
    </a:clrScheme>
    <a:fontScheme name="Custom 56">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print_Win32_JC_SL_v2.potx" id="{3AE72815-1858-46F4-811F-A326AF0F1EC5}" vid="{2AFCD58D-8B70-4D6F-B6A4-85E45CC650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37f722d7-4a73-4dfc-9a32-16dcd8868803" xsi:nil="true"/>
    <_activity xmlns="37f722d7-4a73-4dfc-9a32-16dcd886880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2521016646CCF4794DFB381A1796739" ma:contentTypeVersion="15" ma:contentTypeDescription="Create a new document." ma:contentTypeScope="" ma:versionID="e55b5aee591aa2d10227fcf494448b99">
  <xsd:schema xmlns:xsd="http://www.w3.org/2001/XMLSchema" xmlns:xs="http://www.w3.org/2001/XMLSchema" xmlns:p="http://schemas.microsoft.com/office/2006/metadata/properties" xmlns:ns3="37f722d7-4a73-4dfc-9a32-16dcd8868803" xmlns:ns4="e9f063f6-52fa-4258-a13d-c0d8f2a6066a" targetNamespace="http://schemas.microsoft.com/office/2006/metadata/properties" ma:root="true" ma:fieldsID="cfc90972775597cfc6b47c8350d6fd9a" ns3:_="" ns4:_="">
    <xsd:import namespace="37f722d7-4a73-4dfc-9a32-16dcd8868803"/>
    <xsd:import namespace="e9f063f6-52fa-4258-a13d-c0d8f2a6066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f722d7-4a73-4dfc-9a32-16dcd88688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f063f6-52fa-4258-a13d-c0d8f2a6066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6CE74E-0E49-4DCF-8160-81B293B5DD14}">
  <ds:schemaRefs>
    <ds:schemaRef ds:uri="http://schemas.microsoft.com/sharepoint/v3/contenttype/forms"/>
  </ds:schemaRefs>
</ds:datastoreItem>
</file>

<file path=customXml/itemProps2.xml><?xml version="1.0" encoding="utf-8"?>
<ds:datastoreItem xmlns:ds="http://schemas.openxmlformats.org/officeDocument/2006/customXml" ds:itemID="{CD0DF15B-6C3C-4D75-B10D-16EE1DCCB689}">
  <ds:schemaRefs>
    <ds:schemaRef ds:uri="http://schemas.microsoft.com/office/infopath/2007/PartnerControls"/>
    <ds:schemaRef ds:uri="http://purl.org/dc/elements/1.1/"/>
    <ds:schemaRef ds:uri="http://schemas.microsoft.com/office/2006/documentManagement/types"/>
    <ds:schemaRef ds:uri="http://www.w3.org/XML/1998/namespace"/>
    <ds:schemaRef ds:uri="37f722d7-4a73-4dfc-9a32-16dcd8868803"/>
    <ds:schemaRef ds:uri="http://purl.org/dc/dcmitype/"/>
    <ds:schemaRef ds:uri="http://schemas.openxmlformats.org/package/2006/metadata/core-properties"/>
    <ds:schemaRef ds:uri="e9f063f6-52fa-4258-a13d-c0d8f2a6066a"/>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AB44F04F-D880-463C-98E9-B3964C2B4A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f722d7-4a73-4dfc-9a32-16dcd8868803"/>
    <ds:schemaRef ds:uri="e9f063f6-52fa-4258-a13d-c0d8f2a606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Blockprint design</Template>
  <TotalTime>248</TotalTime>
  <Words>373</Words>
  <Application>Microsoft Office PowerPoint</Application>
  <PresentationFormat>Widescreen</PresentationFormat>
  <Paragraphs>75</Paragraphs>
  <Slides>13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Avenir Next LT Pro</vt:lpstr>
      <vt:lpstr>AvenirNext LT Pro Medium</vt:lpstr>
      <vt:lpstr>Calibri</vt:lpstr>
      <vt:lpstr>BlockprintVTI</vt:lpstr>
      <vt:lpstr>Little River Band of Ottawa Indians Department of Public Safety</vt:lpstr>
      <vt:lpstr>Agenda</vt:lpstr>
      <vt:lpstr>LRBOI History</vt:lpstr>
      <vt:lpstr>Little River Band of Ottawa Indians Department of Public Safety</vt:lpstr>
      <vt:lpstr>The Matrix</vt:lpstr>
      <vt:lpstr>Jurisdiction</vt:lpstr>
      <vt:lpstr>The Matrix Defined</vt:lpstr>
      <vt:lpstr>PowerPoint Presentation</vt:lpstr>
      <vt:lpstr>Collaborations</vt:lpstr>
      <vt:lpstr>Partnerships</vt:lpstr>
      <vt:lpstr>Benefits</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Little River Band of Ottawa Indians Department of Public Safety</dc:title>
  <dc:creator>Robert Medacco</dc:creator>
  <cp:lastModifiedBy>Robert Medacco</cp:lastModifiedBy>
  <cp:revision>163</cp:revision>
  <dcterms:created xsi:type="dcterms:W3CDTF">2023-09-14T18:31:29Z</dcterms:created>
  <dcterms:modified xsi:type="dcterms:W3CDTF">2023-09-20T19:28:03Z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0x01010022521016646CCF4794DFB381A1796739</vt:lpwstr>
  </property>
</Properties>
</file>