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CD39D-0789-3AD9-D360-253BE40DD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8DBAE-B641-644F-39F6-3015581A3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85DE0-7B11-8131-682E-95FC44E67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6B0C2-1CB3-9A84-8C45-D8987133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04CB8-5FB0-4987-91B4-AC08C2EC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3A97E-6A56-1675-80D2-7E27B5E9A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363F34-4749-2477-DE15-1B7623CC8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01369-5260-E0DA-90E9-419545F6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580E9-8F3B-EDDA-C148-BAB5BEE93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35CB1-4016-D82F-0181-82F603FF5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14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CAA3D7-5F94-8E53-9A5B-E208A0184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9874F2-8CFE-FDE9-A7C9-6572D5BB7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52B57-82F7-1BD5-04BA-C2A0C5BC3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1C070-EE01-BDF4-89A9-3FADE4C26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1DB24-F5A1-533B-C691-67D50C76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8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E91F8-6E0E-5D6C-6482-A18C76467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79F32-266E-15AF-CE8A-19E72249F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5FB0C-ECE7-EC42-0794-0E1CA46F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9A7A3-5651-946F-74D9-FD58E047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4D256-8AC1-512C-1CFD-E0E896388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2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6510D-3125-257E-0DB6-65D59D182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26260-2963-7C7F-A53D-085DF26E5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1D347-E083-67CE-5A07-290F041D1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EEE49-6808-5E44-5DFA-F03A0BBCB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DDF5C-5677-5490-EA9E-EB13A0F01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7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82DAB-C83A-0EFF-C597-F977E3B16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584DA-4BCB-31AC-28E0-0133629EB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E5464-26D6-C72E-C3BE-2A405FE5A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D19A9-04C0-EBAC-B4DD-9B8885A0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608F6-2682-94E2-A550-61BEF498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91C458-31A9-CCEB-C02A-B3AAB0102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2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82DD9-C045-C2D5-5975-81907E57C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86A28-DFF2-F9B4-26EF-930D3BDD9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9AA50-F4BB-8532-F87D-FC566310F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6EC4D1-074A-A1D6-92A4-671FC75051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F1BAA4-59DE-E389-E15B-88F63C3CF2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D5BD68-C7E0-7BCD-6F87-8C26BC47B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4F556F-666F-5ECC-BB86-E0F5E18CF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59B62C-A5D7-5355-FEEB-DF2C4EC6A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9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A1A77-F249-D73E-8524-D30ACB992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276B83-C775-7F26-9747-546B57FD5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60EA45-F053-7D85-7D84-F4FE7AE2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8FB76-3B5C-B911-AC1B-6275AEB5A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37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AE9E52-1542-608B-D6E8-03EDD651F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11F4CF-6FF2-D218-EACD-B77449771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63AD6-233B-1CCC-79C7-61D607625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79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E1C84-8EEC-AFE2-A920-CC085B16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08D53-B8F9-4B6F-F9AD-15DA9A9DA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DE6E8-5A76-BFC2-7856-F8D951639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01AC5D-1427-6745-51A3-EA0709A08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ECB46-0CD0-3479-A65A-D2684A073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98E74-B310-F79E-8951-84294C859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5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81E71-A420-E794-0BB5-CB7167120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11D50C-DB6E-E98A-5DDF-3701B8A622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A57E7-3140-8BAC-C578-8A337A9E98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B41A7-FD71-58D3-7EBE-67B0FAA0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EE296-D0AC-EEE8-BA8D-7065821DA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61058-0F7C-14E8-5923-A7BF0B156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1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C9360F-3645-34D2-8AB8-1AD544C4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27173-943A-CBF6-C41C-D4EEE90D9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669F2-7C58-EB4F-2718-B10A84A078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CB0A7-51A6-40DA-B40F-75311E332F97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57133-51A3-1A0A-98D5-0E48542432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95A24-07E1-384B-2CF6-4EE798D0D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76DDC-477B-4E4D-AB65-3A32033F6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circle with a black and white logo">
            <a:extLst>
              <a:ext uri="{FF2B5EF4-FFF2-40B4-BE49-F238E27FC236}">
                <a16:creationId xmlns:a16="http://schemas.microsoft.com/office/drawing/2014/main" id="{43AC884D-2AD8-96F4-4C55-5B25715B5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9" y="153121"/>
            <a:ext cx="6704879" cy="670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011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Kristyn Malkowski</dc:creator>
  <cp:lastModifiedBy>Kristyn Malkowski</cp:lastModifiedBy>
  <cp:revision>1</cp:revision>
  <dcterms:created xsi:type="dcterms:W3CDTF">2023-09-20T20:33:15Z</dcterms:created>
  <dcterms:modified xsi:type="dcterms:W3CDTF">2023-09-20T20:35:33Z</dcterms:modified>
</cp:coreProperties>
</file>