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C804-860A-9D9B-BF45-725D0D235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5271A-CD46-6B10-944F-EA406F22B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3006-1F12-AA0A-97A5-89A5FEB2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F8C0F-58CC-1046-6701-3DAC8554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8B4D2-4481-A09F-C25F-B8B2DE8B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F0F7-07C4-12EE-EA43-FED6EE90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C8ABE-5A1D-271F-C929-12301FB45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E5961-4A26-B667-413D-4974EAE9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9E3BC-029E-91F3-3AEB-4D36AE15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84CD9-AC2F-F51F-25F6-09F07AF4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97649-0F70-9918-CBD5-BE58EB6BB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ACDD6-CBA5-770D-BFF6-6CCED597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7567F-B354-0C98-7DE4-014EEAFF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B161-3B9E-72D7-2ECF-C1C93E47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0AED-30CC-1ACC-A142-6E185FA5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0192-54C4-C7DB-0394-43E44B4A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EB3AC-97F5-619D-1717-A27DD61BC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7C743-5605-073C-57B7-550DE634E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D0B57-0A60-D0A6-9D5E-5C3846CC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6823A-124F-610C-4283-0370B921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0374-11FD-7474-B40A-3A0ABDBD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62905-9E62-3CC7-FEA4-C3EB59C4C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9B4A-1404-14DF-AEBC-BC7B8764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28BB-995A-34B9-316D-35E568AE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320F-360F-FEBE-ED56-4F7F26E0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E923-A489-8FF7-945F-D82F9E50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521D9-F68A-FCDC-C078-729AD43D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ED162-4CC9-184D-0486-5D512EFEF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CD8F6-5B4B-5B53-3D2C-96EAA127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DB17E-8E58-E49D-23A0-6020AF53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5EFA4-FA23-9D38-0271-0CA067D5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F135-A708-E7EA-ABCB-B45A9682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17205-C90C-3A27-FDC2-C7F4D099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F8F64-B562-9C6C-325F-E4FB7C13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9169F-3817-5D6A-35E0-B215832AC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5A0A8-F327-E269-5940-76A92EDF4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A476E-449E-CDFD-69FB-41D5DD2F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A4293-A864-9BA0-FE58-EB2BD918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8AF34-D143-6F57-C0DE-62DA7B44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3B6E-BFC5-6AB5-0239-7658CACC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8D868-D52A-2255-9C19-B8CE924A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1E85B-A44B-BAB2-D2CD-4DD14209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62F96-3D42-B58B-7756-BF084EBB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5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094D9-4339-4E6B-4E42-AB282CBB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D9341-DB5F-51AB-6EEB-C384F77C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53EF4-C11C-C9EC-1F5F-DE66B192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A057-B844-3A5B-1A74-A2D87E59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5C837-4432-A231-19BE-280FDD27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56A01-D648-0CB1-4A3E-34DCEA3BD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EC92-A90E-C636-F278-E9A5C90F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5D316-DF7B-3554-8D87-438BC5A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C129-6088-8BDB-4F3E-C6590760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2EAE-7E8D-AB07-69F4-EA5B5EBE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0FABE-08F2-16D3-3FAB-606F7226D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2613D-391D-6253-5428-60690A283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D844A-F5C9-E80B-AF45-D77D9307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F432E-C177-64A9-661B-4E7650E9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57DE7-0771-DAF5-C4BB-78D98B25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A70B1-F7C4-4C62-2E72-C9BB09FD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9658D-40A0-D198-0FB4-34E810F19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33C8-F225-B622-47D2-9F6BE7956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760B8-9856-431C-A121-AB385FAB6D5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E12D-ED23-CF98-42C6-F74E73E85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EA156-3442-ABA2-9565-4A5286B8B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4A99-2CF2-42D0-97B2-44AA7A7D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2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2E70-4C90-A5F4-14C7-61D554F2A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BADD5-0230-D023-8967-DE8DDDE65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police car parked in grass&#10;&#10;Description automatically generated">
            <a:extLst>
              <a:ext uri="{FF2B5EF4-FFF2-40B4-BE49-F238E27FC236}">
                <a16:creationId xmlns:a16="http://schemas.microsoft.com/office/drawing/2014/main" id="{E9A61959-4560-C3AF-ED8A-367C534AD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85" cy="68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Kristyn Malkowski</dc:creator>
  <cp:lastModifiedBy>Kristyn Malkowski</cp:lastModifiedBy>
  <cp:revision>1</cp:revision>
  <dcterms:created xsi:type="dcterms:W3CDTF">2023-09-20T15:11:19Z</dcterms:created>
  <dcterms:modified xsi:type="dcterms:W3CDTF">2023-09-20T15:14:17Z</dcterms:modified>
</cp:coreProperties>
</file>