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7B67-14EF-4D78-E2E5-5C8E6ACCF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5BE5E-44E9-F35D-0903-21015E06E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DB7DC-9D60-A349-EFD3-356570E4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9731-EF5B-4478-BD3D-F34E958B6C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DBA50-93E5-C480-7E0F-8C933D72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F4349-7F63-6F43-A1A9-759EE32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F12E-CBBC-4F4B-8DFC-256D2E63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9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B620-3553-45E6-D2DF-C2B1789E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845AD-4843-45F4-46B4-8B745D4D9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3F79-A4D9-1B6B-BE19-8F6A14E0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9731-EF5B-4478-BD3D-F34E958B6C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9662D-089C-2CEE-0487-2555F4FB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41191-F6E1-4D34-8723-55E2F4E1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F12E-CBBC-4F4B-8DFC-256D2E63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037C09-1A7F-18D5-D347-09C24DD27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163D-2F9F-0E00-8105-B20701A51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2E21-B224-E6C7-F2F8-A95CAB809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9731-EF5B-4478-BD3D-F34E958B6C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53FDD-3899-BB03-FE47-15EA7116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0EA6B-9643-18B3-381C-2B1F44CA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F12E-CBBC-4F4B-8DFC-256D2E63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9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A47CC-DBDB-72C6-5E5D-D01ADA7E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29961-EC90-182E-2174-E80111F58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79A77-71D1-8F03-E21F-5503FB32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9731-EF5B-4478-BD3D-F34E958B6C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87759-5345-329C-D8D2-EB58E796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5D097-5985-E786-E70A-9548F3EA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F12E-CBBC-4F4B-8DFC-256D2E63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34D7-37A8-A9FA-B191-51F1BCDD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48D6F-AD86-947C-4D95-64EBCBD40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6FB84-E2F9-E818-DCDF-50649F85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9731-EF5B-4478-BD3D-F34E958B6C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257F3-C1B8-DBDB-5CEA-96C60CCF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C3AD7-6CA8-7E10-27F0-D1E4885C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F12E-CBBC-4F4B-8DFC-256D2E63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FEC8-C02A-1D1B-6C90-39D2CB68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AB2D8-F12C-B06B-D26D-AE382D702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4308B-BD19-3070-AE67-92A220AA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C9AE0-6D65-C813-1ECB-0B305ADE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9731-EF5B-4478-BD3D-F34E958B6C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20041-29AC-E33A-7E29-69780006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3AFD7-CE78-CB3F-6BBF-677FB7B2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F12E-CBBC-4F4B-8DFC-256D2E63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3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42F0-1F04-16B4-3D37-9FBBA702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561D5-5766-F7A8-6EA3-C92AEF344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62D5F-BCDC-1A54-61C7-EFC2CD485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A4C5A-B94E-6A11-C34F-646F01394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9D76B-4343-BCB1-837D-F4C3F5966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16B844-9ABE-6307-FD90-48D81D80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9731-EF5B-4478-BD3D-F34E958B6C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5DD00-C541-8767-4DFC-42B25BB8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DBA66-4582-EDB0-F5B5-8D4752FB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F12E-CBBC-4F4B-8DFC-256D2E63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4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A6BC5-D164-114D-ED2C-AF094CB8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43C1B-B380-BAFD-C943-7693B5DA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9731-EF5B-4478-BD3D-F34E958B6C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96235-5B61-A9AB-B9B1-807A744D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1BE31-73A1-09CF-02E9-9937DB07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F12E-CBBC-4F4B-8DFC-256D2E63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7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2CC246-A0B9-17F6-05B6-0AC16C0C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9731-EF5B-4478-BD3D-F34E958B6C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642F0-FDA9-3BD2-3641-09E322FF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A3CCA-23E0-1BDF-31D1-F493FABA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F12E-CBBC-4F4B-8DFC-256D2E63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1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58DDA-DB40-0B04-1FE2-3FD6DAA7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4E66-7841-7B3A-77E9-5616A0502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3B95E-0A93-C9F1-B1FF-F249D9F75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D910E-F0A1-6AA8-C567-248A34CBE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9731-EF5B-4478-BD3D-F34E958B6C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B12AC-701D-A94D-416B-3E3DC48A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1044A-E4EE-61BB-8D15-BF778E8B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F12E-CBBC-4F4B-8DFC-256D2E63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0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384E-91EB-10D9-3289-047376FA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EC770-0F41-DF1D-42D4-7F95BA46D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1C365-2B2E-323D-6B29-779AAD610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2EA5A-BDCA-1CC1-D47C-A7DEFF59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9731-EF5B-4478-BD3D-F34E958B6C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0A75F-957B-9F22-DB43-8032CD26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21BB8-72D9-7C70-76F6-37B079BA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F12E-CBBC-4F4B-8DFC-256D2E63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3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4CAA6D-C28A-4C2F-111A-55FF663D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6CFDE-8D41-5607-9BC9-21509FFF4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ACD4-4AF5-4B23-9D05-73488882A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39731-EF5B-4478-BD3D-F34E958B6C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A41EF-1956-8B2B-B278-C0043D4E8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F163E-E7CE-E760-E294-169B29C7C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5F12E-CBBC-4F4B-8DFC-256D2E63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ontainer with a door open">
            <a:extLst>
              <a:ext uri="{FF2B5EF4-FFF2-40B4-BE49-F238E27FC236}">
                <a16:creationId xmlns:a16="http://schemas.microsoft.com/office/drawing/2014/main" id="{4B57AF7E-01F6-D3CE-57C4-EEC76FE37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1" b="12049"/>
          <a:stretch/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2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om with ladders and tools&#10;&#10;Description automatically generated">
            <a:extLst>
              <a:ext uri="{FF2B5EF4-FFF2-40B4-BE49-F238E27FC236}">
                <a16:creationId xmlns:a16="http://schemas.microsoft.com/office/drawing/2014/main" id="{6B59340D-51A9-2683-6C8A-550F1F633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8" b="34553"/>
          <a:stretch/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kitchen with a large television">
            <a:extLst>
              <a:ext uri="{FF2B5EF4-FFF2-40B4-BE49-F238E27FC236}">
                <a16:creationId xmlns:a16="http://schemas.microsoft.com/office/drawing/2014/main" id="{3E642FF2-B085-2591-4BD9-002AE7BD8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5" b="20977"/>
          <a:stretch/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behind a counter in a kitchen&#10;&#10;Description automatically generated">
            <a:extLst>
              <a:ext uri="{FF2B5EF4-FFF2-40B4-BE49-F238E27FC236}">
                <a16:creationId xmlns:a16="http://schemas.microsoft.com/office/drawing/2014/main" id="{535C6153-D864-CAD0-E908-70C2F0A71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5" b="22106"/>
          <a:stretch/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37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Kristyn Malkowski</dc:creator>
  <cp:lastModifiedBy>Kristyn Malkowski</cp:lastModifiedBy>
  <cp:revision>2</cp:revision>
  <dcterms:created xsi:type="dcterms:W3CDTF">2023-09-18T19:49:37Z</dcterms:created>
  <dcterms:modified xsi:type="dcterms:W3CDTF">2023-09-18T19:59:13Z</dcterms:modified>
</cp:coreProperties>
</file>