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772400" cy="12801600"/>
  <p:notesSz cx="7772400" cy="12801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342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968496"/>
            <a:ext cx="6606540" cy="26883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50" b="0" i="0">
                <a:solidFill>
                  <a:schemeClr val="bg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7168896"/>
            <a:ext cx="5440680" cy="3200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50" b="0" i="0">
                <a:solidFill>
                  <a:schemeClr val="bg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0" i="0">
                <a:solidFill>
                  <a:schemeClr val="bg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50" b="0" i="0">
                <a:solidFill>
                  <a:schemeClr val="bg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0" i="0">
                <a:solidFill>
                  <a:schemeClr val="bg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944368"/>
            <a:ext cx="3380994" cy="8449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944368"/>
            <a:ext cx="3380994" cy="8449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0" i="0">
                <a:solidFill>
                  <a:schemeClr val="bg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772400" cy="12801600"/>
          </a:xfrm>
          <a:custGeom>
            <a:avLst/>
            <a:gdLst/>
            <a:ahLst/>
            <a:cxnLst/>
            <a:rect l="l" t="t" r="r" b="b"/>
            <a:pathLst>
              <a:path w="7772400" h="12801600">
                <a:moveTo>
                  <a:pt x="7772399" y="12801598"/>
                </a:moveTo>
                <a:lnTo>
                  <a:pt x="0" y="12801598"/>
                </a:lnTo>
                <a:lnTo>
                  <a:pt x="0" y="0"/>
                </a:lnTo>
                <a:lnTo>
                  <a:pt x="7772399" y="0"/>
                </a:lnTo>
                <a:lnTo>
                  <a:pt x="7772399" y="128015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75478" y="259137"/>
            <a:ext cx="3021442" cy="7632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50" b="0" i="0">
                <a:solidFill>
                  <a:schemeClr val="bg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82862" y="3438218"/>
            <a:ext cx="3145790" cy="31597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50" b="0" i="0">
                <a:solidFill>
                  <a:schemeClr val="bg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11905488"/>
            <a:ext cx="2487168" cy="64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11905488"/>
            <a:ext cx="1787652" cy="64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11905488"/>
            <a:ext cx="1787652" cy="64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7113" y="1425879"/>
            <a:ext cx="15240" cy="1905"/>
          </a:xfrm>
          <a:custGeom>
            <a:avLst/>
            <a:gdLst/>
            <a:ahLst/>
            <a:cxnLst/>
            <a:rect l="l" t="t" r="r" b="b"/>
            <a:pathLst>
              <a:path w="15240" h="1905">
                <a:moveTo>
                  <a:pt x="647" y="12"/>
                </a:moveTo>
                <a:lnTo>
                  <a:pt x="457" y="0"/>
                </a:lnTo>
                <a:lnTo>
                  <a:pt x="177" y="12"/>
                </a:lnTo>
                <a:lnTo>
                  <a:pt x="0" y="0"/>
                </a:lnTo>
                <a:lnTo>
                  <a:pt x="292" y="63"/>
                </a:lnTo>
                <a:lnTo>
                  <a:pt x="647" y="12"/>
                </a:lnTo>
                <a:close/>
              </a:path>
              <a:path w="15240" h="1905">
                <a:moveTo>
                  <a:pt x="15125" y="1460"/>
                </a:moveTo>
                <a:lnTo>
                  <a:pt x="14414" y="1358"/>
                </a:lnTo>
                <a:lnTo>
                  <a:pt x="12331" y="1371"/>
                </a:lnTo>
                <a:lnTo>
                  <a:pt x="7505" y="1600"/>
                </a:lnTo>
                <a:lnTo>
                  <a:pt x="15125" y="14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967312" y="1377396"/>
            <a:ext cx="6985" cy="635"/>
          </a:xfrm>
          <a:custGeom>
            <a:avLst/>
            <a:gdLst/>
            <a:ahLst/>
            <a:cxnLst/>
            <a:rect l="l" t="t" r="r" b="b"/>
            <a:pathLst>
              <a:path w="6985" h="634">
                <a:moveTo>
                  <a:pt x="0" y="620"/>
                </a:moveTo>
                <a:lnTo>
                  <a:pt x="654" y="372"/>
                </a:lnTo>
                <a:lnTo>
                  <a:pt x="2511" y="137"/>
                </a:lnTo>
                <a:lnTo>
                  <a:pt x="6554" y="0"/>
                </a:lnTo>
                <a:lnTo>
                  <a:pt x="5233" y="275"/>
                </a:lnTo>
                <a:lnTo>
                  <a:pt x="2812" y="468"/>
                </a:lnTo>
                <a:lnTo>
                  <a:pt x="0" y="6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517209" y="1414521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4">
                <a:moveTo>
                  <a:pt x="562" y="482"/>
                </a:moveTo>
                <a:lnTo>
                  <a:pt x="0" y="289"/>
                </a:lnTo>
                <a:lnTo>
                  <a:pt x="222" y="137"/>
                </a:lnTo>
                <a:lnTo>
                  <a:pt x="876" y="0"/>
                </a:lnTo>
                <a:lnTo>
                  <a:pt x="889" y="151"/>
                </a:lnTo>
                <a:lnTo>
                  <a:pt x="758" y="303"/>
                </a:lnTo>
                <a:lnTo>
                  <a:pt x="562" y="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19579" y="1425820"/>
            <a:ext cx="4445" cy="635"/>
          </a:xfrm>
          <a:custGeom>
            <a:avLst/>
            <a:gdLst/>
            <a:ahLst/>
            <a:cxnLst/>
            <a:rect l="l" t="t" r="r" b="b"/>
            <a:pathLst>
              <a:path w="4445" h="634">
                <a:moveTo>
                  <a:pt x="0" y="413"/>
                </a:moveTo>
                <a:lnTo>
                  <a:pt x="706" y="0"/>
                </a:lnTo>
                <a:lnTo>
                  <a:pt x="1805" y="41"/>
                </a:lnTo>
                <a:lnTo>
                  <a:pt x="3009" y="55"/>
                </a:lnTo>
                <a:lnTo>
                  <a:pt x="4173" y="96"/>
                </a:lnTo>
                <a:lnTo>
                  <a:pt x="3309" y="344"/>
                </a:lnTo>
                <a:lnTo>
                  <a:pt x="0" y="4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83527" y="1378319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4">
                <a:moveTo>
                  <a:pt x="0" y="454"/>
                </a:moveTo>
                <a:lnTo>
                  <a:pt x="170" y="316"/>
                </a:lnTo>
                <a:lnTo>
                  <a:pt x="379" y="179"/>
                </a:lnTo>
                <a:lnTo>
                  <a:pt x="915" y="0"/>
                </a:lnTo>
                <a:lnTo>
                  <a:pt x="719" y="192"/>
                </a:lnTo>
                <a:lnTo>
                  <a:pt x="379" y="330"/>
                </a:lnTo>
                <a:lnTo>
                  <a:pt x="0" y="4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9382" y="1430974"/>
            <a:ext cx="3810" cy="635"/>
          </a:xfrm>
          <a:custGeom>
            <a:avLst/>
            <a:gdLst/>
            <a:ahLst/>
            <a:cxnLst/>
            <a:rect l="l" t="t" r="r" b="b"/>
            <a:pathLst>
              <a:path w="3809" h="634">
                <a:moveTo>
                  <a:pt x="0" y="192"/>
                </a:moveTo>
                <a:lnTo>
                  <a:pt x="928" y="55"/>
                </a:lnTo>
                <a:lnTo>
                  <a:pt x="2080" y="0"/>
                </a:lnTo>
                <a:lnTo>
                  <a:pt x="3231" y="0"/>
                </a:lnTo>
                <a:lnTo>
                  <a:pt x="1033" y="110"/>
                </a:lnTo>
                <a:lnTo>
                  <a:pt x="0" y="1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05142" y="1378025"/>
            <a:ext cx="3031490" cy="57150"/>
          </a:xfrm>
          <a:custGeom>
            <a:avLst/>
            <a:gdLst/>
            <a:ahLst/>
            <a:cxnLst/>
            <a:rect l="l" t="t" r="r" b="b"/>
            <a:pathLst>
              <a:path w="3031490" h="57150">
                <a:moveTo>
                  <a:pt x="68287" y="55359"/>
                </a:moveTo>
                <a:lnTo>
                  <a:pt x="64477" y="55118"/>
                </a:lnTo>
                <a:lnTo>
                  <a:pt x="60972" y="55626"/>
                </a:lnTo>
                <a:lnTo>
                  <a:pt x="68287" y="55359"/>
                </a:lnTo>
                <a:close/>
              </a:path>
              <a:path w="3031490" h="57150">
                <a:moveTo>
                  <a:pt x="72466" y="55626"/>
                </a:moveTo>
                <a:lnTo>
                  <a:pt x="71704" y="55245"/>
                </a:lnTo>
                <a:lnTo>
                  <a:pt x="68287" y="55359"/>
                </a:lnTo>
                <a:lnTo>
                  <a:pt x="72466" y="55626"/>
                </a:lnTo>
                <a:close/>
              </a:path>
              <a:path w="3031490" h="57150">
                <a:moveTo>
                  <a:pt x="102019" y="32842"/>
                </a:moveTo>
                <a:lnTo>
                  <a:pt x="101739" y="32766"/>
                </a:lnTo>
                <a:lnTo>
                  <a:pt x="99402" y="32131"/>
                </a:lnTo>
                <a:lnTo>
                  <a:pt x="90462" y="33655"/>
                </a:lnTo>
                <a:lnTo>
                  <a:pt x="96888" y="32766"/>
                </a:lnTo>
                <a:lnTo>
                  <a:pt x="102019" y="32842"/>
                </a:lnTo>
                <a:close/>
              </a:path>
              <a:path w="3031490" h="57150">
                <a:moveTo>
                  <a:pt x="105765" y="34645"/>
                </a:moveTo>
                <a:lnTo>
                  <a:pt x="104013" y="34658"/>
                </a:lnTo>
                <a:lnTo>
                  <a:pt x="103187" y="34861"/>
                </a:lnTo>
                <a:lnTo>
                  <a:pt x="100939" y="35052"/>
                </a:lnTo>
                <a:lnTo>
                  <a:pt x="105765" y="34645"/>
                </a:lnTo>
                <a:close/>
              </a:path>
              <a:path w="3031490" h="57150">
                <a:moveTo>
                  <a:pt x="120637" y="47955"/>
                </a:moveTo>
                <a:lnTo>
                  <a:pt x="118973" y="47675"/>
                </a:lnTo>
                <a:lnTo>
                  <a:pt x="118973" y="47802"/>
                </a:lnTo>
                <a:lnTo>
                  <a:pt x="118605" y="47891"/>
                </a:lnTo>
                <a:lnTo>
                  <a:pt x="119303" y="47917"/>
                </a:lnTo>
                <a:lnTo>
                  <a:pt x="119951" y="47942"/>
                </a:lnTo>
                <a:lnTo>
                  <a:pt x="120637" y="47955"/>
                </a:lnTo>
                <a:close/>
              </a:path>
              <a:path w="3031490" h="57150">
                <a:moveTo>
                  <a:pt x="135750" y="52552"/>
                </a:moveTo>
                <a:lnTo>
                  <a:pt x="133184" y="52959"/>
                </a:lnTo>
                <a:lnTo>
                  <a:pt x="134696" y="52832"/>
                </a:lnTo>
                <a:lnTo>
                  <a:pt x="135750" y="52552"/>
                </a:lnTo>
                <a:close/>
              </a:path>
              <a:path w="3031490" h="57150">
                <a:moveTo>
                  <a:pt x="177990" y="52070"/>
                </a:moveTo>
                <a:lnTo>
                  <a:pt x="170535" y="50419"/>
                </a:lnTo>
                <a:lnTo>
                  <a:pt x="166522" y="50546"/>
                </a:lnTo>
                <a:lnTo>
                  <a:pt x="163347" y="51181"/>
                </a:lnTo>
                <a:lnTo>
                  <a:pt x="165735" y="51435"/>
                </a:lnTo>
                <a:lnTo>
                  <a:pt x="170256" y="51816"/>
                </a:lnTo>
                <a:lnTo>
                  <a:pt x="173507" y="52451"/>
                </a:lnTo>
                <a:lnTo>
                  <a:pt x="177990" y="52070"/>
                </a:lnTo>
                <a:close/>
              </a:path>
              <a:path w="3031490" h="57150">
                <a:moveTo>
                  <a:pt x="263867" y="53987"/>
                </a:moveTo>
                <a:lnTo>
                  <a:pt x="258254" y="54356"/>
                </a:lnTo>
                <a:lnTo>
                  <a:pt x="262229" y="54229"/>
                </a:lnTo>
                <a:lnTo>
                  <a:pt x="263867" y="53987"/>
                </a:lnTo>
                <a:close/>
              </a:path>
              <a:path w="3031490" h="57150">
                <a:moveTo>
                  <a:pt x="288709" y="48983"/>
                </a:moveTo>
                <a:lnTo>
                  <a:pt x="287540" y="49022"/>
                </a:lnTo>
                <a:lnTo>
                  <a:pt x="279107" y="49530"/>
                </a:lnTo>
                <a:lnTo>
                  <a:pt x="279590" y="49276"/>
                </a:lnTo>
                <a:lnTo>
                  <a:pt x="273634" y="51308"/>
                </a:lnTo>
                <a:lnTo>
                  <a:pt x="280098" y="51181"/>
                </a:lnTo>
                <a:lnTo>
                  <a:pt x="275653" y="52324"/>
                </a:lnTo>
                <a:lnTo>
                  <a:pt x="263867" y="53987"/>
                </a:lnTo>
                <a:lnTo>
                  <a:pt x="270141" y="53594"/>
                </a:lnTo>
                <a:lnTo>
                  <a:pt x="277583" y="52197"/>
                </a:lnTo>
                <a:lnTo>
                  <a:pt x="280949" y="51181"/>
                </a:lnTo>
                <a:lnTo>
                  <a:pt x="283044" y="50546"/>
                </a:lnTo>
                <a:lnTo>
                  <a:pt x="286727" y="49530"/>
                </a:lnTo>
                <a:lnTo>
                  <a:pt x="288709" y="48983"/>
                </a:lnTo>
                <a:close/>
              </a:path>
              <a:path w="3031490" h="57150">
                <a:moveTo>
                  <a:pt x="290106" y="48933"/>
                </a:moveTo>
                <a:lnTo>
                  <a:pt x="289039" y="48895"/>
                </a:lnTo>
                <a:lnTo>
                  <a:pt x="288709" y="48983"/>
                </a:lnTo>
                <a:lnTo>
                  <a:pt x="290106" y="48933"/>
                </a:lnTo>
                <a:close/>
              </a:path>
              <a:path w="3031490" h="57150">
                <a:moveTo>
                  <a:pt x="347916" y="31800"/>
                </a:moveTo>
                <a:lnTo>
                  <a:pt x="346710" y="31826"/>
                </a:lnTo>
                <a:lnTo>
                  <a:pt x="346989" y="32004"/>
                </a:lnTo>
                <a:lnTo>
                  <a:pt x="347916" y="31800"/>
                </a:lnTo>
                <a:close/>
              </a:path>
              <a:path w="3031490" h="57150">
                <a:moveTo>
                  <a:pt x="349542" y="29794"/>
                </a:moveTo>
                <a:lnTo>
                  <a:pt x="346456" y="29337"/>
                </a:lnTo>
                <a:lnTo>
                  <a:pt x="345706" y="29768"/>
                </a:lnTo>
                <a:lnTo>
                  <a:pt x="349542" y="29794"/>
                </a:lnTo>
                <a:close/>
              </a:path>
              <a:path w="3031490" h="57150">
                <a:moveTo>
                  <a:pt x="356933" y="29845"/>
                </a:moveTo>
                <a:lnTo>
                  <a:pt x="349542" y="29794"/>
                </a:lnTo>
                <a:lnTo>
                  <a:pt x="352437" y="30226"/>
                </a:lnTo>
                <a:lnTo>
                  <a:pt x="356933" y="29845"/>
                </a:lnTo>
                <a:close/>
              </a:path>
              <a:path w="3031490" h="57150">
                <a:moveTo>
                  <a:pt x="359930" y="31115"/>
                </a:moveTo>
                <a:lnTo>
                  <a:pt x="356933" y="29845"/>
                </a:lnTo>
                <a:lnTo>
                  <a:pt x="347916" y="31800"/>
                </a:lnTo>
                <a:lnTo>
                  <a:pt x="356425" y="31623"/>
                </a:lnTo>
                <a:lnTo>
                  <a:pt x="359930" y="31115"/>
                </a:lnTo>
                <a:close/>
              </a:path>
              <a:path w="3031490" h="57150">
                <a:moveTo>
                  <a:pt x="618070" y="52997"/>
                </a:moveTo>
                <a:lnTo>
                  <a:pt x="615492" y="53251"/>
                </a:lnTo>
                <a:lnTo>
                  <a:pt x="617956" y="53467"/>
                </a:lnTo>
                <a:lnTo>
                  <a:pt x="618070" y="52997"/>
                </a:lnTo>
                <a:close/>
              </a:path>
              <a:path w="3031490" h="57150">
                <a:moveTo>
                  <a:pt x="626376" y="51562"/>
                </a:moveTo>
                <a:lnTo>
                  <a:pt x="618413" y="51689"/>
                </a:lnTo>
                <a:lnTo>
                  <a:pt x="618070" y="52997"/>
                </a:lnTo>
                <a:lnTo>
                  <a:pt x="619760" y="52832"/>
                </a:lnTo>
                <a:lnTo>
                  <a:pt x="626376" y="51562"/>
                </a:lnTo>
                <a:close/>
              </a:path>
              <a:path w="3031490" h="57150">
                <a:moveTo>
                  <a:pt x="860463" y="27000"/>
                </a:moveTo>
                <a:lnTo>
                  <a:pt x="849071" y="26035"/>
                </a:lnTo>
                <a:lnTo>
                  <a:pt x="848614" y="27813"/>
                </a:lnTo>
                <a:lnTo>
                  <a:pt x="857567" y="27813"/>
                </a:lnTo>
                <a:lnTo>
                  <a:pt x="860463" y="27000"/>
                </a:lnTo>
                <a:close/>
              </a:path>
              <a:path w="3031490" h="57150">
                <a:moveTo>
                  <a:pt x="867854" y="26631"/>
                </a:moveTo>
                <a:lnTo>
                  <a:pt x="862558" y="26416"/>
                </a:lnTo>
                <a:lnTo>
                  <a:pt x="860463" y="27000"/>
                </a:lnTo>
                <a:lnTo>
                  <a:pt x="867041" y="27559"/>
                </a:lnTo>
                <a:lnTo>
                  <a:pt x="867854" y="26631"/>
                </a:lnTo>
                <a:close/>
              </a:path>
              <a:path w="3031490" h="57150">
                <a:moveTo>
                  <a:pt x="923188" y="19939"/>
                </a:moveTo>
                <a:lnTo>
                  <a:pt x="915733" y="19812"/>
                </a:lnTo>
                <a:lnTo>
                  <a:pt x="914933" y="20281"/>
                </a:lnTo>
                <a:lnTo>
                  <a:pt x="919340" y="19939"/>
                </a:lnTo>
                <a:lnTo>
                  <a:pt x="923188" y="19939"/>
                </a:lnTo>
                <a:close/>
              </a:path>
              <a:path w="3031490" h="57150">
                <a:moveTo>
                  <a:pt x="941158" y="42392"/>
                </a:moveTo>
                <a:lnTo>
                  <a:pt x="938542" y="42672"/>
                </a:lnTo>
                <a:lnTo>
                  <a:pt x="931621" y="43688"/>
                </a:lnTo>
                <a:lnTo>
                  <a:pt x="937094" y="43434"/>
                </a:lnTo>
                <a:lnTo>
                  <a:pt x="941158" y="42392"/>
                </a:lnTo>
                <a:close/>
              </a:path>
              <a:path w="3031490" h="57150">
                <a:moveTo>
                  <a:pt x="941971" y="42316"/>
                </a:moveTo>
                <a:lnTo>
                  <a:pt x="941578" y="42291"/>
                </a:lnTo>
                <a:lnTo>
                  <a:pt x="941158" y="42392"/>
                </a:lnTo>
                <a:lnTo>
                  <a:pt x="941971" y="42316"/>
                </a:lnTo>
                <a:close/>
              </a:path>
              <a:path w="3031490" h="57150">
                <a:moveTo>
                  <a:pt x="1298333" y="16433"/>
                </a:moveTo>
                <a:lnTo>
                  <a:pt x="1297292" y="16637"/>
                </a:lnTo>
                <a:lnTo>
                  <a:pt x="1298270" y="16649"/>
                </a:lnTo>
                <a:lnTo>
                  <a:pt x="1298333" y="16433"/>
                </a:lnTo>
                <a:close/>
              </a:path>
              <a:path w="3031490" h="57150">
                <a:moveTo>
                  <a:pt x="1306715" y="14732"/>
                </a:moveTo>
                <a:lnTo>
                  <a:pt x="1300162" y="15367"/>
                </a:lnTo>
                <a:lnTo>
                  <a:pt x="1298435" y="16129"/>
                </a:lnTo>
                <a:lnTo>
                  <a:pt x="1298333" y="16433"/>
                </a:lnTo>
                <a:lnTo>
                  <a:pt x="1302702" y="15621"/>
                </a:lnTo>
                <a:lnTo>
                  <a:pt x="1306715" y="14732"/>
                </a:lnTo>
                <a:close/>
              </a:path>
              <a:path w="3031490" h="57150">
                <a:moveTo>
                  <a:pt x="1454137" y="14224"/>
                </a:moveTo>
                <a:lnTo>
                  <a:pt x="1451648" y="14058"/>
                </a:lnTo>
                <a:lnTo>
                  <a:pt x="1448206" y="14706"/>
                </a:lnTo>
                <a:lnTo>
                  <a:pt x="1454137" y="14224"/>
                </a:lnTo>
                <a:close/>
              </a:path>
              <a:path w="3031490" h="57150">
                <a:moveTo>
                  <a:pt x="1467091" y="13462"/>
                </a:moveTo>
                <a:lnTo>
                  <a:pt x="1458125" y="11938"/>
                </a:lnTo>
                <a:lnTo>
                  <a:pt x="1455140" y="11430"/>
                </a:lnTo>
                <a:lnTo>
                  <a:pt x="1447546" y="11938"/>
                </a:lnTo>
                <a:lnTo>
                  <a:pt x="1440040" y="11811"/>
                </a:lnTo>
                <a:lnTo>
                  <a:pt x="1433080" y="11430"/>
                </a:lnTo>
                <a:lnTo>
                  <a:pt x="1427162" y="11303"/>
                </a:lnTo>
                <a:lnTo>
                  <a:pt x="1434693" y="12192"/>
                </a:lnTo>
                <a:lnTo>
                  <a:pt x="1433220" y="13843"/>
                </a:lnTo>
                <a:lnTo>
                  <a:pt x="1426248" y="12700"/>
                </a:lnTo>
                <a:lnTo>
                  <a:pt x="1422730" y="12446"/>
                </a:lnTo>
                <a:lnTo>
                  <a:pt x="1427797" y="14732"/>
                </a:lnTo>
                <a:lnTo>
                  <a:pt x="1435404" y="14605"/>
                </a:lnTo>
                <a:lnTo>
                  <a:pt x="1442085" y="14097"/>
                </a:lnTo>
                <a:lnTo>
                  <a:pt x="1448206" y="13843"/>
                </a:lnTo>
                <a:lnTo>
                  <a:pt x="1451648" y="14058"/>
                </a:lnTo>
                <a:lnTo>
                  <a:pt x="1452143" y="13970"/>
                </a:lnTo>
                <a:lnTo>
                  <a:pt x="1465135" y="15367"/>
                </a:lnTo>
                <a:lnTo>
                  <a:pt x="1466570" y="13970"/>
                </a:lnTo>
                <a:lnTo>
                  <a:pt x="1467091" y="13462"/>
                </a:lnTo>
                <a:close/>
              </a:path>
              <a:path w="3031490" h="57150">
                <a:moveTo>
                  <a:pt x="1531797" y="11366"/>
                </a:moveTo>
                <a:lnTo>
                  <a:pt x="1530819" y="11442"/>
                </a:lnTo>
                <a:lnTo>
                  <a:pt x="1529016" y="11734"/>
                </a:lnTo>
                <a:lnTo>
                  <a:pt x="1528991" y="11938"/>
                </a:lnTo>
                <a:lnTo>
                  <a:pt x="1530223" y="11811"/>
                </a:lnTo>
                <a:lnTo>
                  <a:pt x="1531277" y="11633"/>
                </a:lnTo>
                <a:lnTo>
                  <a:pt x="1531797" y="11366"/>
                </a:lnTo>
                <a:close/>
              </a:path>
              <a:path w="3031490" h="57150">
                <a:moveTo>
                  <a:pt x="1693125" y="40220"/>
                </a:moveTo>
                <a:lnTo>
                  <a:pt x="1687817" y="39751"/>
                </a:lnTo>
                <a:lnTo>
                  <a:pt x="1689328" y="39624"/>
                </a:lnTo>
                <a:lnTo>
                  <a:pt x="1688312" y="39497"/>
                </a:lnTo>
                <a:lnTo>
                  <a:pt x="1689823" y="39370"/>
                </a:lnTo>
                <a:lnTo>
                  <a:pt x="1677885" y="39497"/>
                </a:lnTo>
                <a:lnTo>
                  <a:pt x="1672437" y="40132"/>
                </a:lnTo>
                <a:lnTo>
                  <a:pt x="1667459" y="40767"/>
                </a:lnTo>
                <a:lnTo>
                  <a:pt x="1656930" y="41402"/>
                </a:lnTo>
                <a:lnTo>
                  <a:pt x="1671358" y="40767"/>
                </a:lnTo>
                <a:lnTo>
                  <a:pt x="1693125" y="40220"/>
                </a:lnTo>
                <a:close/>
              </a:path>
              <a:path w="3031490" h="57150">
                <a:moveTo>
                  <a:pt x="1697812" y="40640"/>
                </a:moveTo>
                <a:lnTo>
                  <a:pt x="1696859" y="40132"/>
                </a:lnTo>
                <a:lnTo>
                  <a:pt x="1693125" y="40220"/>
                </a:lnTo>
                <a:lnTo>
                  <a:pt x="1697812" y="40640"/>
                </a:lnTo>
                <a:close/>
              </a:path>
              <a:path w="3031490" h="57150">
                <a:moveTo>
                  <a:pt x="2378100" y="2413"/>
                </a:moveTo>
                <a:lnTo>
                  <a:pt x="2368613" y="2032"/>
                </a:lnTo>
                <a:lnTo>
                  <a:pt x="2376805" y="2540"/>
                </a:lnTo>
                <a:lnTo>
                  <a:pt x="2377414" y="2603"/>
                </a:lnTo>
                <a:lnTo>
                  <a:pt x="2378100" y="2413"/>
                </a:lnTo>
                <a:close/>
              </a:path>
              <a:path w="3031490" h="57150">
                <a:moveTo>
                  <a:pt x="2466911" y="2019"/>
                </a:moveTo>
                <a:lnTo>
                  <a:pt x="2466784" y="2032"/>
                </a:lnTo>
                <a:lnTo>
                  <a:pt x="2466911" y="2019"/>
                </a:lnTo>
                <a:close/>
              </a:path>
              <a:path w="3031490" h="57150">
                <a:moveTo>
                  <a:pt x="2483726" y="2540"/>
                </a:moveTo>
                <a:lnTo>
                  <a:pt x="2481186" y="1016"/>
                </a:lnTo>
                <a:lnTo>
                  <a:pt x="2475420" y="762"/>
                </a:lnTo>
                <a:lnTo>
                  <a:pt x="2473223" y="1143"/>
                </a:lnTo>
                <a:lnTo>
                  <a:pt x="2471394" y="1524"/>
                </a:lnTo>
                <a:lnTo>
                  <a:pt x="2466911" y="2019"/>
                </a:lnTo>
                <a:lnTo>
                  <a:pt x="2470277" y="2159"/>
                </a:lnTo>
                <a:lnTo>
                  <a:pt x="2483726" y="2540"/>
                </a:lnTo>
                <a:close/>
              </a:path>
              <a:path w="3031490" h="57150">
                <a:moveTo>
                  <a:pt x="2653131" y="3302"/>
                </a:moveTo>
                <a:lnTo>
                  <a:pt x="2651620" y="3429"/>
                </a:lnTo>
                <a:lnTo>
                  <a:pt x="2651785" y="3441"/>
                </a:lnTo>
                <a:lnTo>
                  <a:pt x="2653131" y="3302"/>
                </a:lnTo>
                <a:close/>
              </a:path>
              <a:path w="3031490" h="57150">
                <a:moveTo>
                  <a:pt x="2857335" y="8305"/>
                </a:moveTo>
                <a:lnTo>
                  <a:pt x="2856446" y="7493"/>
                </a:lnTo>
                <a:lnTo>
                  <a:pt x="2851975" y="7874"/>
                </a:lnTo>
                <a:lnTo>
                  <a:pt x="2855518" y="8128"/>
                </a:lnTo>
                <a:lnTo>
                  <a:pt x="2857335" y="8305"/>
                </a:lnTo>
                <a:close/>
              </a:path>
              <a:path w="3031490" h="57150">
                <a:moveTo>
                  <a:pt x="2860192" y="8597"/>
                </a:moveTo>
                <a:lnTo>
                  <a:pt x="2857335" y="8305"/>
                </a:lnTo>
                <a:lnTo>
                  <a:pt x="2857957" y="8890"/>
                </a:lnTo>
                <a:lnTo>
                  <a:pt x="2860192" y="8597"/>
                </a:lnTo>
                <a:close/>
              </a:path>
              <a:path w="3031490" h="57150">
                <a:moveTo>
                  <a:pt x="3031058" y="20447"/>
                </a:moveTo>
                <a:lnTo>
                  <a:pt x="3029966" y="19812"/>
                </a:lnTo>
                <a:lnTo>
                  <a:pt x="3029318" y="19431"/>
                </a:lnTo>
                <a:lnTo>
                  <a:pt x="3028010" y="18669"/>
                </a:lnTo>
                <a:lnTo>
                  <a:pt x="3027426" y="18288"/>
                </a:lnTo>
                <a:lnTo>
                  <a:pt x="3025089" y="16764"/>
                </a:lnTo>
                <a:lnTo>
                  <a:pt x="3020441" y="15240"/>
                </a:lnTo>
                <a:lnTo>
                  <a:pt x="3019272" y="14859"/>
                </a:lnTo>
                <a:lnTo>
                  <a:pt x="3007525" y="13208"/>
                </a:lnTo>
                <a:lnTo>
                  <a:pt x="2998393" y="13081"/>
                </a:lnTo>
                <a:lnTo>
                  <a:pt x="2988957" y="11430"/>
                </a:lnTo>
                <a:lnTo>
                  <a:pt x="2985338" y="10795"/>
                </a:lnTo>
                <a:lnTo>
                  <a:pt x="2975089" y="10541"/>
                </a:lnTo>
                <a:lnTo>
                  <a:pt x="2966758" y="11430"/>
                </a:lnTo>
                <a:lnTo>
                  <a:pt x="2964154" y="11303"/>
                </a:lnTo>
                <a:lnTo>
                  <a:pt x="2945942" y="10414"/>
                </a:lnTo>
                <a:lnTo>
                  <a:pt x="2934258" y="11303"/>
                </a:lnTo>
                <a:lnTo>
                  <a:pt x="2934462" y="11049"/>
                </a:lnTo>
                <a:lnTo>
                  <a:pt x="2935084" y="10287"/>
                </a:lnTo>
                <a:lnTo>
                  <a:pt x="2925318" y="9398"/>
                </a:lnTo>
                <a:lnTo>
                  <a:pt x="2927045" y="8890"/>
                </a:lnTo>
                <a:lnTo>
                  <a:pt x="2929191" y="8255"/>
                </a:lnTo>
                <a:lnTo>
                  <a:pt x="2920974" y="7874"/>
                </a:lnTo>
                <a:lnTo>
                  <a:pt x="2894469" y="8890"/>
                </a:lnTo>
                <a:lnTo>
                  <a:pt x="2882862" y="8509"/>
                </a:lnTo>
                <a:lnTo>
                  <a:pt x="2884881" y="8001"/>
                </a:lnTo>
                <a:lnTo>
                  <a:pt x="2884398" y="7620"/>
                </a:lnTo>
                <a:lnTo>
                  <a:pt x="2887357" y="7366"/>
                </a:lnTo>
                <a:lnTo>
                  <a:pt x="2877921" y="7620"/>
                </a:lnTo>
                <a:lnTo>
                  <a:pt x="2873210" y="7239"/>
                </a:lnTo>
                <a:lnTo>
                  <a:pt x="2869336" y="6604"/>
                </a:lnTo>
                <a:lnTo>
                  <a:pt x="2862440" y="6223"/>
                </a:lnTo>
                <a:lnTo>
                  <a:pt x="2862948" y="8255"/>
                </a:lnTo>
                <a:lnTo>
                  <a:pt x="2860192" y="8597"/>
                </a:lnTo>
                <a:lnTo>
                  <a:pt x="2862961" y="8890"/>
                </a:lnTo>
                <a:lnTo>
                  <a:pt x="2859036" y="9779"/>
                </a:lnTo>
                <a:lnTo>
                  <a:pt x="2853055" y="10287"/>
                </a:lnTo>
                <a:lnTo>
                  <a:pt x="2848064" y="11049"/>
                </a:lnTo>
                <a:lnTo>
                  <a:pt x="2841612" y="11049"/>
                </a:lnTo>
                <a:lnTo>
                  <a:pt x="2841523" y="10287"/>
                </a:lnTo>
                <a:lnTo>
                  <a:pt x="2849067" y="9652"/>
                </a:lnTo>
                <a:lnTo>
                  <a:pt x="2835059" y="9652"/>
                </a:lnTo>
                <a:lnTo>
                  <a:pt x="2834221" y="8890"/>
                </a:lnTo>
                <a:lnTo>
                  <a:pt x="2834081" y="8763"/>
                </a:lnTo>
                <a:lnTo>
                  <a:pt x="2837408" y="8255"/>
                </a:lnTo>
                <a:lnTo>
                  <a:pt x="2839072" y="8001"/>
                </a:lnTo>
                <a:lnTo>
                  <a:pt x="2845536" y="8001"/>
                </a:lnTo>
                <a:lnTo>
                  <a:pt x="2849943" y="6858"/>
                </a:lnTo>
                <a:lnTo>
                  <a:pt x="2841815" y="6477"/>
                </a:lnTo>
                <a:lnTo>
                  <a:pt x="2841180" y="6223"/>
                </a:lnTo>
                <a:lnTo>
                  <a:pt x="2842323" y="5588"/>
                </a:lnTo>
                <a:lnTo>
                  <a:pt x="2839491" y="4699"/>
                </a:lnTo>
                <a:lnTo>
                  <a:pt x="2837916" y="5842"/>
                </a:lnTo>
                <a:lnTo>
                  <a:pt x="2831223" y="6223"/>
                </a:lnTo>
                <a:lnTo>
                  <a:pt x="2822194" y="6223"/>
                </a:lnTo>
                <a:lnTo>
                  <a:pt x="2813608" y="6477"/>
                </a:lnTo>
                <a:lnTo>
                  <a:pt x="2812719" y="5715"/>
                </a:lnTo>
                <a:lnTo>
                  <a:pt x="2812580" y="5588"/>
                </a:lnTo>
                <a:lnTo>
                  <a:pt x="2820581" y="6096"/>
                </a:lnTo>
                <a:lnTo>
                  <a:pt x="2822562" y="5588"/>
                </a:lnTo>
                <a:lnTo>
                  <a:pt x="2823057" y="5461"/>
                </a:lnTo>
                <a:lnTo>
                  <a:pt x="2810205" y="3937"/>
                </a:lnTo>
                <a:lnTo>
                  <a:pt x="2798673" y="4318"/>
                </a:lnTo>
                <a:lnTo>
                  <a:pt x="2786126" y="5461"/>
                </a:lnTo>
                <a:lnTo>
                  <a:pt x="2770251" y="5715"/>
                </a:lnTo>
                <a:lnTo>
                  <a:pt x="2770746" y="5461"/>
                </a:lnTo>
                <a:lnTo>
                  <a:pt x="2773743" y="5207"/>
                </a:lnTo>
                <a:lnTo>
                  <a:pt x="2775254" y="5080"/>
                </a:lnTo>
                <a:lnTo>
                  <a:pt x="2767228" y="5207"/>
                </a:lnTo>
                <a:lnTo>
                  <a:pt x="2764904" y="5080"/>
                </a:lnTo>
                <a:lnTo>
                  <a:pt x="2760256" y="4826"/>
                </a:lnTo>
                <a:lnTo>
                  <a:pt x="2754033" y="4572"/>
                </a:lnTo>
                <a:lnTo>
                  <a:pt x="2748318" y="5080"/>
                </a:lnTo>
                <a:lnTo>
                  <a:pt x="2743098" y="4572"/>
                </a:lnTo>
                <a:lnTo>
                  <a:pt x="2741053" y="3810"/>
                </a:lnTo>
                <a:lnTo>
                  <a:pt x="2737904" y="3048"/>
                </a:lnTo>
                <a:lnTo>
                  <a:pt x="2729331" y="2794"/>
                </a:lnTo>
                <a:lnTo>
                  <a:pt x="2728315" y="3683"/>
                </a:lnTo>
                <a:lnTo>
                  <a:pt x="2713037" y="3937"/>
                </a:lnTo>
                <a:lnTo>
                  <a:pt x="2708973" y="5080"/>
                </a:lnTo>
                <a:lnTo>
                  <a:pt x="2695968" y="3683"/>
                </a:lnTo>
                <a:lnTo>
                  <a:pt x="2691269" y="4953"/>
                </a:lnTo>
                <a:lnTo>
                  <a:pt x="2690418" y="6350"/>
                </a:lnTo>
                <a:lnTo>
                  <a:pt x="2687510" y="7620"/>
                </a:lnTo>
                <a:lnTo>
                  <a:pt x="2676626" y="8255"/>
                </a:lnTo>
                <a:lnTo>
                  <a:pt x="2668117" y="7366"/>
                </a:lnTo>
                <a:lnTo>
                  <a:pt x="2668219" y="6858"/>
                </a:lnTo>
                <a:lnTo>
                  <a:pt x="2668422" y="5842"/>
                </a:lnTo>
                <a:lnTo>
                  <a:pt x="2669438" y="4953"/>
                </a:lnTo>
                <a:lnTo>
                  <a:pt x="2670175" y="4318"/>
                </a:lnTo>
                <a:lnTo>
                  <a:pt x="2670314" y="4191"/>
                </a:lnTo>
                <a:lnTo>
                  <a:pt x="2666581" y="2921"/>
                </a:lnTo>
                <a:lnTo>
                  <a:pt x="2661602" y="4318"/>
                </a:lnTo>
                <a:lnTo>
                  <a:pt x="2657322" y="3937"/>
                </a:lnTo>
                <a:lnTo>
                  <a:pt x="2651785" y="3441"/>
                </a:lnTo>
                <a:lnTo>
                  <a:pt x="2647137" y="3937"/>
                </a:lnTo>
                <a:lnTo>
                  <a:pt x="2636215" y="3556"/>
                </a:lnTo>
                <a:lnTo>
                  <a:pt x="2636177" y="2794"/>
                </a:lnTo>
                <a:lnTo>
                  <a:pt x="2636901" y="2413"/>
                </a:lnTo>
                <a:lnTo>
                  <a:pt x="2637142" y="2286"/>
                </a:lnTo>
                <a:lnTo>
                  <a:pt x="2643644" y="2159"/>
                </a:lnTo>
                <a:lnTo>
                  <a:pt x="2644343" y="1778"/>
                </a:lnTo>
                <a:lnTo>
                  <a:pt x="2644584" y="1651"/>
                </a:lnTo>
                <a:lnTo>
                  <a:pt x="2634094" y="1778"/>
                </a:lnTo>
                <a:lnTo>
                  <a:pt x="2619883" y="1016"/>
                </a:lnTo>
                <a:lnTo>
                  <a:pt x="2605595" y="889"/>
                </a:lnTo>
                <a:lnTo>
                  <a:pt x="2594826" y="2413"/>
                </a:lnTo>
                <a:lnTo>
                  <a:pt x="2590127" y="1905"/>
                </a:lnTo>
                <a:lnTo>
                  <a:pt x="2588945" y="1778"/>
                </a:lnTo>
                <a:lnTo>
                  <a:pt x="2576830" y="1905"/>
                </a:lnTo>
                <a:lnTo>
                  <a:pt x="2577300" y="1524"/>
                </a:lnTo>
                <a:lnTo>
                  <a:pt x="2577452" y="1397"/>
                </a:lnTo>
                <a:lnTo>
                  <a:pt x="2578379" y="635"/>
                </a:lnTo>
                <a:lnTo>
                  <a:pt x="2571864" y="1397"/>
                </a:lnTo>
                <a:lnTo>
                  <a:pt x="2562136" y="1397"/>
                </a:lnTo>
                <a:lnTo>
                  <a:pt x="2551912" y="1143"/>
                </a:lnTo>
                <a:lnTo>
                  <a:pt x="2543962" y="1524"/>
                </a:lnTo>
                <a:lnTo>
                  <a:pt x="2544978" y="1016"/>
                </a:lnTo>
                <a:lnTo>
                  <a:pt x="2537472" y="127"/>
                </a:lnTo>
                <a:lnTo>
                  <a:pt x="2531491" y="635"/>
                </a:lnTo>
                <a:lnTo>
                  <a:pt x="2539504" y="1143"/>
                </a:lnTo>
                <a:lnTo>
                  <a:pt x="2534501" y="1905"/>
                </a:lnTo>
                <a:lnTo>
                  <a:pt x="2529065" y="2794"/>
                </a:lnTo>
                <a:lnTo>
                  <a:pt x="2521851" y="2286"/>
                </a:lnTo>
                <a:lnTo>
                  <a:pt x="2512593" y="2159"/>
                </a:lnTo>
                <a:lnTo>
                  <a:pt x="2504084" y="1905"/>
                </a:lnTo>
                <a:lnTo>
                  <a:pt x="2499106" y="889"/>
                </a:lnTo>
                <a:lnTo>
                  <a:pt x="2488158" y="2159"/>
                </a:lnTo>
                <a:lnTo>
                  <a:pt x="2492171" y="3556"/>
                </a:lnTo>
                <a:lnTo>
                  <a:pt x="2489771" y="4953"/>
                </a:lnTo>
                <a:lnTo>
                  <a:pt x="2482265" y="4318"/>
                </a:lnTo>
                <a:lnTo>
                  <a:pt x="2472906" y="3937"/>
                </a:lnTo>
                <a:lnTo>
                  <a:pt x="2465590" y="3302"/>
                </a:lnTo>
                <a:lnTo>
                  <a:pt x="2464257" y="1905"/>
                </a:lnTo>
                <a:lnTo>
                  <a:pt x="2466810" y="2006"/>
                </a:lnTo>
                <a:lnTo>
                  <a:pt x="2466949" y="1905"/>
                </a:lnTo>
                <a:lnTo>
                  <a:pt x="2467470" y="1524"/>
                </a:lnTo>
                <a:lnTo>
                  <a:pt x="2461374" y="762"/>
                </a:lnTo>
                <a:lnTo>
                  <a:pt x="2460358" y="635"/>
                </a:lnTo>
                <a:lnTo>
                  <a:pt x="2461437" y="254"/>
                </a:lnTo>
                <a:lnTo>
                  <a:pt x="2462161" y="0"/>
                </a:lnTo>
                <a:lnTo>
                  <a:pt x="2456586" y="254"/>
                </a:lnTo>
                <a:lnTo>
                  <a:pt x="2448776" y="254"/>
                </a:lnTo>
                <a:lnTo>
                  <a:pt x="2440825" y="0"/>
                </a:lnTo>
                <a:lnTo>
                  <a:pt x="2444953" y="635"/>
                </a:lnTo>
                <a:lnTo>
                  <a:pt x="2442464" y="1270"/>
                </a:lnTo>
                <a:lnTo>
                  <a:pt x="2439035" y="1905"/>
                </a:lnTo>
                <a:lnTo>
                  <a:pt x="2440368" y="2540"/>
                </a:lnTo>
                <a:lnTo>
                  <a:pt x="2452281" y="762"/>
                </a:lnTo>
                <a:lnTo>
                  <a:pt x="2458948" y="889"/>
                </a:lnTo>
                <a:lnTo>
                  <a:pt x="2459913" y="1270"/>
                </a:lnTo>
                <a:lnTo>
                  <a:pt x="2459202" y="1905"/>
                </a:lnTo>
                <a:lnTo>
                  <a:pt x="2460815" y="2540"/>
                </a:lnTo>
                <a:lnTo>
                  <a:pt x="2446528" y="3302"/>
                </a:lnTo>
                <a:lnTo>
                  <a:pt x="2438108" y="4445"/>
                </a:lnTo>
                <a:lnTo>
                  <a:pt x="2429967" y="5715"/>
                </a:lnTo>
                <a:lnTo>
                  <a:pt x="2416543" y="6858"/>
                </a:lnTo>
                <a:lnTo>
                  <a:pt x="2404097" y="5842"/>
                </a:lnTo>
                <a:lnTo>
                  <a:pt x="2401595" y="5842"/>
                </a:lnTo>
                <a:lnTo>
                  <a:pt x="2409558" y="5715"/>
                </a:lnTo>
                <a:lnTo>
                  <a:pt x="2408910" y="4826"/>
                </a:lnTo>
                <a:lnTo>
                  <a:pt x="2408186" y="3810"/>
                </a:lnTo>
                <a:lnTo>
                  <a:pt x="2407996" y="3556"/>
                </a:lnTo>
                <a:lnTo>
                  <a:pt x="2403475" y="3175"/>
                </a:lnTo>
                <a:lnTo>
                  <a:pt x="2393937" y="3810"/>
                </a:lnTo>
                <a:lnTo>
                  <a:pt x="2385149" y="3429"/>
                </a:lnTo>
                <a:lnTo>
                  <a:pt x="2377414" y="2603"/>
                </a:lnTo>
                <a:lnTo>
                  <a:pt x="2373122" y="3810"/>
                </a:lnTo>
                <a:lnTo>
                  <a:pt x="2369655" y="4318"/>
                </a:lnTo>
                <a:lnTo>
                  <a:pt x="2358440" y="4826"/>
                </a:lnTo>
                <a:lnTo>
                  <a:pt x="2355329" y="4445"/>
                </a:lnTo>
                <a:lnTo>
                  <a:pt x="2354630" y="3556"/>
                </a:lnTo>
                <a:lnTo>
                  <a:pt x="2350668" y="2794"/>
                </a:lnTo>
                <a:lnTo>
                  <a:pt x="2326297" y="2667"/>
                </a:lnTo>
                <a:lnTo>
                  <a:pt x="2315641" y="2413"/>
                </a:lnTo>
                <a:lnTo>
                  <a:pt x="2304986" y="2159"/>
                </a:lnTo>
                <a:lnTo>
                  <a:pt x="2284984" y="1905"/>
                </a:lnTo>
                <a:lnTo>
                  <a:pt x="2264537" y="2413"/>
                </a:lnTo>
                <a:lnTo>
                  <a:pt x="2277986" y="4318"/>
                </a:lnTo>
                <a:lnTo>
                  <a:pt x="2282444" y="2413"/>
                </a:lnTo>
                <a:lnTo>
                  <a:pt x="2286482" y="3683"/>
                </a:lnTo>
                <a:lnTo>
                  <a:pt x="2284692" y="5207"/>
                </a:lnTo>
                <a:lnTo>
                  <a:pt x="2279802" y="6604"/>
                </a:lnTo>
                <a:lnTo>
                  <a:pt x="2274595" y="7874"/>
                </a:lnTo>
                <a:lnTo>
                  <a:pt x="2271103" y="7493"/>
                </a:lnTo>
                <a:lnTo>
                  <a:pt x="2261311" y="7239"/>
                </a:lnTo>
                <a:lnTo>
                  <a:pt x="2262581" y="6604"/>
                </a:lnTo>
                <a:lnTo>
                  <a:pt x="2245639" y="7620"/>
                </a:lnTo>
                <a:lnTo>
                  <a:pt x="2248166" y="8382"/>
                </a:lnTo>
                <a:lnTo>
                  <a:pt x="2259126" y="7874"/>
                </a:lnTo>
                <a:lnTo>
                  <a:pt x="2251227" y="8890"/>
                </a:lnTo>
                <a:lnTo>
                  <a:pt x="2249309" y="8763"/>
                </a:lnTo>
                <a:lnTo>
                  <a:pt x="2239022" y="8128"/>
                </a:lnTo>
                <a:lnTo>
                  <a:pt x="2235670" y="7620"/>
                </a:lnTo>
                <a:lnTo>
                  <a:pt x="2239175" y="6858"/>
                </a:lnTo>
                <a:lnTo>
                  <a:pt x="2230234" y="6985"/>
                </a:lnTo>
                <a:lnTo>
                  <a:pt x="2218791" y="7620"/>
                </a:lnTo>
                <a:lnTo>
                  <a:pt x="2220772" y="8763"/>
                </a:lnTo>
                <a:lnTo>
                  <a:pt x="2215019" y="8509"/>
                </a:lnTo>
                <a:lnTo>
                  <a:pt x="2216670" y="7620"/>
                </a:lnTo>
                <a:lnTo>
                  <a:pt x="2216912" y="7493"/>
                </a:lnTo>
                <a:lnTo>
                  <a:pt x="2219807" y="6985"/>
                </a:lnTo>
                <a:lnTo>
                  <a:pt x="2222703" y="6477"/>
                </a:lnTo>
                <a:lnTo>
                  <a:pt x="2228685" y="5588"/>
                </a:lnTo>
                <a:lnTo>
                  <a:pt x="2217255" y="5588"/>
                </a:lnTo>
                <a:lnTo>
                  <a:pt x="2218486" y="4191"/>
                </a:lnTo>
                <a:lnTo>
                  <a:pt x="2218702" y="3937"/>
                </a:lnTo>
                <a:lnTo>
                  <a:pt x="2219566" y="3810"/>
                </a:lnTo>
                <a:lnTo>
                  <a:pt x="2222157" y="3429"/>
                </a:lnTo>
                <a:lnTo>
                  <a:pt x="2206256" y="3810"/>
                </a:lnTo>
                <a:lnTo>
                  <a:pt x="2207641" y="3556"/>
                </a:lnTo>
                <a:lnTo>
                  <a:pt x="2209711" y="3175"/>
                </a:lnTo>
                <a:lnTo>
                  <a:pt x="2209711" y="2540"/>
                </a:lnTo>
                <a:lnTo>
                  <a:pt x="2209711" y="2413"/>
                </a:lnTo>
                <a:lnTo>
                  <a:pt x="2213152" y="1905"/>
                </a:lnTo>
                <a:lnTo>
                  <a:pt x="2205799" y="1905"/>
                </a:lnTo>
                <a:lnTo>
                  <a:pt x="2199157" y="2286"/>
                </a:lnTo>
                <a:lnTo>
                  <a:pt x="2192794" y="2540"/>
                </a:lnTo>
                <a:lnTo>
                  <a:pt x="2186292" y="2032"/>
                </a:lnTo>
                <a:lnTo>
                  <a:pt x="2182317" y="3556"/>
                </a:lnTo>
                <a:lnTo>
                  <a:pt x="2155152" y="2540"/>
                </a:lnTo>
                <a:lnTo>
                  <a:pt x="2145017" y="2413"/>
                </a:lnTo>
                <a:lnTo>
                  <a:pt x="2129472" y="2413"/>
                </a:lnTo>
                <a:lnTo>
                  <a:pt x="2133968" y="3556"/>
                </a:lnTo>
                <a:lnTo>
                  <a:pt x="2122614" y="4191"/>
                </a:lnTo>
                <a:lnTo>
                  <a:pt x="2115439" y="3683"/>
                </a:lnTo>
                <a:lnTo>
                  <a:pt x="2106942" y="2794"/>
                </a:lnTo>
                <a:lnTo>
                  <a:pt x="2091626" y="2921"/>
                </a:lnTo>
                <a:lnTo>
                  <a:pt x="2081187" y="3556"/>
                </a:lnTo>
                <a:lnTo>
                  <a:pt x="2073402" y="4191"/>
                </a:lnTo>
                <a:lnTo>
                  <a:pt x="2068893" y="5080"/>
                </a:lnTo>
                <a:lnTo>
                  <a:pt x="2068283" y="6223"/>
                </a:lnTo>
                <a:lnTo>
                  <a:pt x="2059355" y="6985"/>
                </a:lnTo>
                <a:lnTo>
                  <a:pt x="2057311" y="5842"/>
                </a:lnTo>
                <a:lnTo>
                  <a:pt x="2053285" y="5207"/>
                </a:lnTo>
                <a:lnTo>
                  <a:pt x="2051951" y="5422"/>
                </a:lnTo>
                <a:lnTo>
                  <a:pt x="2051951" y="35560"/>
                </a:lnTo>
                <a:lnTo>
                  <a:pt x="2039594" y="35344"/>
                </a:lnTo>
                <a:lnTo>
                  <a:pt x="2040915" y="35306"/>
                </a:lnTo>
                <a:lnTo>
                  <a:pt x="2049932" y="34417"/>
                </a:lnTo>
                <a:lnTo>
                  <a:pt x="2051951" y="35560"/>
                </a:lnTo>
                <a:lnTo>
                  <a:pt x="2051951" y="5422"/>
                </a:lnTo>
                <a:lnTo>
                  <a:pt x="2046782" y="6223"/>
                </a:lnTo>
                <a:lnTo>
                  <a:pt x="2038400" y="7112"/>
                </a:lnTo>
                <a:lnTo>
                  <a:pt x="2029256" y="7620"/>
                </a:lnTo>
                <a:lnTo>
                  <a:pt x="2020481" y="7366"/>
                </a:lnTo>
                <a:lnTo>
                  <a:pt x="2033892" y="6096"/>
                </a:lnTo>
                <a:lnTo>
                  <a:pt x="2040864" y="5842"/>
                </a:lnTo>
                <a:lnTo>
                  <a:pt x="2036775" y="5080"/>
                </a:lnTo>
                <a:lnTo>
                  <a:pt x="2036089" y="4953"/>
                </a:lnTo>
                <a:lnTo>
                  <a:pt x="2026716" y="4953"/>
                </a:lnTo>
                <a:lnTo>
                  <a:pt x="2015591" y="5080"/>
                </a:lnTo>
                <a:lnTo>
                  <a:pt x="2005520" y="4826"/>
                </a:lnTo>
                <a:lnTo>
                  <a:pt x="1996643" y="5842"/>
                </a:lnTo>
                <a:lnTo>
                  <a:pt x="1957260" y="10033"/>
                </a:lnTo>
                <a:lnTo>
                  <a:pt x="1963788" y="11430"/>
                </a:lnTo>
                <a:lnTo>
                  <a:pt x="1961324" y="13716"/>
                </a:lnTo>
                <a:lnTo>
                  <a:pt x="1948395" y="15240"/>
                </a:lnTo>
                <a:lnTo>
                  <a:pt x="1947989" y="15113"/>
                </a:lnTo>
                <a:lnTo>
                  <a:pt x="1946363" y="14605"/>
                </a:lnTo>
                <a:lnTo>
                  <a:pt x="1939290" y="14224"/>
                </a:lnTo>
                <a:lnTo>
                  <a:pt x="1930158" y="13970"/>
                </a:lnTo>
                <a:lnTo>
                  <a:pt x="1921979" y="13589"/>
                </a:lnTo>
                <a:lnTo>
                  <a:pt x="1921027" y="12700"/>
                </a:lnTo>
                <a:lnTo>
                  <a:pt x="1918157" y="12192"/>
                </a:lnTo>
                <a:lnTo>
                  <a:pt x="1916010" y="11811"/>
                </a:lnTo>
                <a:lnTo>
                  <a:pt x="1913712" y="11049"/>
                </a:lnTo>
                <a:lnTo>
                  <a:pt x="1920887" y="10414"/>
                </a:lnTo>
                <a:lnTo>
                  <a:pt x="1926386" y="10922"/>
                </a:lnTo>
                <a:lnTo>
                  <a:pt x="1928901" y="12446"/>
                </a:lnTo>
                <a:lnTo>
                  <a:pt x="1936394" y="11811"/>
                </a:lnTo>
                <a:lnTo>
                  <a:pt x="1931708" y="10922"/>
                </a:lnTo>
                <a:lnTo>
                  <a:pt x="1927161" y="10414"/>
                </a:lnTo>
                <a:lnTo>
                  <a:pt x="1916557" y="9271"/>
                </a:lnTo>
                <a:lnTo>
                  <a:pt x="1907413" y="8636"/>
                </a:lnTo>
                <a:lnTo>
                  <a:pt x="1908365" y="8001"/>
                </a:lnTo>
                <a:lnTo>
                  <a:pt x="1909445" y="7874"/>
                </a:lnTo>
                <a:lnTo>
                  <a:pt x="1914855" y="7239"/>
                </a:lnTo>
                <a:lnTo>
                  <a:pt x="1921332" y="7112"/>
                </a:lnTo>
                <a:lnTo>
                  <a:pt x="1917814" y="7620"/>
                </a:lnTo>
                <a:lnTo>
                  <a:pt x="1919859" y="8001"/>
                </a:lnTo>
                <a:lnTo>
                  <a:pt x="1920367" y="8509"/>
                </a:lnTo>
                <a:lnTo>
                  <a:pt x="1929295" y="7366"/>
                </a:lnTo>
                <a:lnTo>
                  <a:pt x="1928698" y="7112"/>
                </a:lnTo>
                <a:lnTo>
                  <a:pt x="1926907" y="6350"/>
                </a:lnTo>
                <a:lnTo>
                  <a:pt x="1925180" y="6096"/>
                </a:lnTo>
                <a:lnTo>
                  <a:pt x="1922589" y="5715"/>
                </a:lnTo>
                <a:lnTo>
                  <a:pt x="1920862" y="5461"/>
                </a:lnTo>
                <a:lnTo>
                  <a:pt x="1919592" y="4826"/>
                </a:lnTo>
                <a:lnTo>
                  <a:pt x="1918919" y="4495"/>
                </a:lnTo>
                <a:lnTo>
                  <a:pt x="1920621" y="4368"/>
                </a:lnTo>
                <a:lnTo>
                  <a:pt x="1921916" y="4191"/>
                </a:lnTo>
                <a:lnTo>
                  <a:pt x="1921751" y="3924"/>
                </a:lnTo>
                <a:lnTo>
                  <a:pt x="1920163" y="4114"/>
                </a:lnTo>
                <a:lnTo>
                  <a:pt x="1919274" y="4305"/>
                </a:lnTo>
                <a:lnTo>
                  <a:pt x="1918881" y="4483"/>
                </a:lnTo>
                <a:lnTo>
                  <a:pt x="1913356" y="4787"/>
                </a:lnTo>
                <a:lnTo>
                  <a:pt x="1899704" y="4699"/>
                </a:lnTo>
                <a:lnTo>
                  <a:pt x="1905863" y="5715"/>
                </a:lnTo>
                <a:lnTo>
                  <a:pt x="1894916" y="4826"/>
                </a:lnTo>
                <a:lnTo>
                  <a:pt x="1881593" y="5334"/>
                </a:lnTo>
                <a:lnTo>
                  <a:pt x="1868068" y="6096"/>
                </a:lnTo>
                <a:lnTo>
                  <a:pt x="1856587" y="5461"/>
                </a:lnTo>
                <a:lnTo>
                  <a:pt x="1856016" y="5842"/>
                </a:lnTo>
                <a:lnTo>
                  <a:pt x="1863547" y="6604"/>
                </a:lnTo>
                <a:lnTo>
                  <a:pt x="1854568" y="7366"/>
                </a:lnTo>
                <a:lnTo>
                  <a:pt x="1841144" y="7874"/>
                </a:lnTo>
                <a:lnTo>
                  <a:pt x="1841588" y="7239"/>
                </a:lnTo>
                <a:lnTo>
                  <a:pt x="1842109" y="6477"/>
                </a:lnTo>
                <a:lnTo>
                  <a:pt x="1836635" y="5969"/>
                </a:lnTo>
                <a:lnTo>
                  <a:pt x="1831174" y="6604"/>
                </a:lnTo>
                <a:lnTo>
                  <a:pt x="1823186" y="6985"/>
                </a:lnTo>
                <a:lnTo>
                  <a:pt x="1816328" y="7239"/>
                </a:lnTo>
                <a:lnTo>
                  <a:pt x="1814220" y="7112"/>
                </a:lnTo>
                <a:lnTo>
                  <a:pt x="1811756" y="7874"/>
                </a:lnTo>
                <a:lnTo>
                  <a:pt x="1814093" y="8890"/>
                </a:lnTo>
                <a:lnTo>
                  <a:pt x="1815757" y="10033"/>
                </a:lnTo>
                <a:lnTo>
                  <a:pt x="1811299" y="11176"/>
                </a:lnTo>
                <a:lnTo>
                  <a:pt x="1804479" y="12065"/>
                </a:lnTo>
                <a:lnTo>
                  <a:pt x="1796935" y="12192"/>
                </a:lnTo>
                <a:lnTo>
                  <a:pt x="1789112" y="12065"/>
                </a:lnTo>
                <a:lnTo>
                  <a:pt x="1781441" y="12192"/>
                </a:lnTo>
                <a:lnTo>
                  <a:pt x="1779574" y="11811"/>
                </a:lnTo>
                <a:lnTo>
                  <a:pt x="1778952" y="11684"/>
                </a:lnTo>
                <a:lnTo>
                  <a:pt x="1778330" y="11557"/>
                </a:lnTo>
                <a:lnTo>
                  <a:pt x="1783537" y="11176"/>
                </a:lnTo>
                <a:lnTo>
                  <a:pt x="1791906" y="10922"/>
                </a:lnTo>
                <a:lnTo>
                  <a:pt x="1798320" y="10541"/>
                </a:lnTo>
                <a:lnTo>
                  <a:pt x="1764487" y="11684"/>
                </a:lnTo>
                <a:lnTo>
                  <a:pt x="1761134" y="11049"/>
                </a:lnTo>
                <a:lnTo>
                  <a:pt x="1764220" y="10414"/>
                </a:lnTo>
                <a:lnTo>
                  <a:pt x="1771053" y="10033"/>
                </a:lnTo>
                <a:lnTo>
                  <a:pt x="1778927" y="9906"/>
                </a:lnTo>
                <a:lnTo>
                  <a:pt x="1768335" y="9525"/>
                </a:lnTo>
                <a:lnTo>
                  <a:pt x="1757908" y="9779"/>
                </a:lnTo>
                <a:lnTo>
                  <a:pt x="1749272" y="10668"/>
                </a:lnTo>
                <a:lnTo>
                  <a:pt x="1744040" y="11684"/>
                </a:lnTo>
                <a:lnTo>
                  <a:pt x="1735582" y="11430"/>
                </a:lnTo>
                <a:lnTo>
                  <a:pt x="1731111" y="11811"/>
                </a:lnTo>
                <a:lnTo>
                  <a:pt x="1725117" y="11430"/>
                </a:lnTo>
                <a:lnTo>
                  <a:pt x="1723123" y="11303"/>
                </a:lnTo>
                <a:lnTo>
                  <a:pt x="1731048" y="10287"/>
                </a:lnTo>
                <a:lnTo>
                  <a:pt x="1730540" y="7620"/>
                </a:lnTo>
                <a:lnTo>
                  <a:pt x="1742960" y="7112"/>
                </a:lnTo>
                <a:lnTo>
                  <a:pt x="1750707" y="7366"/>
                </a:lnTo>
                <a:lnTo>
                  <a:pt x="1749107" y="8128"/>
                </a:lnTo>
                <a:lnTo>
                  <a:pt x="1746935" y="9017"/>
                </a:lnTo>
                <a:lnTo>
                  <a:pt x="1752968" y="9398"/>
                </a:lnTo>
                <a:lnTo>
                  <a:pt x="1754441" y="7874"/>
                </a:lnTo>
                <a:lnTo>
                  <a:pt x="1761909" y="8636"/>
                </a:lnTo>
                <a:lnTo>
                  <a:pt x="1765465" y="7874"/>
                </a:lnTo>
                <a:lnTo>
                  <a:pt x="1767840" y="7366"/>
                </a:lnTo>
                <a:lnTo>
                  <a:pt x="1775853" y="7239"/>
                </a:lnTo>
                <a:lnTo>
                  <a:pt x="1780324" y="7620"/>
                </a:lnTo>
                <a:lnTo>
                  <a:pt x="1774863" y="7747"/>
                </a:lnTo>
                <a:lnTo>
                  <a:pt x="1771891" y="8128"/>
                </a:lnTo>
                <a:lnTo>
                  <a:pt x="1782216" y="8001"/>
                </a:lnTo>
                <a:lnTo>
                  <a:pt x="1791652" y="8001"/>
                </a:lnTo>
                <a:lnTo>
                  <a:pt x="1800428" y="7620"/>
                </a:lnTo>
                <a:lnTo>
                  <a:pt x="1803552" y="7239"/>
                </a:lnTo>
                <a:lnTo>
                  <a:pt x="1804593" y="7112"/>
                </a:lnTo>
                <a:lnTo>
                  <a:pt x="1808759" y="6604"/>
                </a:lnTo>
                <a:lnTo>
                  <a:pt x="1803425" y="6477"/>
                </a:lnTo>
                <a:lnTo>
                  <a:pt x="1792770" y="6223"/>
                </a:lnTo>
                <a:lnTo>
                  <a:pt x="1761210" y="6477"/>
                </a:lnTo>
                <a:lnTo>
                  <a:pt x="1751380" y="5842"/>
                </a:lnTo>
                <a:lnTo>
                  <a:pt x="1712607" y="8382"/>
                </a:lnTo>
                <a:lnTo>
                  <a:pt x="1712620" y="9144"/>
                </a:lnTo>
                <a:lnTo>
                  <a:pt x="1726107" y="10287"/>
                </a:lnTo>
                <a:lnTo>
                  <a:pt x="1715160" y="11430"/>
                </a:lnTo>
                <a:lnTo>
                  <a:pt x="1684223" y="8636"/>
                </a:lnTo>
                <a:lnTo>
                  <a:pt x="1682940" y="9779"/>
                </a:lnTo>
                <a:lnTo>
                  <a:pt x="1675282" y="10668"/>
                </a:lnTo>
                <a:lnTo>
                  <a:pt x="1668005" y="11303"/>
                </a:lnTo>
                <a:lnTo>
                  <a:pt x="1667852" y="12319"/>
                </a:lnTo>
                <a:lnTo>
                  <a:pt x="1674812" y="11176"/>
                </a:lnTo>
                <a:lnTo>
                  <a:pt x="1678317" y="12827"/>
                </a:lnTo>
                <a:lnTo>
                  <a:pt x="1679295" y="13081"/>
                </a:lnTo>
                <a:lnTo>
                  <a:pt x="1672767" y="13462"/>
                </a:lnTo>
                <a:lnTo>
                  <a:pt x="1671967" y="14058"/>
                </a:lnTo>
                <a:lnTo>
                  <a:pt x="1672056" y="14351"/>
                </a:lnTo>
                <a:lnTo>
                  <a:pt x="1672285" y="14732"/>
                </a:lnTo>
                <a:lnTo>
                  <a:pt x="1669415" y="15113"/>
                </a:lnTo>
                <a:lnTo>
                  <a:pt x="1663725" y="14986"/>
                </a:lnTo>
                <a:lnTo>
                  <a:pt x="1658023" y="14859"/>
                </a:lnTo>
                <a:lnTo>
                  <a:pt x="1656753" y="14351"/>
                </a:lnTo>
                <a:lnTo>
                  <a:pt x="1655572" y="13843"/>
                </a:lnTo>
                <a:lnTo>
                  <a:pt x="1644446" y="13335"/>
                </a:lnTo>
                <a:lnTo>
                  <a:pt x="1650022" y="12446"/>
                </a:lnTo>
                <a:lnTo>
                  <a:pt x="1658010" y="11303"/>
                </a:lnTo>
                <a:lnTo>
                  <a:pt x="1667662" y="10033"/>
                </a:lnTo>
                <a:lnTo>
                  <a:pt x="1675218" y="9398"/>
                </a:lnTo>
                <a:lnTo>
                  <a:pt x="1678241" y="9144"/>
                </a:lnTo>
                <a:lnTo>
                  <a:pt x="1677225" y="8255"/>
                </a:lnTo>
                <a:lnTo>
                  <a:pt x="1663852" y="9398"/>
                </a:lnTo>
                <a:lnTo>
                  <a:pt x="1657794" y="8382"/>
                </a:lnTo>
                <a:lnTo>
                  <a:pt x="1660563" y="9144"/>
                </a:lnTo>
                <a:lnTo>
                  <a:pt x="1658899" y="9906"/>
                </a:lnTo>
                <a:lnTo>
                  <a:pt x="1656943" y="10414"/>
                </a:lnTo>
                <a:lnTo>
                  <a:pt x="1658861" y="10795"/>
                </a:lnTo>
                <a:lnTo>
                  <a:pt x="1606981" y="14097"/>
                </a:lnTo>
                <a:lnTo>
                  <a:pt x="1588173" y="14986"/>
                </a:lnTo>
                <a:lnTo>
                  <a:pt x="1596390" y="13208"/>
                </a:lnTo>
                <a:lnTo>
                  <a:pt x="1600479" y="12827"/>
                </a:lnTo>
                <a:lnTo>
                  <a:pt x="1607312" y="12192"/>
                </a:lnTo>
                <a:lnTo>
                  <a:pt x="1610029" y="11938"/>
                </a:lnTo>
                <a:lnTo>
                  <a:pt x="1620291" y="10795"/>
                </a:lnTo>
                <a:lnTo>
                  <a:pt x="1621434" y="10668"/>
                </a:lnTo>
                <a:lnTo>
                  <a:pt x="1622920" y="8636"/>
                </a:lnTo>
                <a:lnTo>
                  <a:pt x="1610487" y="9271"/>
                </a:lnTo>
                <a:lnTo>
                  <a:pt x="1610550" y="10795"/>
                </a:lnTo>
                <a:lnTo>
                  <a:pt x="1600555" y="10668"/>
                </a:lnTo>
                <a:lnTo>
                  <a:pt x="1592122" y="9906"/>
                </a:lnTo>
                <a:lnTo>
                  <a:pt x="1580565" y="10033"/>
                </a:lnTo>
                <a:lnTo>
                  <a:pt x="1554213" y="10922"/>
                </a:lnTo>
                <a:lnTo>
                  <a:pt x="1561719" y="11684"/>
                </a:lnTo>
                <a:lnTo>
                  <a:pt x="1556004" y="12065"/>
                </a:lnTo>
                <a:lnTo>
                  <a:pt x="1549171" y="12192"/>
                </a:lnTo>
                <a:lnTo>
                  <a:pt x="1535823" y="11938"/>
                </a:lnTo>
                <a:lnTo>
                  <a:pt x="1537766" y="11557"/>
                </a:lnTo>
                <a:lnTo>
                  <a:pt x="1530388" y="12192"/>
                </a:lnTo>
                <a:lnTo>
                  <a:pt x="1529232" y="12065"/>
                </a:lnTo>
                <a:lnTo>
                  <a:pt x="1528965" y="12065"/>
                </a:lnTo>
                <a:lnTo>
                  <a:pt x="1528991" y="11938"/>
                </a:lnTo>
                <a:lnTo>
                  <a:pt x="1520799" y="12446"/>
                </a:lnTo>
                <a:lnTo>
                  <a:pt x="1509547" y="12573"/>
                </a:lnTo>
                <a:lnTo>
                  <a:pt x="1496898" y="12573"/>
                </a:lnTo>
                <a:lnTo>
                  <a:pt x="1484528" y="12827"/>
                </a:lnTo>
                <a:lnTo>
                  <a:pt x="1484553" y="14351"/>
                </a:lnTo>
                <a:lnTo>
                  <a:pt x="1499958" y="12827"/>
                </a:lnTo>
                <a:lnTo>
                  <a:pt x="1507426" y="12954"/>
                </a:lnTo>
                <a:lnTo>
                  <a:pt x="1509458" y="13208"/>
                </a:lnTo>
                <a:lnTo>
                  <a:pt x="1523873" y="13716"/>
                </a:lnTo>
                <a:lnTo>
                  <a:pt x="1516900" y="14859"/>
                </a:lnTo>
                <a:lnTo>
                  <a:pt x="1503273" y="15240"/>
                </a:lnTo>
                <a:lnTo>
                  <a:pt x="1490497" y="16002"/>
                </a:lnTo>
                <a:lnTo>
                  <a:pt x="1477251" y="16637"/>
                </a:lnTo>
                <a:lnTo>
                  <a:pt x="1462189" y="17018"/>
                </a:lnTo>
                <a:lnTo>
                  <a:pt x="1469148" y="17526"/>
                </a:lnTo>
                <a:lnTo>
                  <a:pt x="1463497" y="18034"/>
                </a:lnTo>
                <a:lnTo>
                  <a:pt x="1457032" y="18288"/>
                </a:lnTo>
                <a:lnTo>
                  <a:pt x="1442300" y="18288"/>
                </a:lnTo>
                <a:lnTo>
                  <a:pt x="1436281" y="17526"/>
                </a:lnTo>
                <a:lnTo>
                  <a:pt x="1437754" y="17272"/>
                </a:lnTo>
                <a:lnTo>
                  <a:pt x="1440700" y="16764"/>
                </a:lnTo>
                <a:lnTo>
                  <a:pt x="1446517" y="16002"/>
                </a:lnTo>
                <a:lnTo>
                  <a:pt x="1444713" y="15367"/>
                </a:lnTo>
                <a:lnTo>
                  <a:pt x="1448206" y="14706"/>
                </a:lnTo>
                <a:lnTo>
                  <a:pt x="1443266" y="15113"/>
                </a:lnTo>
                <a:lnTo>
                  <a:pt x="1436497" y="16002"/>
                </a:lnTo>
                <a:lnTo>
                  <a:pt x="1428991" y="16891"/>
                </a:lnTo>
                <a:lnTo>
                  <a:pt x="1415859" y="17272"/>
                </a:lnTo>
                <a:lnTo>
                  <a:pt x="1415554" y="17018"/>
                </a:lnTo>
                <a:lnTo>
                  <a:pt x="1414805" y="16383"/>
                </a:lnTo>
                <a:lnTo>
                  <a:pt x="1420368" y="16891"/>
                </a:lnTo>
                <a:lnTo>
                  <a:pt x="1422298" y="16383"/>
                </a:lnTo>
                <a:lnTo>
                  <a:pt x="1422781" y="16256"/>
                </a:lnTo>
                <a:lnTo>
                  <a:pt x="1416659" y="16256"/>
                </a:lnTo>
                <a:lnTo>
                  <a:pt x="1402372" y="17018"/>
                </a:lnTo>
                <a:lnTo>
                  <a:pt x="1393456" y="17018"/>
                </a:lnTo>
                <a:lnTo>
                  <a:pt x="1399451" y="16510"/>
                </a:lnTo>
                <a:lnTo>
                  <a:pt x="1402969" y="16002"/>
                </a:lnTo>
                <a:lnTo>
                  <a:pt x="1404734" y="15748"/>
                </a:lnTo>
                <a:lnTo>
                  <a:pt x="1406842" y="14986"/>
                </a:lnTo>
                <a:lnTo>
                  <a:pt x="1403337" y="14097"/>
                </a:lnTo>
                <a:lnTo>
                  <a:pt x="1396403" y="16002"/>
                </a:lnTo>
                <a:lnTo>
                  <a:pt x="1390434" y="15748"/>
                </a:lnTo>
                <a:lnTo>
                  <a:pt x="1392872" y="15113"/>
                </a:lnTo>
                <a:lnTo>
                  <a:pt x="1390434" y="14986"/>
                </a:lnTo>
                <a:lnTo>
                  <a:pt x="1386941" y="15240"/>
                </a:lnTo>
                <a:lnTo>
                  <a:pt x="1386547" y="15748"/>
                </a:lnTo>
                <a:lnTo>
                  <a:pt x="1385227" y="16383"/>
                </a:lnTo>
                <a:lnTo>
                  <a:pt x="1378966" y="16510"/>
                </a:lnTo>
                <a:lnTo>
                  <a:pt x="1376972" y="16129"/>
                </a:lnTo>
                <a:lnTo>
                  <a:pt x="1372501" y="15875"/>
                </a:lnTo>
                <a:lnTo>
                  <a:pt x="1374457" y="15367"/>
                </a:lnTo>
                <a:lnTo>
                  <a:pt x="1366558" y="15621"/>
                </a:lnTo>
                <a:lnTo>
                  <a:pt x="1363154" y="15875"/>
                </a:lnTo>
                <a:lnTo>
                  <a:pt x="1359941" y="16383"/>
                </a:lnTo>
                <a:lnTo>
                  <a:pt x="1352613" y="17018"/>
                </a:lnTo>
                <a:lnTo>
                  <a:pt x="1359954" y="17399"/>
                </a:lnTo>
                <a:lnTo>
                  <a:pt x="1362506" y="18288"/>
                </a:lnTo>
                <a:lnTo>
                  <a:pt x="1360119" y="19431"/>
                </a:lnTo>
                <a:lnTo>
                  <a:pt x="1352651" y="20066"/>
                </a:lnTo>
                <a:lnTo>
                  <a:pt x="1339481" y="20193"/>
                </a:lnTo>
                <a:lnTo>
                  <a:pt x="1328000" y="20447"/>
                </a:lnTo>
                <a:lnTo>
                  <a:pt x="1317637" y="20447"/>
                </a:lnTo>
                <a:lnTo>
                  <a:pt x="1307795" y="19431"/>
                </a:lnTo>
                <a:lnTo>
                  <a:pt x="1299349" y="20701"/>
                </a:lnTo>
                <a:lnTo>
                  <a:pt x="1299629" y="19939"/>
                </a:lnTo>
                <a:lnTo>
                  <a:pt x="1299667" y="19812"/>
                </a:lnTo>
                <a:lnTo>
                  <a:pt x="1294638" y="19685"/>
                </a:lnTo>
                <a:lnTo>
                  <a:pt x="1287475" y="19939"/>
                </a:lnTo>
                <a:lnTo>
                  <a:pt x="1281366" y="19939"/>
                </a:lnTo>
                <a:lnTo>
                  <a:pt x="1284960" y="19050"/>
                </a:lnTo>
                <a:lnTo>
                  <a:pt x="1294815" y="18796"/>
                </a:lnTo>
                <a:lnTo>
                  <a:pt x="1302473" y="18415"/>
                </a:lnTo>
                <a:lnTo>
                  <a:pt x="1305026" y="18288"/>
                </a:lnTo>
                <a:lnTo>
                  <a:pt x="1305420" y="18161"/>
                </a:lnTo>
                <a:lnTo>
                  <a:pt x="1309738" y="16764"/>
                </a:lnTo>
                <a:lnTo>
                  <a:pt x="1298270" y="16649"/>
                </a:lnTo>
                <a:lnTo>
                  <a:pt x="1298117" y="17145"/>
                </a:lnTo>
                <a:lnTo>
                  <a:pt x="1295806" y="18161"/>
                </a:lnTo>
                <a:lnTo>
                  <a:pt x="1292326" y="17907"/>
                </a:lnTo>
                <a:lnTo>
                  <a:pt x="1279791" y="17399"/>
                </a:lnTo>
                <a:lnTo>
                  <a:pt x="1280795" y="16510"/>
                </a:lnTo>
                <a:lnTo>
                  <a:pt x="1269352" y="16510"/>
                </a:lnTo>
                <a:lnTo>
                  <a:pt x="1267383" y="18415"/>
                </a:lnTo>
                <a:lnTo>
                  <a:pt x="1258938" y="18161"/>
                </a:lnTo>
                <a:lnTo>
                  <a:pt x="1259357" y="17907"/>
                </a:lnTo>
                <a:lnTo>
                  <a:pt x="1260195" y="17399"/>
                </a:lnTo>
                <a:lnTo>
                  <a:pt x="1261668" y="16383"/>
                </a:lnTo>
                <a:lnTo>
                  <a:pt x="1261440" y="16129"/>
                </a:lnTo>
                <a:lnTo>
                  <a:pt x="1260894" y="15544"/>
                </a:lnTo>
                <a:lnTo>
                  <a:pt x="1261059" y="15443"/>
                </a:lnTo>
                <a:lnTo>
                  <a:pt x="1261008" y="15303"/>
                </a:lnTo>
                <a:lnTo>
                  <a:pt x="1260386" y="15087"/>
                </a:lnTo>
                <a:lnTo>
                  <a:pt x="1260678" y="15252"/>
                </a:lnTo>
                <a:lnTo>
                  <a:pt x="1260729" y="15405"/>
                </a:lnTo>
                <a:lnTo>
                  <a:pt x="1259852" y="16129"/>
                </a:lnTo>
                <a:lnTo>
                  <a:pt x="1249032" y="15494"/>
                </a:lnTo>
                <a:lnTo>
                  <a:pt x="1246936" y="15494"/>
                </a:lnTo>
                <a:lnTo>
                  <a:pt x="1248905" y="15748"/>
                </a:lnTo>
                <a:lnTo>
                  <a:pt x="1242987" y="17018"/>
                </a:lnTo>
                <a:lnTo>
                  <a:pt x="1252918" y="16383"/>
                </a:lnTo>
                <a:lnTo>
                  <a:pt x="1250454" y="17907"/>
                </a:lnTo>
                <a:lnTo>
                  <a:pt x="1229499" y="16637"/>
                </a:lnTo>
                <a:lnTo>
                  <a:pt x="1230058" y="17907"/>
                </a:lnTo>
                <a:lnTo>
                  <a:pt x="1228737" y="17653"/>
                </a:lnTo>
                <a:lnTo>
                  <a:pt x="1226769" y="17272"/>
                </a:lnTo>
                <a:lnTo>
                  <a:pt x="1226108" y="17145"/>
                </a:lnTo>
                <a:lnTo>
                  <a:pt x="1217637" y="17145"/>
                </a:lnTo>
                <a:lnTo>
                  <a:pt x="1207414" y="17272"/>
                </a:lnTo>
                <a:lnTo>
                  <a:pt x="1198168" y="17145"/>
                </a:lnTo>
                <a:lnTo>
                  <a:pt x="1201686" y="18542"/>
                </a:lnTo>
                <a:lnTo>
                  <a:pt x="1208684" y="18161"/>
                </a:lnTo>
                <a:lnTo>
                  <a:pt x="1216139" y="17653"/>
                </a:lnTo>
                <a:lnTo>
                  <a:pt x="1221066" y="18669"/>
                </a:lnTo>
                <a:lnTo>
                  <a:pt x="1207541" y="19431"/>
                </a:lnTo>
                <a:lnTo>
                  <a:pt x="1189647" y="19685"/>
                </a:lnTo>
                <a:lnTo>
                  <a:pt x="1170165" y="20193"/>
                </a:lnTo>
                <a:lnTo>
                  <a:pt x="1151864" y="21082"/>
                </a:lnTo>
                <a:lnTo>
                  <a:pt x="1143609" y="20701"/>
                </a:lnTo>
                <a:lnTo>
                  <a:pt x="1143800" y="20447"/>
                </a:lnTo>
                <a:lnTo>
                  <a:pt x="1144079" y="20066"/>
                </a:lnTo>
                <a:lnTo>
                  <a:pt x="1147445" y="19177"/>
                </a:lnTo>
                <a:lnTo>
                  <a:pt x="1147864" y="18288"/>
                </a:lnTo>
                <a:lnTo>
                  <a:pt x="1159141" y="17907"/>
                </a:lnTo>
                <a:lnTo>
                  <a:pt x="1175804" y="18034"/>
                </a:lnTo>
                <a:lnTo>
                  <a:pt x="1180757" y="17907"/>
                </a:lnTo>
                <a:lnTo>
                  <a:pt x="1185722" y="17780"/>
                </a:lnTo>
                <a:lnTo>
                  <a:pt x="1171359" y="17526"/>
                </a:lnTo>
                <a:lnTo>
                  <a:pt x="1155382" y="17780"/>
                </a:lnTo>
                <a:lnTo>
                  <a:pt x="1140256" y="18288"/>
                </a:lnTo>
                <a:lnTo>
                  <a:pt x="1128458" y="19177"/>
                </a:lnTo>
                <a:lnTo>
                  <a:pt x="1124673" y="19050"/>
                </a:lnTo>
                <a:lnTo>
                  <a:pt x="1117117" y="18796"/>
                </a:lnTo>
                <a:lnTo>
                  <a:pt x="1108468" y="17653"/>
                </a:lnTo>
                <a:lnTo>
                  <a:pt x="1099185" y="16649"/>
                </a:lnTo>
                <a:lnTo>
                  <a:pt x="1085532" y="16637"/>
                </a:lnTo>
                <a:lnTo>
                  <a:pt x="1088517" y="17907"/>
                </a:lnTo>
                <a:lnTo>
                  <a:pt x="1088034" y="18161"/>
                </a:lnTo>
                <a:lnTo>
                  <a:pt x="1095044" y="18542"/>
                </a:lnTo>
                <a:lnTo>
                  <a:pt x="1089063" y="19050"/>
                </a:lnTo>
                <a:lnTo>
                  <a:pt x="1082065" y="18669"/>
                </a:lnTo>
                <a:lnTo>
                  <a:pt x="1075601" y="18796"/>
                </a:lnTo>
                <a:lnTo>
                  <a:pt x="1075359" y="19304"/>
                </a:lnTo>
                <a:lnTo>
                  <a:pt x="1078001" y="19558"/>
                </a:lnTo>
                <a:lnTo>
                  <a:pt x="1079703" y="19939"/>
                </a:lnTo>
                <a:lnTo>
                  <a:pt x="1076655" y="20447"/>
                </a:lnTo>
                <a:lnTo>
                  <a:pt x="1073150" y="20193"/>
                </a:lnTo>
                <a:lnTo>
                  <a:pt x="1065682" y="20066"/>
                </a:lnTo>
                <a:lnTo>
                  <a:pt x="1066939" y="19304"/>
                </a:lnTo>
                <a:lnTo>
                  <a:pt x="1067155" y="19177"/>
                </a:lnTo>
                <a:lnTo>
                  <a:pt x="1068641" y="19050"/>
                </a:lnTo>
                <a:lnTo>
                  <a:pt x="1056906" y="19304"/>
                </a:lnTo>
                <a:lnTo>
                  <a:pt x="1051471" y="18542"/>
                </a:lnTo>
                <a:lnTo>
                  <a:pt x="1050569" y="18415"/>
                </a:lnTo>
                <a:lnTo>
                  <a:pt x="1044803" y="17907"/>
                </a:lnTo>
                <a:lnTo>
                  <a:pt x="1034757" y="18796"/>
                </a:lnTo>
                <a:lnTo>
                  <a:pt x="1036243" y="19431"/>
                </a:lnTo>
                <a:lnTo>
                  <a:pt x="1040244" y="18542"/>
                </a:lnTo>
                <a:lnTo>
                  <a:pt x="1044740" y="18923"/>
                </a:lnTo>
                <a:lnTo>
                  <a:pt x="1048219" y="19812"/>
                </a:lnTo>
                <a:lnTo>
                  <a:pt x="1036840" y="21336"/>
                </a:lnTo>
                <a:lnTo>
                  <a:pt x="1028319" y="21844"/>
                </a:lnTo>
                <a:lnTo>
                  <a:pt x="1028534" y="21717"/>
                </a:lnTo>
                <a:lnTo>
                  <a:pt x="1029843" y="20955"/>
                </a:lnTo>
                <a:lnTo>
                  <a:pt x="1020864" y="21717"/>
                </a:lnTo>
                <a:lnTo>
                  <a:pt x="1014895" y="21463"/>
                </a:lnTo>
                <a:lnTo>
                  <a:pt x="1015314" y="21082"/>
                </a:lnTo>
                <a:lnTo>
                  <a:pt x="1015580" y="20828"/>
                </a:lnTo>
                <a:lnTo>
                  <a:pt x="1021232" y="20574"/>
                </a:lnTo>
                <a:lnTo>
                  <a:pt x="1028192" y="20447"/>
                </a:lnTo>
                <a:lnTo>
                  <a:pt x="1032814" y="19939"/>
                </a:lnTo>
                <a:lnTo>
                  <a:pt x="1016355" y="19812"/>
                </a:lnTo>
                <a:lnTo>
                  <a:pt x="1019822" y="20066"/>
                </a:lnTo>
                <a:lnTo>
                  <a:pt x="1001928" y="21590"/>
                </a:lnTo>
                <a:lnTo>
                  <a:pt x="1014399" y="21082"/>
                </a:lnTo>
                <a:lnTo>
                  <a:pt x="1007935" y="23368"/>
                </a:lnTo>
                <a:lnTo>
                  <a:pt x="1002461" y="23495"/>
                </a:lnTo>
                <a:lnTo>
                  <a:pt x="993343" y="23368"/>
                </a:lnTo>
                <a:lnTo>
                  <a:pt x="985520" y="23114"/>
                </a:lnTo>
                <a:lnTo>
                  <a:pt x="980313" y="22606"/>
                </a:lnTo>
                <a:lnTo>
                  <a:pt x="979030" y="21590"/>
                </a:lnTo>
                <a:lnTo>
                  <a:pt x="975588" y="22606"/>
                </a:lnTo>
                <a:lnTo>
                  <a:pt x="968641" y="23114"/>
                </a:lnTo>
                <a:lnTo>
                  <a:pt x="959929" y="23495"/>
                </a:lnTo>
                <a:lnTo>
                  <a:pt x="951153" y="23749"/>
                </a:lnTo>
                <a:lnTo>
                  <a:pt x="956386" y="24130"/>
                </a:lnTo>
                <a:lnTo>
                  <a:pt x="955967" y="24638"/>
                </a:lnTo>
                <a:lnTo>
                  <a:pt x="949210" y="25654"/>
                </a:lnTo>
                <a:lnTo>
                  <a:pt x="931265" y="24257"/>
                </a:lnTo>
                <a:lnTo>
                  <a:pt x="938682" y="23749"/>
                </a:lnTo>
                <a:lnTo>
                  <a:pt x="937615" y="23368"/>
                </a:lnTo>
                <a:lnTo>
                  <a:pt x="936904" y="23114"/>
                </a:lnTo>
                <a:lnTo>
                  <a:pt x="932408" y="22479"/>
                </a:lnTo>
                <a:lnTo>
                  <a:pt x="931697" y="21717"/>
                </a:lnTo>
                <a:lnTo>
                  <a:pt x="933145" y="21463"/>
                </a:lnTo>
                <a:lnTo>
                  <a:pt x="936790" y="20828"/>
                </a:lnTo>
                <a:lnTo>
                  <a:pt x="943432" y="20574"/>
                </a:lnTo>
                <a:lnTo>
                  <a:pt x="958583" y="20828"/>
                </a:lnTo>
                <a:lnTo>
                  <a:pt x="954938" y="20574"/>
                </a:lnTo>
                <a:lnTo>
                  <a:pt x="945819" y="19939"/>
                </a:lnTo>
                <a:lnTo>
                  <a:pt x="935469" y="20574"/>
                </a:lnTo>
                <a:lnTo>
                  <a:pt x="925588" y="21463"/>
                </a:lnTo>
                <a:lnTo>
                  <a:pt x="914247" y="21463"/>
                </a:lnTo>
                <a:lnTo>
                  <a:pt x="914234" y="20828"/>
                </a:lnTo>
                <a:lnTo>
                  <a:pt x="914234" y="20701"/>
                </a:lnTo>
                <a:lnTo>
                  <a:pt x="914933" y="20281"/>
                </a:lnTo>
                <a:lnTo>
                  <a:pt x="912914" y="20447"/>
                </a:lnTo>
                <a:lnTo>
                  <a:pt x="904913" y="20828"/>
                </a:lnTo>
                <a:lnTo>
                  <a:pt x="896289" y="20701"/>
                </a:lnTo>
                <a:lnTo>
                  <a:pt x="899299" y="21209"/>
                </a:lnTo>
                <a:lnTo>
                  <a:pt x="905789" y="22733"/>
                </a:lnTo>
                <a:lnTo>
                  <a:pt x="894384" y="23368"/>
                </a:lnTo>
                <a:lnTo>
                  <a:pt x="879386" y="21717"/>
                </a:lnTo>
                <a:lnTo>
                  <a:pt x="870877" y="21971"/>
                </a:lnTo>
                <a:lnTo>
                  <a:pt x="868070" y="22733"/>
                </a:lnTo>
                <a:lnTo>
                  <a:pt x="865835" y="23749"/>
                </a:lnTo>
                <a:lnTo>
                  <a:pt x="859040" y="24765"/>
                </a:lnTo>
                <a:lnTo>
                  <a:pt x="868489" y="25908"/>
                </a:lnTo>
                <a:lnTo>
                  <a:pt x="867854" y="26631"/>
                </a:lnTo>
                <a:lnTo>
                  <a:pt x="871969" y="26797"/>
                </a:lnTo>
                <a:lnTo>
                  <a:pt x="875525" y="28575"/>
                </a:lnTo>
                <a:lnTo>
                  <a:pt x="860031" y="27813"/>
                </a:lnTo>
                <a:lnTo>
                  <a:pt x="854646" y="28829"/>
                </a:lnTo>
                <a:lnTo>
                  <a:pt x="837793" y="28194"/>
                </a:lnTo>
                <a:lnTo>
                  <a:pt x="824674" y="26924"/>
                </a:lnTo>
                <a:lnTo>
                  <a:pt x="827138" y="25654"/>
                </a:lnTo>
                <a:lnTo>
                  <a:pt x="828128" y="25146"/>
                </a:lnTo>
                <a:lnTo>
                  <a:pt x="836015" y="23749"/>
                </a:lnTo>
                <a:lnTo>
                  <a:pt x="843432" y="22098"/>
                </a:lnTo>
                <a:lnTo>
                  <a:pt x="844372" y="21082"/>
                </a:lnTo>
                <a:lnTo>
                  <a:pt x="845439" y="19939"/>
                </a:lnTo>
                <a:lnTo>
                  <a:pt x="813638" y="20828"/>
                </a:lnTo>
                <a:lnTo>
                  <a:pt x="798474" y="21082"/>
                </a:lnTo>
                <a:lnTo>
                  <a:pt x="786701" y="20701"/>
                </a:lnTo>
                <a:lnTo>
                  <a:pt x="769772" y="21717"/>
                </a:lnTo>
                <a:lnTo>
                  <a:pt x="771321" y="23749"/>
                </a:lnTo>
                <a:lnTo>
                  <a:pt x="773836" y="25273"/>
                </a:lnTo>
                <a:lnTo>
                  <a:pt x="766838" y="25654"/>
                </a:lnTo>
                <a:lnTo>
                  <a:pt x="763384" y="25527"/>
                </a:lnTo>
                <a:lnTo>
                  <a:pt x="758875" y="25146"/>
                </a:lnTo>
                <a:lnTo>
                  <a:pt x="766826" y="24130"/>
                </a:lnTo>
                <a:lnTo>
                  <a:pt x="739825" y="25654"/>
                </a:lnTo>
                <a:lnTo>
                  <a:pt x="726922" y="26162"/>
                </a:lnTo>
                <a:lnTo>
                  <a:pt x="712038" y="26416"/>
                </a:lnTo>
                <a:lnTo>
                  <a:pt x="699643" y="26924"/>
                </a:lnTo>
                <a:lnTo>
                  <a:pt x="704646" y="28575"/>
                </a:lnTo>
                <a:lnTo>
                  <a:pt x="707644" y="29845"/>
                </a:lnTo>
                <a:lnTo>
                  <a:pt x="694182" y="30226"/>
                </a:lnTo>
                <a:lnTo>
                  <a:pt x="696239" y="30480"/>
                </a:lnTo>
                <a:lnTo>
                  <a:pt x="693254" y="32258"/>
                </a:lnTo>
                <a:lnTo>
                  <a:pt x="684288" y="31877"/>
                </a:lnTo>
                <a:lnTo>
                  <a:pt x="681304" y="31750"/>
                </a:lnTo>
                <a:lnTo>
                  <a:pt x="672338" y="31877"/>
                </a:lnTo>
                <a:lnTo>
                  <a:pt x="672299" y="31115"/>
                </a:lnTo>
                <a:lnTo>
                  <a:pt x="675043" y="30988"/>
                </a:lnTo>
                <a:lnTo>
                  <a:pt x="677773" y="30861"/>
                </a:lnTo>
                <a:lnTo>
                  <a:pt x="677265" y="30480"/>
                </a:lnTo>
                <a:lnTo>
                  <a:pt x="670699" y="30099"/>
                </a:lnTo>
                <a:lnTo>
                  <a:pt x="663511" y="30226"/>
                </a:lnTo>
                <a:lnTo>
                  <a:pt x="656615" y="30480"/>
                </a:lnTo>
                <a:lnTo>
                  <a:pt x="650887" y="30988"/>
                </a:lnTo>
                <a:lnTo>
                  <a:pt x="650862" y="30226"/>
                </a:lnTo>
                <a:lnTo>
                  <a:pt x="656310" y="28448"/>
                </a:lnTo>
                <a:lnTo>
                  <a:pt x="665784" y="28956"/>
                </a:lnTo>
                <a:lnTo>
                  <a:pt x="666788" y="29083"/>
                </a:lnTo>
                <a:lnTo>
                  <a:pt x="666292" y="29337"/>
                </a:lnTo>
                <a:lnTo>
                  <a:pt x="667270" y="29591"/>
                </a:lnTo>
                <a:lnTo>
                  <a:pt x="679678" y="28702"/>
                </a:lnTo>
                <a:lnTo>
                  <a:pt x="683221" y="28448"/>
                </a:lnTo>
                <a:lnTo>
                  <a:pt x="670864" y="28702"/>
                </a:lnTo>
                <a:lnTo>
                  <a:pt x="661670" y="28194"/>
                </a:lnTo>
                <a:lnTo>
                  <a:pt x="656005" y="27178"/>
                </a:lnTo>
                <a:lnTo>
                  <a:pt x="654253" y="25908"/>
                </a:lnTo>
                <a:lnTo>
                  <a:pt x="648487" y="26670"/>
                </a:lnTo>
                <a:lnTo>
                  <a:pt x="652106" y="27305"/>
                </a:lnTo>
                <a:lnTo>
                  <a:pt x="655078" y="27940"/>
                </a:lnTo>
                <a:lnTo>
                  <a:pt x="647344" y="28448"/>
                </a:lnTo>
                <a:lnTo>
                  <a:pt x="628662" y="27432"/>
                </a:lnTo>
                <a:lnTo>
                  <a:pt x="626325" y="27305"/>
                </a:lnTo>
                <a:lnTo>
                  <a:pt x="614286" y="27393"/>
                </a:lnTo>
                <a:lnTo>
                  <a:pt x="590296" y="27305"/>
                </a:lnTo>
                <a:lnTo>
                  <a:pt x="576529" y="25146"/>
                </a:lnTo>
                <a:lnTo>
                  <a:pt x="554215" y="27178"/>
                </a:lnTo>
                <a:lnTo>
                  <a:pt x="541070" y="27940"/>
                </a:lnTo>
                <a:lnTo>
                  <a:pt x="526275" y="28448"/>
                </a:lnTo>
                <a:lnTo>
                  <a:pt x="526288" y="29972"/>
                </a:lnTo>
                <a:lnTo>
                  <a:pt x="512318" y="29210"/>
                </a:lnTo>
                <a:lnTo>
                  <a:pt x="514362" y="30988"/>
                </a:lnTo>
                <a:lnTo>
                  <a:pt x="528866" y="31242"/>
                </a:lnTo>
                <a:lnTo>
                  <a:pt x="548957" y="29972"/>
                </a:lnTo>
                <a:lnTo>
                  <a:pt x="555409" y="29591"/>
                </a:lnTo>
                <a:lnTo>
                  <a:pt x="567702" y="30353"/>
                </a:lnTo>
                <a:lnTo>
                  <a:pt x="576605" y="29591"/>
                </a:lnTo>
                <a:lnTo>
                  <a:pt x="573595" y="28448"/>
                </a:lnTo>
                <a:lnTo>
                  <a:pt x="577608" y="27559"/>
                </a:lnTo>
                <a:lnTo>
                  <a:pt x="585533" y="27305"/>
                </a:lnTo>
                <a:lnTo>
                  <a:pt x="593013" y="27432"/>
                </a:lnTo>
                <a:lnTo>
                  <a:pt x="594042" y="28321"/>
                </a:lnTo>
                <a:lnTo>
                  <a:pt x="585152" y="29464"/>
                </a:lnTo>
                <a:lnTo>
                  <a:pt x="581761" y="30607"/>
                </a:lnTo>
                <a:lnTo>
                  <a:pt x="577443" y="31750"/>
                </a:lnTo>
                <a:lnTo>
                  <a:pt x="565734" y="32258"/>
                </a:lnTo>
                <a:lnTo>
                  <a:pt x="570560" y="32893"/>
                </a:lnTo>
                <a:lnTo>
                  <a:pt x="578878" y="33147"/>
                </a:lnTo>
                <a:lnTo>
                  <a:pt x="596112" y="33147"/>
                </a:lnTo>
                <a:lnTo>
                  <a:pt x="593661" y="33909"/>
                </a:lnTo>
                <a:lnTo>
                  <a:pt x="596176" y="34671"/>
                </a:lnTo>
                <a:lnTo>
                  <a:pt x="601662" y="35179"/>
                </a:lnTo>
                <a:lnTo>
                  <a:pt x="595998" y="36068"/>
                </a:lnTo>
                <a:lnTo>
                  <a:pt x="581533" y="37846"/>
                </a:lnTo>
                <a:lnTo>
                  <a:pt x="575322" y="38735"/>
                </a:lnTo>
                <a:lnTo>
                  <a:pt x="577773" y="37973"/>
                </a:lnTo>
                <a:lnTo>
                  <a:pt x="573278" y="37592"/>
                </a:lnTo>
                <a:lnTo>
                  <a:pt x="575284" y="37211"/>
                </a:lnTo>
                <a:lnTo>
                  <a:pt x="550913" y="39624"/>
                </a:lnTo>
                <a:lnTo>
                  <a:pt x="547700" y="39243"/>
                </a:lnTo>
                <a:lnTo>
                  <a:pt x="543420" y="38735"/>
                </a:lnTo>
                <a:lnTo>
                  <a:pt x="542290" y="38100"/>
                </a:lnTo>
                <a:lnTo>
                  <a:pt x="541375" y="37592"/>
                </a:lnTo>
                <a:lnTo>
                  <a:pt x="542048" y="37465"/>
                </a:lnTo>
                <a:lnTo>
                  <a:pt x="545376" y="36830"/>
                </a:lnTo>
                <a:lnTo>
                  <a:pt x="534009" y="36957"/>
                </a:lnTo>
                <a:lnTo>
                  <a:pt x="522147" y="37338"/>
                </a:lnTo>
                <a:lnTo>
                  <a:pt x="512813" y="37465"/>
                </a:lnTo>
                <a:lnTo>
                  <a:pt x="508977" y="36449"/>
                </a:lnTo>
                <a:lnTo>
                  <a:pt x="502526" y="36830"/>
                </a:lnTo>
                <a:lnTo>
                  <a:pt x="505396" y="37338"/>
                </a:lnTo>
                <a:lnTo>
                  <a:pt x="511835" y="37846"/>
                </a:lnTo>
                <a:lnTo>
                  <a:pt x="516013" y="38354"/>
                </a:lnTo>
                <a:lnTo>
                  <a:pt x="514515" y="38481"/>
                </a:lnTo>
                <a:lnTo>
                  <a:pt x="532942" y="38100"/>
                </a:lnTo>
                <a:lnTo>
                  <a:pt x="530618" y="39179"/>
                </a:lnTo>
                <a:lnTo>
                  <a:pt x="514324" y="39116"/>
                </a:lnTo>
                <a:lnTo>
                  <a:pt x="509079" y="40132"/>
                </a:lnTo>
                <a:lnTo>
                  <a:pt x="503605" y="42037"/>
                </a:lnTo>
                <a:lnTo>
                  <a:pt x="501573" y="41910"/>
                </a:lnTo>
                <a:lnTo>
                  <a:pt x="493407" y="41402"/>
                </a:lnTo>
                <a:lnTo>
                  <a:pt x="488569" y="40894"/>
                </a:lnTo>
                <a:lnTo>
                  <a:pt x="481330" y="40132"/>
                </a:lnTo>
                <a:lnTo>
                  <a:pt x="470204" y="39751"/>
                </a:lnTo>
                <a:lnTo>
                  <a:pt x="471309" y="39497"/>
                </a:lnTo>
                <a:lnTo>
                  <a:pt x="481799" y="37084"/>
                </a:lnTo>
                <a:lnTo>
                  <a:pt x="485101" y="36322"/>
                </a:lnTo>
                <a:lnTo>
                  <a:pt x="472147" y="37084"/>
                </a:lnTo>
                <a:lnTo>
                  <a:pt x="475869" y="36449"/>
                </a:lnTo>
                <a:lnTo>
                  <a:pt x="479590" y="35814"/>
                </a:lnTo>
                <a:lnTo>
                  <a:pt x="479552" y="33528"/>
                </a:lnTo>
                <a:lnTo>
                  <a:pt x="490956" y="32004"/>
                </a:lnTo>
                <a:lnTo>
                  <a:pt x="461137" y="31750"/>
                </a:lnTo>
                <a:lnTo>
                  <a:pt x="447027" y="31750"/>
                </a:lnTo>
                <a:lnTo>
                  <a:pt x="436143" y="32004"/>
                </a:lnTo>
                <a:lnTo>
                  <a:pt x="433641" y="31369"/>
                </a:lnTo>
                <a:lnTo>
                  <a:pt x="433146" y="31242"/>
                </a:lnTo>
                <a:lnTo>
                  <a:pt x="431647" y="30861"/>
                </a:lnTo>
                <a:lnTo>
                  <a:pt x="429666" y="29845"/>
                </a:lnTo>
                <a:lnTo>
                  <a:pt x="430326" y="29464"/>
                </a:lnTo>
                <a:lnTo>
                  <a:pt x="431634" y="28702"/>
                </a:lnTo>
                <a:lnTo>
                  <a:pt x="419481" y="29464"/>
                </a:lnTo>
                <a:lnTo>
                  <a:pt x="409028" y="29083"/>
                </a:lnTo>
                <a:lnTo>
                  <a:pt x="399034" y="28321"/>
                </a:lnTo>
                <a:lnTo>
                  <a:pt x="388251" y="27940"/>
                </a:lnTo>
                <a:lnTo>
                  <a:pt x="383730" y="28829"/>
                </a:lnTo>
                <a:lnTo>
                  <a:pt x="394817" y="30226"/>
                </a:lnTo>
                <a:lnTo>
                  <a:pt x="392811" y="31242"/>
                </a:lnTo>
                <a:lnTo>
                  <a:pt x="387832" y="30480"/>
                </a:lnTo>
                <a:lnTo>
                  <a:pt x="374383" y="31623"/>
                </a:lnTo>
                <a:lnTo>
                  <a:pt x="380174" y="31369"/>
                </a:lnTo>
                <a:lnTo>
                  <a:pt x="408800" y="32385"/>
                </a:lnTo>
                <a:lnTo>
                  <a:pt x="399808" y="32385"/>
                </a:lnTo>
                <a:lnTo>
                  <a:pt x="400824" y="34036"/>
                </a:lnTo>
                <a:lnTo>
                  <a:pt x="398348" y="34798"/>
                </a:lnTo>
                <a:lnTo>
                  <a:pt x="413321" y="34925"/>
                </a:lnTo>
                <a:lnTo>
                  <a:pt x="409930" y="35941"/>
                </a:lnTo>
                <a:lnTo>
                  <a:pt x="402882" y="36068"/>
                </a:lnTo>
                <a:lnTo>
                  <a:pt x="394716" y="36068"/>
                </a:lnTo>
                <a:lnTo>
                  <a:pt x="387959" y="36449"/>
                </a:lnTo>
                <a:lnTo>
                  <a:pt x="389420" y="35814"/>
                </a:lnTo>
                <a:lnTo>
                  <a:pt x="389712" y="35687"/>
                </a:lnTo>
                <a:lnTo>
                  <a:pt x="392366" y="34544"/>
                </a:lnTo>
                <a:lnTo>
                  <a:pt x="389915" y="34544"/>
                </a:lnTo>
                <a:lnTo>
                  <a:pt x="390512" y="34290"/>
                </a:lnTo>
                <a:lnTo>
                  <a:pt x="392569" y="33401"/>
                </a:lnTo>
                <a:lnTo>
                  <a:pt x="394335" y="32639"/>
                </a:lnTo>
                <a:lnTo>
                  <a:pt x="383654" y="33147"/>
                </a:lnTo>
                <a:lnTo>
                  <a:pt x="371932" y="33401"/>
                </a:lnTo>
                <a:lnTo>
                  <a:pt x="360578" y="33147"/>
                </a:lnTo>
                <a:lnTo>
                  <a:pt x="350977" y="32639"/>
                </a:lnTo>
                <a:lnTo>
                  <a:pt x="344487" y="31877"/>
                </a:lnTo>
                <a:lnTo>
                  <a:pt x="346710" y="31826"/>
                </a:lnTo>
                <a:lnTo>
                  <a:pt x="345732" y="31242"/>
                </a:lnTo>
                <a:lnTo>
                  <a:pt x="344474" y="30480"/>
                </a:lnTo>
                <a:lnTo>
                  <a:pt x="345706" y="29768"/>
                </a:lnTo>
                <a:lnTo>
                  <a:pt x="319062" y="29591"/>
                </a:lnTo>
                <a:lnTo>
                  <a:pt x="319062" y="28956"/>
                </a:lnTo>
                <a:lnTo>
                  <a:pt x="328498" y="28575"/>
                </a:lnTo>
                <a:lnTo>
                  <a:pt x="334467" y="28829"/>
                </a:lnTo>
                <a:lnTo>
                  <a:pt x="329031" y="28575"/>
                </a:lnTo>
                <a:lnTo>
                  <a:pt x="326301" y="28448"/>
                </a:lnTo>
                <a:lnTo>
                  <a:pt x="318528" y="28702"/>
                </a:lnTo>
                <a:lnTo>
                  <a:pt x="310388" y="29591"/>
                </a:lnTo>
                <a:lnTo>
                  <a:pt x="301142" y="31242"/>
                </a:lnTo>
                <a:lnTo>
                  <a:pt x="282879" y="29972"/>
                </a:lnTo>
                <a:lnTo>
                  <a:pt x="277634" y="29337"/>
                </a:lnTo>
                <a:lnTo>
                  <a:pt x="277647" y="28448"/>
                </a:lnTo>
                <a:lnTo>
                  <a:pt x="271703" y="28956"/>
                </a:lnTo>
                <a:lnTo>
                  <a:pt x="275691" y="29591"/>
                </a:lnTo>
                <a:lnTo>
                  <a:pt x="275742" y="30353"/>
                </a:lnTo>
                <a:lnTo>
                  <a:pt x="265176" y="30734"/>
                </a:lnTo>
                <a:lnTo>
                  <a:pt x="258191" y="31496"/>
                </a:lnTo>
                <a:lnTo>
                  <a:pt x="252526" y="32512"/>
                </a:lnTo>
                <a:lnTo>
                  <a:pt x="245910" y="33020"/>
                </a:lnTo>
                <a:lnTo>
                  <a:pt x="253860" y="34290"/>
                </a:lnTo>
                <a:lnTo>
                  <a:pt x="245872" y="34036"/>
                </a:lnTo>
                <a:lnTo>
                  <a:pt x="243674" y="34798"/>
                </a:lnTo>
                <a:lnTo>
                  <a:pt x="241858" y="35687"/>
                </a:lnTo>
                <a:lnTo>
                  <a:pt x="234975" y="35687"/>
                </a:lnTo>
                <a:lnTo>
                  <a:pt x="236601" y="34671"/>
                </a:lnTo>
                <a:lnTo>
                  <a:pt x="237413" y="34163"/>
                </a:lnTo>
                <a:lnTo>
                  <a:pt x="236410" y="32512"/>
                </a:lnTo>
                <a:lnTo>
                  <a:pt x="233895" y="30988"/>
                </a:lnTo>
                <a:lnTo>
                  <a:pt x="231432" y="32512"/>
                </a:lnTo>
                <a:lnTo>
                  <a:pt x="221932" y="31242"/>
                </a:lnTo>
                <a:lnTo>
                  <a:pt x="215468" y="31369"/>
                </a:lnTo>
                <a:lnTo>
                  <a:pt x="215150" y="32131"/>
                </a:lnTo>
                <a:lnTo>
                  <a:pt x="211340" y="32766"/>
                </a:lnTo>
                <a:lnTo>
                  <a:pt x="208724" y="33274"/>
                </a:lnTo>
                <a:lnTo>
                  <a:pt x="212039" y="34163"/>
                </a:lnTo>
                <a:lnTo>
                  <a:pt x="202133" y="34671"/>
                </a:lnTo>
                <a:lnTo>
                  <a:pt x="194094" y="34544"/>
                </a:lnTo>
                <a:lnTo>
                  <a:pt x="186817" y="34671"/>
                </a:lnTo>
                <a:lnTo>
                  <a:pt x="179184" y="35433"/>
                </a:lnTo>
                <a:lnTo>
                  <a:pt x="180187" y="35941"/>
                </a:lnTo>
                <a:lnTo>
                  <a:pt x="176072" y="36576"/>
                </a:lnTo>
                <a:lnTo>
                  <a:pt x="171792" y="37338"/>
                </a:lnTo>
                <a:lnTo>
                  <a:pt x="172275" y="38100"/>
                </a:lnTo>
                <a:lnTo>
                  <a:pt x="162407" y="37973"/>
                </a:lnTo>
                <a:lnTo>
                  <a:pt x="155105" y="37211"/>
                </a:lnTo>
                <a:lnTo>
                  <a:pt x="151269" y="36322"/>
                </a:lnTo>
                <a:lnTo>
                  <a:pt x="151498" y="35687"/>
                </a:lnTo>
                <a:lnTo>
                  <a:pt x="151739" y="35052"/>
                </a:lnTo>
                <a:lnTo>
                  <a:pt x="156756" y="35179"/>
                </a:lnTo>
                <a:lnTo>
                  <a:pt x="164757" y="35687"/>
                </a:lnTo>
                <a:lnTo>
                  <a:pt x="164198" y="34544"/>
                </a:lnTo>
                <a:lnTo>
                  <a:pt x="137820" y="35052"/>
                </a:lnTo>
                <a:lnTo>
                  <a:pt x="131292" y="34417"/>
                </a:lnTo>
                <a:lnTo>
                  <a:pt x="122872" y="34036"/>
                </a:lnTo>
                <a:lnTo>
                  <a:pt x="122301" y="33147"/>
                </a:lnTo>
                <a:lnTo>
                  <a:pt x="121805" y="32385"/>
                </a:lnTo>
                <a:lnTo>
                  <a:pt x="114261" y="33147"/>
                </a:lnTo>
                <a:lnTo>
                  <a:pt x="105384" y="32893"/>
                </a:lnTo>
                <a:lnTo>
                  <a:pt x="102019" y="32842"/>
                </a:lnTo>
                <a:lnTo>
                  <a:pt x="106426" y="34036"/>
                </a:lnTo>
                <a:lnTo>
                  <a:pt x="109867" y="34163"/>
                </a:lnTo>
                <a:lnTo>
                  <a:pt x="105765" y="34544"/>
                </a:lnTo>
                <a:lnTo>
                  <a:pt x="106375" y="34544"/>
                </a:lnTo>
                <a:lnTo>
                  <a:pt x="107899" y="34671"/>
                </a:lnTo>
                <a:lnTo>
                  <a:pt x="96532" y="37592"/>
                </a:lnTo>
                <a:lnTo>
                  <a:pt x="101701" y="37719"/>
                </a:lnTo>
                <a:lnTo>
                  <a:pt x="103543" y="37084"/>
                </a:lnTo>
                <a:lnTo>
                  <a:pt x="106235" y="36068"/>
                </a:lnTo>
                <a:lnTo>
                  <a:pt x="113944" y="35687"/>
                </a:lnTo>
                <a:lnTo>
                  <a:pt x="115100" y="37465"/>
                </a:lnTo>
                <a:lnTo>
                  <a:pt x="105575" y="38989"/>
                </a:lnTo>
                <a:lnTo>
                  <a:pt x="96139" y="40259"/>
                </a:lnTo>
                <a:lnTo>
                  <a:pt x="97599" y="41529"/>
                </a:lnTo>
                <a:lnTo>
                  <a:pt x="109042" y="42291"/>
                </a:lnTo>
                <a:lnTo>
                  <a:pt x="107010" y="39751"/>
                </a:lnTo>
                <a:lnTo>
                  <a:pt x="116446" y="38608"/>
                </a:lnTo>
                <a:lnTo>
                  <a:pt x="113969" y="38608"/>
                </a:lnTo>
                <a:lnTo>
                  <a:pt x="135382" y="37211"/>
                </a:lnTo>
                <a:lnTo>
                  <a:pt x="136385" y="38227"/>
                </a:lnTo>
                <a:lnTo>
                  <a:pt x="129908" y="38989"/>
                </a:lnTo>
                <a:lnTo>
                  <a:pt x="145961" y="39116"/>
                </a:lnTo>
                <a:lnTo>
                  <a:pt x="170586" y="40005"/>
                </a:lnTo>
                <a:lnTo>
                  <a:pt x="187744" y="40259"/>
                </a:lnTo>
                <a:lnTo>
                  <a:pt x="185724" y="39878"/>
                </a:lnTo>
                <a:lnTo>
                  <a:pt x="182232" y="38100"/>
                </a:lnTo>
                <a:lnTo>
                  <a:pt x="180238" y="37084"/>
                </a:lnTo>
                <a:lnTo>
                  <a:pt x="192671" y="36576"/>
                </a:lnTo>
                <a:lnTo>
                  <a:pt x="201599" y="35814"/>
                </a:lnTo>
                <a:lnTo>
                  <a:pt x="202653" y="37465"/>
                </a:lnTo>
                <a:lnTo>
                  <a:pt x="210096" y="37592"/>
                </a:lnTo>
                <a:lnTo>
                  <a:pt x="205638" y="37973"/>
                </a:lnTo>
                <a:lnTo>
                  <a:pt x="201663" y="39497"/>
                </a:lnTo>
                <a:lnTo>
                  <a:pt x="195694" y="38608"/>
                </a:lnTo>
                <a:lnTo>
                  <a:pt x="196189" y="40513"/>
                </a:lnTo>
                <a:lnTo>
                  <a:pt x="185394" y="42291"/>
                </a:lnTo>
                <a:lnTo>
                  <a:pt x="179870" y="43688"/>
                </a:lnTo>
                <a:lnTo>
                  <a:pt x="172935" y="44958"/>
                </a:lnTo>
                <a:lnTo>
                  <a:pt x="157937" y="45847"/>
                </a:lnTo>
                <a:lnTo>
                  <a:pt x="153733" y="46736"/>
                </a:lnTo>
                <a:lnTo>
                  <a:pt x="144589" y="47498"/>
                </a:lnTo>
                <a:lnTo>
                  <a:pt x="132791" y="47879"/>
                </a:lnTo>
                <a:lnTo>
                  <a:pt x="120637" y="47879"/>
                </a:lnTo>
                <a:lnTo>
                  <a:pt x="128143" y="49149"/>
                </a:lnTo>
                <a:lnTo>
                  <a:pt x="120637" y="49911"/>
                </a:lnTo>
                <a:lnTo>
                  <a:pt x="118110" y="49403"/>
                </a:lnTo>
                <a:lnTo>
                  <a:pt x="114744" y="48768"/>
                </a:lnTo>
                <a:lnTo>
                  <a:pt x="104724" y="49403"/>
                </a:lnTo>
                <a:lnTo>
                  <a:pt x="97561" y="47498"/>
                </a:lnTo>
                <a:lnTo>
                  <a:pt x="91363" y="45593"/>
                </a:lnTo>
                <a:lnTo>
                  <a:pt x="90944" y="45466"/>
                </a:lnTo>
                <a:lnTo>
                  <a:pt x="90182" y="44958"/>
                </a:lnTo>
                <a:lnTo>
                  <a:pt x="88061" y="43561"/>
                </a:lnTo>
                <a:lnTo>
                  <a:pt x="88938" y="43180"/>
                </a:lnTo>
                <a:lnTo>
                  <a:pt x="89801" y="42799"/>
                </a:lnTo>
                <a:lnTo>
                  <a:pt x="92113" y="41783"/>
                </a:lnTo>
                <a:lnTo>
                  <a:pt x="82778" y="41656"/>
                </a:lnTo>
                <a:lnTo>
                  <a:pt x="75374" y="42037"/>
                </a:lnTo>
                <a:lnTo>
                  <a:pt x="68237" y="42545"/>
                </a:lnTo>
                <a:lnTo>
                  <a:pt x="59715" y="42799"/>
                </a:lnTo>
                <a:lnTo>
                  <a:pt x="57721" y="42291"/>
                </a:lnTo>
                <a:lnTo>
                  <a:pt x="52235" y="40894"/>
                </a:lnTo>
                <a:lnTo>
                  <a:pt x="51739" y="40767"/>
                </a:lnTo>
                <a:lnTo>
                  <a:pt x="63677" y="40513"/>
                </a:lnTo>
                <a:lnTo>
                  <a:pt x="62166" y="38354"/>
                </a:lnTo>
                <a:lnTo>
                  <a:pt x="54927" y="38735"/>
                </a:lnTo>
                <a:lnTo>
                  <a:pt x="48780" y="39243"/>
                </a:lnTo>
                <a:lnTo>
                  <a:pt x="45732" y="40005"/>
                </a:lnTo>
                <a:lnTo>
                  <a:pt x="47790" y="40894"/>
                </a:lnTo>
                <a:lnTo>
                  <a:pt x="44780" y="40767"/>
                </a:lnTo>
                <a:lnTo>
                  <a:pt x="29781" y="40132"/>
                </a:lnTo>
                <a:lnTo>
                  <a:pt x="29311" y="39624"/>
                </a:lnTo>
                <a:lnTo>
                  <a:pt x="38277" y="39624"/>
                </a:lnTo>
                <a:lnTo>
                  <a:pt x="31280" y="39243"/>
                </a:lnTo>
                <a:lnTo>
                  <a:pt x="17856" y="40386"/>
                </a:lnTo>
                <a:lnTo>
                  <a:pt x="13906" y="41275"/>
                </a:lnTo>
                <a:lnTo>
                  <a:pt x="19875" y="40767"/>
                </a:lnTo>
                <a:lnTo>
                  <a:pt x="21844" y="41021"/>
                </a:lnTo>
                <a:lnTo>
                  <a:pt x="965" y="42926"/>
                </a:lnTo>
                <a:lnTo>
                  <a:pt x="0" y="43434"/>
                </a:lnTo>
                <a:lnTo>
                  <a:pt x="10922" y="42291"/>
                </a:lnTo>
                <a:lnTo>
                  <a:pt x="11938" y="44704"/>
                </a:lnTo>
                <a:lnTo>
                  <a:pt x="23368" y="43180"/>
                </a:lnTo>
                <a:lnTo>
                  <a:pt x="20459" y="44958"/>
                </a:lnTo>
                <a:lnTo>
                  <a:pt x="14465" y="44704"/>
                </a:lnTo>
                <a:lnTo>
                  <a:pt x="23952" y="45847"/>
                </a:lnTo>
                <a:lnTo>
                  <a:pt x="33413" y="45593"/>
                </a:lnTo>
                <a:lnTo>
                  <a:pt x="37401" y="46990"/>
                </a:lnTo>
                <a:lnTo>
                  <a:pt x="29400" y="45974"/>
                </a:lnTo>
                <a:lnTo>
                  <a:pt x="24295" y="47498"/>
                </a:lnTo>
                <a:lnTo>
                  <a:pt x="22618" y="47752"/>
                </a:lnTo>
                <a:lnTo>
                  <a:pt x="29057" y="47879"/>
                </a:lnTo>
                <a:lnTo>
                  <a:pt x="36626" y="47752"/>
                </a:lnTo>
                <a:lnTo>
                  <a:pt x="43738" y="47371"/>
                </a:lnTo>
                <a:lnTo>
                  <a:pt x="48856" y="46990"/>
                </a:lnTo>
                <a:lnTo>
                  <a:pt x="53517" y="47879"/>
                </a:lnTo>
                <a:lnTo>
                  <a:pt x="68567" y="47879"/>
                </a:lnTo>
                <a:lnTo>
                  <a:pt x="67348" y="48895"/>
                </a:lnTo>
                <a:lnTo>
                  <a:pt x="68821" y="48006"/>
                </a:lnTo>
                <a:lnTo>
                  <a:pt x="79286" y="47879"/>
                </a:lnTo>
                <a:lnTo>
                  <a:pt x="84797" y="48387"/>
                </a:lnTo>
                <a:lnTo>
                  <a:pt x="84302" y="49403"/>
                </a:lnTo>
                <a:lnTo>
                  <a:pt x="70383" y="50038"/>
                </a:lnTo>
                <a:lnTo>
                  <a:pt x="64414" y="51308"/>
                </a:lnTo>
                <a:lnTo>
                  <a:pt x="52616" y="51689"/>
                </a:lnTo>
                <a:lnTo>
                  <a:pt x="53378" y="50927"/>
                </a:lnTo>
                <a:lnTo>
                  <a:pt x="58153" y="49784"/>
                </a:lnTo>
                <a:lnTo>
                  <a:pt x="58381" y="48895"/>
                </a:lnTo>
                <a:lnTo>
                  <a:pt x="37096" y="49276"/>
                </a:lnTo>
                <a:lnTo>
                  <a:pt x="36880" y="49657"/>
                </a:lnTo>
                <a:lnTo>
                  <a:pt x="35382" y="50292"/>
                </a:lnTo>
                <a:lnTo>
                  <a:pt x="36068" y="50673"/>
                </a:lnTo>
                <a:lnTo>
                  <a:pt x="42481" y="50800"/>
                </a:lnTo>
                <a:lnTo>
                  <a:pt x="36474" y="51816"/>
                </a:lnTo>
                <a:lnTo>
                  <a:pt x="28752" y="52578"/>
                </a:lnTo>
                <a:lnTo>
                  <a:pt x="20180" y="52832"/>
                </a:lnTo>
                <a:lnTo>
                  <a:pt x="11633" y="52451"/>
                </a:lnTo>
                <a:lnTo>
                  <a:pt x="9131" y="53086"/>
                </a:lnTo>
                <a:lnTo>
                  <a:pt x="17119" y="52959"/>
                </a:lnTo>
                <a:lnTo>
                  <a:pt x="19596" y="52959"/>
                </a:lnTo>
                <a:lnTo>
                  <a:pt x="16344" y="53848"/>
                </a:lnTo>
                <a:lnTo>
                  <a:pt x="12915" y="54991"/>
                </a:lnTo>
                <a:lnTo>
                  <a:pt x="13220" y="56007"/>
                </a:lnTo>
                <a:lnTo>
                  <a:pt x="21158" y="56642"/>
                </a:lnTo>
                <a:lnTo>
                  <a:pt x="20243" y="56388"/>
                </a:lnTo>
                <a:lnTo>
                  <a:pt x="22402" y="55880"/>
                </a:lnTo>
                <a:lnTo>
                  <a:pt x="23812" y="55245"/>
                </a:lnTo>
                <a:lnTo>
                  <a:pt x="20637" y="54610"/>
                </a:lnTo>
                <a:lnTo>
                  <a:pt x="27508" y="54610"/>
                </a:lnTo>
                <a:lnTo>
                  <a:pt x="35267" y="54991"/>
                </a:lnTo>
                <a:lnTo>
                  <a:pt x="40322" y="55626"/>
                </a:lnTo>
                <a:lnTo>
                  <a:pt x="39077" y="56515"/>
                </a:lnTo>
                <a:lnTo>
                  <a:pt x="46570" y="56134"/>
                </a:lnTo>
                <a:lnTo>
                  <a:pt x="59969" y="55245"/>
                </a:lnTo>
                <a:lnTo>
                  <a:pt x="70434" y="54610"/>
                </a:lnTo>
                <a:lnTo>
                  <a:pt x="71678" y="55232"/>
                </a:lnTo>
                <a:lnTo>
                  <a:pt x="85420" y="54737"/>
                </a:lnTo>
                <a:lnTo>
                  <a:pt x="84645" y="54610"/>
                </a:lnTo>
                <a:lnTo>
                  <a:pt x="78409" y="53594"/>
                </a:lnTo>
                <a:lnTo>
                  <a:pt x="90779" y="53594"/>
                </a:lnTo>
                <a:lnTo>
                  <a:pt x="98513" y="52959"/>
                </a:lnTo>
                <a:lnTo>
                  <a:pt x="100063" y="52832"/>
                </a:lnTo>
                <a:lnTo>
                  <a:pt x="101600" y="52705"/>
                </a:lnTo>
                <a:lnTo>
                  <a:pt x="109740" y="51689"/>
                </a:lnTo>
                <a:lnTo>
                  <a:pt x="111772" y="51435"/>
                </a:lnTo>
                <a:lnTo>
                  <a:pt x="122148" y="50419"/>
                </a:lnTo>
                <a:lnTo>
                  <a:pt x="120218" y="52324"/>
                </a:lnTo>
                <a:lnTo>
                  <a:pt x="108242" y="52578"/>
                </a:lnTo>
                <a:lnTo>
                  <a:pt x="98806" y="53594"/>
                </a:lnTo>
                <a:lnTo>
                  <a:pt x="103797" y="54356"/>
                </a:lnTo>
                <a:lnTo>
                  <a:pt x="107048" y="53848"/>
                </a:lnTo>
                <a:lnTo>
                  <a:pt x="111404" y="52959"/>
                </a:lnTo>
                <a:lnTo>
                  <a:pt x="119710" y="52578"/>
                </a:lnTo>
                <a:lnTo>
                  <a:pt x="121729" y="52959"/>
                </a:lnTo>
                <a:lnTo>
                  <a:pt x="122123" y="53251"/>
                </a:lnTo>
                <a:lnTo>
                  <a:pt x="122059" y="53467"/>
                </a:lnTo>
                <a:lnTo>
                  <a:pt x="121272" y="53975"/>
                </a:lnTo>
                <a:lnTo>
                  <a:pt x="130619" y="52578"/>
                </a:lnTo>
                <a:lnTo>
                  <a:pt x="133159" y="52197"/>
                </a:lnTo>
                <a:lnTo>
                  <a:pt x="136652" y="52324"/>
                </a:lnTo>
                <a:lnTo>
                  <a:pt x="135750" y="52552"/>
                </a:lnTo>
                <a:lnTo>
                  <a:pt x="138061" y="52197"/>
                </a:lnTo>
                <a:lnTo>
                  <a:pt x="142138" y="51562"/>
                </a:lnTo>
                <a:lnTo>
                  <a:pt x="143992" y="50546"/>
                </a:lnTo>
                <a:lnTo>
                  <a:pt x="147154" y="49911"/>
                </a:lnTo>
                <a:lnTo>
                  <a:pt x="160032" y="49149"/>
                </a:lnTo>
                <a:lnTo>
                  <a:pt x="150672" y="49022"/>
                </a:lnTo>
                <a:lnTo>
                  <a:pt x="145122" y="49530"/>
                </a:lnTo>
                <a:lnTo>
                  <a:pt x="140055" y="50165"/>
                </a:lnTo>
                <a:lnTo>
                  <a:pt x="132156" y="50546"/>
                </a:lnTo>
                <a:lnTo>
                  <a:pt x="132054" y="50419"/>
                </a:lnTo>
                <a:lnTo>
                  <a:pt x="131622" y="49911"/>
                </a:lnTo>
                <a:lnTo>
                  <a:pt x="131305" y="49530"/>
                </a:lnTo>
                <a:lnTo>
                  <a:pt x="137579" y="48641"/>
                </a:lnTo>
                <a:lnTo>
                  <a:pt x="146100" y="47752"/>
                </a:lnTo>
                <a:lnTo>
                  <a:pt x="152019" y="46990"/>
                </a:lnTo>
                <a:lnTo>
                  <a:pt x="160299" y="47625"/>
                </a:lnTo>
                <a:lnTo>
                  <a:pt x="166662" y="48514"/>
                </a:lnTo>
                <a:lnTo>
                  <a:pt x="173697" y="49022"/>
                </a:lnTo>
                <a:lnTo>
                  <a:pt x="183921" y="48514"/>
                </a:lnTo>
                <a:lnTo>
                  <a:pt x="178549" y="49276"/>
                </a:lnTo>
                <a:lnTo>
                  <a:pt x="177101" y="49911"/>
                </a:lnTo>
                <a:lnTo>
                  <a:pt x="174713" y="50292"/>
                </a:lnTo>
                <a:lnTo>
                  <a:pt x="170624" y="50419"/>
                </a:lnTo>
                <a:lnTo>
                  <a:pt x="182968" y="50673"/>
                </a:lnTo>
                <a:lnTo>
                  <a:pt x="182473" y="50927"/>
                </a:lnTo>
                <a:lnTo>
                  <a:pt x="202844" y="48641"/>
                </a:lnTo>
                <a:lnTo>
                  <a:pt x="217741" y="48641"/>
                </a:lnTo>
                <a:lnTo>
                  <a:pt x="220281" y="48514"/>
                </a:lnTo>
                <a:lnTo>
                  <a:pt x="232981" y="47879"/>
                </a:lnTo>
                <a:lnTo>
                  <a:pt x="247091" y="47371"/>
                </a:lnTo>
                <a:lnTo>
                  <a:pt x="258635" y="48133"/>
                </a:lnTo>
                <a:lnTo>
                  <a:pt x="257492" y="47371"/>
                </a:lnTo>
                <a:lnTo>
                  <a:pt x="256933" y="46990"/>
                </a:lnTo>
                <a:lnTo>
                  <a:pt x="255612" y="46101"/>
                </a:lnTo>
                <a:lnTo>
                  <a:pt x="285216" y="45466"/>
                </a:lnTo>
                <a:lnTo>
                  <a:pt x="292938" y="45085"/>
                </a:lnTo>
                <a:lnTo>
                  <a:pt x="290995" y="46228"/>
                </a:lnTo>
                <a:lnTo>
                  <a:pt x="283019" y="46482"/>
                </a:lnTo>
                <a:lnTo>
                  <a:pt x="274548" y="46990"/>
                </a:lnTo>
                <a:lnTo>
                  <a:pt x="317677" y="45212"/>
                </a:lnTo>
                <a:lnTo>
                  <a:pt x="329298" y="43942"/>
                </a:lnTo>
                <a:lnTo>
                  <a:pt x="319849" y="42799"/>
                </a:lnTo>
                <a:lnTo>
                  <a:pt x="318795" y="42672"/>
                </a:lnTo>
                <a:lnTo>
                  <a:pt x="317296" y="42799"/>
                </a:lnTo>
                <a:lnTo>
                  <a:pt x="307327" y="41910"/>
                </a:lnTo>
                <a:lnTo>
                  <a:pt x="316039" y="40894"/>
                </a:lnTo>
                <a:lnTo>
                  <a:pt x="323024" y="41402"/>
                </a:lnTo>
                <a:lnTo>
                  <a:pt x="330758" y="42164"/>
                </a:lnTo>
                <a:lnTo>
                  <a:pt x="341744" y="41910"/>
                </a:lnTo>
                <a:lnTo>
                  <a:pt x="342239" y="43815"/>
                </a:lnTo>
                <a:lnTo>
                  <a:pt x="336283" y="43561"/>
                </a:lnTo>
                <a:lnTo>
                  <a:pt x="340766" y="45466"/>
                </a:lnTo>
                <a:lnTo>
                  <a:pt x="347154" y="44704"/>
                </a:lnTo>
                <a:lnTo>
                  <a:pt x="360311" y="43815"/>
                </a:lnTo>
                <a:lnTo>
                  <a:pt x="362191" y="43688"/>
                </a:lnTo>
                <a:lnTo>
                  <a:pt x="369150" y="43053"/>
                </a:lnTo>
                <a:lnTo>
                  <a:pt x="370243" y="44323"/>
                </a:lnTo>
                <a:lnTo>
                  <a:pt x="366839" y="45593"/>
                </a:lnTo>
                <a:lnTo>
                  <a:pt x="359130" y="46482"/>
                </a:lnTo>
                <a:lnTo>
                  <a:pt x="347319" y="46863"/>
                </a:lnTo>
                <a:lnTo>
                  <a:pt x="336651" y="46482"/>
                </a:lnTo>
                <a:lnTo>
                  <a:pt x="325945" y="46863"/>
                </a:lnTo>
                <a:lnTo>
                  <a:pt x="315709" y="47371"/>
                </a:lnTo>
                <a:lnTo>
                  <a:pt x="306438" y="46990"/>
                </a:lnTo>
                <a:lnTo>
                  <a:pt x="313436" y="48133"/>
                </a:lnTo>
                <a:lnTo>
                  <a:pt x="290106" y="48933"/>
                </a:lnTo>
                <a:lnTo>
                  <a:pt x="300697" y="49403"/>
                </a:lnTo>
                <a:lnTo>
                  <a:pt x="309753" y="50419"/>
                </a:lnTo>
                <a:lnTo>
                  <a:pt x="317690" y="51054"/>
                </a:lnTo>
                <a:lnTo>
                  <a:pt x="325970" y="50546"/>
                </a:lnTo>
                <a:lnTo>
                  <a:pt x="326948" y="51435"/>
                </a:lnTo>
                <a:lnTo>
                  <a:pt x="336956" y="52324"/>
                </a:lnTo>
                <a:lnTo>
                  <a:pt x="328968" y="53213"/>
                </a:lnTo>
                <a:lnTo>
                  <a:pt x="319049" y="53848"/>
                </a:lnTo>
                <a:lnTo>
                  <a:pt x="312039" y="52705"/>
                </a:lnTo>
                <a:lnTo>
                  <a:pt x="311061" y="53975"/>
                </a:lnTo>
                <a:lnTo>
                  <a:pt x="316750" y="54102"/>
                </a:lnTo>
                <a:lnTo>
                  <a:pt x="320230" y="54229"/>
                </a:lnTo>
                <a:lnTo>
                  <a:pt x="324726" y="54483"/>
                </a:lnTo>
                <a:lnTo>
                  <a:pt x="333476" y="54356"/>
                </a:lnTo>
                <a:lnTo>
                  <a:pt x="334987" y="53848"/>
                </a:lnTo>
                <a:lnTo>
                  <a:pt x="337248" y="53086"/>
                </a:lnTo>
                <a:lnTo>
                  <a:pt x="343471" y="51689"/>
                </a:lnTo>
                <a:lnTo>
                  <a:pt x="351180" y="50546"/>
                </a:lnTo>
                <a:lnTo>
                  <a:pt x="359765" y="49276"/>
                </a:lnTo>
                <a:lnTo>
                  <a:pt x="369239" y="48768"/>
                </a:lnTo>
                <a:lnTo>
                  <a:pt x="379133" y="48387"/>
                </a:lnTo>
                <a:lnTo>
                  <a:pt x="388569" y="48387"/>
                </a:lnTo>
                <a:lnTo>
                  <a:pt x="396671" y="48641"/>
                </a:lnTo>
                <a:lnTo>
                  <a:pt x="387934" y="49149"/>
                </a:lnTo>
                <a:lnTo>
                  <a:pt x="380619" y="49911"/>
                </a:lnTo>
                <a:lnTo>
                  <a:pt x="376110" y="50927"/>
                </a:lnTo>
                <a:lnTo>
                  <a:pt x="375805" y="51943"/>
                </a:lnTo>
                <a:lnTo>
                  <a:pt x="382346" y="51308"/>
                </a:lnTo>
                <a:lnTo>
                  <a:pt x="389686" y="51562"/>
                </a:lnTo>
                <a:lnTo>
                  <a:pt x="395058" y="51689"/>
                </a:lnTo>
                <a:lnTo>
                  <a:pt x="395287" y="51308"/>
                </a:lnTo>
                <a:lnTo>
                  <a:pt x="395681" y="50673"/>
                </a:lnTo>
                <a:lnTo>
                  <a:pt x="407428" y="50673"/>
                </a:lnTo>
                <a:lnTo>
                  <a:pt x="419785" y="50927"/>
                </a:lnTo>
                <a:lnTo>
                  <a:pt x="429831" y="51435"/>
                </a:lnTo>
                <a:lnTo>
                  <a:pt x="434594" y="52578"/>
                </a:lnTo>
                <a:lnTo>
                  <a:pt x="424802" y="52959"/>
                </a:lnTo>
                <a:lnTo>
                  <a:pt x="406133" y="52705"/>
                </a:lnTo>
                <a:lnTo>
                  <a:pt x="397471" y="52832"/>
                </a:lnTo>
                <a:lnTo>
                  <a:pt x="400545" y="52959"/>
                </a:lnTo>
                <a:lnTo>
                  <a:pt x="403567" y="53467"/>
                </a:lnTo>
                <a:lnTo>
                  <a:pt x="402132" y="53873"/>
                </a:lnTo>
                <a:lnTo>
                  <a:pt x="385279" y="53848"/>
                </a:lnTo>
                <a:lnTo>
                  <a:pt x="392353" y="54483"/>
                </a:lnTo>
                <a:lnTo>
                  <a:pt x="396951" y="54991"/>
                </a:lnTo>
                <a:lnTo>
                  <a:pt x="402196" y="55245"/>
                </a:lnTo>
                <a:lnTo>
                  <a:pt x="411226" y="55118"/>
                </a:lnTo>
                <a:lnTo>
                  <a:pt x="408216" y="54610"/>
                </a:lnTo>
                <a:lnTo>
                  <a:pt x="409727" y="54483"/>
                </a:lnTo>
                <a:lnTo>
                  <a:pt x="413689" y="54356"/>
                </a:lnTo>
                <a:lnTo>
                  <a:pt x="418680" y="54483"/>
                </a:lnTo>
                <a:lnTo>
                  <a:pt x="422706" y="54356"/>
                </a:lnTo>
                <a:lnTo>
                  <a:pt x="423202" y="56388"/>
                </a:lnTo>
                <a:lnTo>
                  <a:pt x="434035" y="56007"/>
                </a:lnTo>
                <a:lnTo>
                  <a:pt x="447865" y="56388"/>
                </a:lnTo>
                <a:lnTo>
                  <a:pt x="463562" y="56515"/>
                </a:lnTo>
                <a:lnTo>
                  <a:pt x="476694" y="56007"/>
                </a:lnTo>
                <a:lnTo>
                  <a:pt x="479983" y="55880"/>
                </a:lnTo>
                <a:lnTo>
                  <a:pt x="478015" y="56388"/>
                </a:lnTo>
                <a:lnTo>
                  <a:pt x="488619" y="55880"/>
                </a:lnTo>
                <a:lnTo>
                  <a:pt x="497090" y="54356"/>
                </a:lnTo>
                <a:lnTo>
                  <a:pt x="499275" y="53975"/>
                </a:lnTo>
                <a:lnTo>
                  <a:pt x="504367" y="53086"/>
                </a:lnTo>
                <a:lnTo>
                  <a:pt x="505802" y="52959"/>
                </a:lnTo>
                <a:lnTo>
                  <a:pt x="515810" y="52070"/>
                </a:lnTo>
                <a:lnTo>
                  <a:pt x="510349" y="53086"/>
                </a:lnTo>
                <a:lnTo>
                  <a:pt x="512851" y="53848"/>
                </a:lnTo>
                <a:lnTo>
                  <a:pt x="513854" y="54737"/>
                </a:lnTo>
                <a:lnTo>
                  <a:pt x="523278" y="53721"/>
                </a:lnTo>
                <a:lnTo>
                  <a:pt x="528281" y="55232"/>
                </a:lnTo>
                <a:lnTo>
                  <a:pt x="537806" y="55626"/>
                </a:lnTo>
                <a:lnTo>
                  <a:pt x="534187" y="54864"/>
                </a:lnTo>
                <a:lnTo>
                  <a:pt x="536371" y="54102"/>
                </a:lnTo>
                <a:lnTo>
                  <a:pt x="538022" y="53721"/>
                </a:lnTo>
                <a:lnTo>
                  <a:pt x="539127" y="53467"/>
                </a:lnTo>
                <a:lnTo>
                  <a:pt x="537222" y="52959"/>
                </a:lnTo>
                <a:lnTo>
                  <a:pt x="539457" y="52070"/>
                </a:lnTo>
                <a:lnTo>
                  <a:pt x="540092" y="51816"/>
                </a:lnTo>
                <a:lnTo>
                  <a:pt x="547712" y="51181"/>
                </a:lnTo>
                <a:lnTo>
                  <a:pt x="557301" y="50927"/>
                </a:lnTo>
                <a:lnTo>
                  <a:pt x="566102" y="50927"/>
                </a:lnTo>
                <a:lnTo>
                  <a:pt x="564032" y="52324"/>
                </a:lnTo>
                <a:lnTo>
                  <a:pt x="547230" y="53721"/>
                </a:lnTo>
                <a:lnTo>
                  <a:pt x="550252" y="55118"/>
                </a:lnTo>
                <a:lnTo>
                  <a:pt x="560184" y="55245"/>
                </a:lnTo>
                <a:lnTo>
                  <a:pt x="562673" y="53721"/>
                </a:lnTo>
                <a:lnTo>
                  <a:pt x="555663" y="53340"/>
                </a:lnTo>
                <a:lnTo>
                  <a:pt x="565975" y="53467"/>
                </a:lnTo>
                <a:lnTo>
                  <a:pt x="577164" y="53721"/>
                </a:lnTo>
                <a:lnTo>
                  <a:pt x="587717" y="54229"/>
                </a:lnTo>
                <a:lnTo>
                  <a:pt x="596074" y="55118"/>
                </a:lnTo>
                <a:lnTo>
                  <a:pt x="605764" y="54102"/>
                </a:lnTo>
                <a:lnTo>
                  <a:pt x="613270" y="53467"/>
                </a:lnTo>
                <a:lnTo>
                  <a:pt x="614565" y="53340"/>
                </a:lnTo>
                <a:lnTo>
                  <a:pt x="615492" y="53251"/>
                </a:lnTo>
                <a:lnTo>
                  <a:pt x="607961" y="52578"/>
                </a:lnTo>
                <a:lnTo>
                  <a:pt x="617435" y="50927"/>
                </a:lnTo>
                <a:lnTo>
                  <a:pt x="618896" y="50673"/>
                </a:lnTo>
                <a:lnTo>
                  <a:pt x="629183" y="50800"/>
                </a:lnTo>
                <a:lnTo>
                  <a:pt x="638517" y="51181"/>
                </a:lnTo>
                <a:lnTo>
                  <a:pt x="647001" y="51689"/>
                </a:lnTo>
                <a:lnTo>
                  <a:pt x="654786" y="52070"/>
                </a:lnTo>
                <a:lnTo>
                  <a:pt x="644321" y="52959"/>
                </a:lnTo>
                <a:lnTo>
                  <a:pt x="644842" y="52705"/>
                </a:lnTo>
                <a:lnTo>
                  <a:pt x="640842" y="53467"/>
                </a:lnTo>
                <a:lnTo>
                  <a:pt x="627392" y="53213"/>
                </a:lnTo>
                <a:lnTo>
                  <a:pt x="628929" y="54483"/>
                </a:lnTo>
                <a:lnTo>
                  <a:pt x="635749" y="53721"/>
                </a:lnTo>
                <a:lnTo>
                  <a:pt x="642480" y="53594"/>
                </a:lnTo>
                <a:lnTo>
                  <a:pt x="649795" y="53594"/>
                </a:lnTo>
                <a:lnTo>
                  <a:pt x="651497" y="53467"/>
                </a:lnTo>
                <a:lnTo>
                  <a:pt x="658304" y="52959"/>
                </a:lnTo>
                <a:lnTo>
                  <a:pt x="657796" y="53340"/>
                </a:lnTo>
                <a:lnTo>
                  <a:pt x="673176" y="52959"/>
                </a:lnTo>
                <a:lnTo>
                  <a:pt x="686701" y="53467"/>
                </a:lnTo>
                <a:lnTo>
                  <a:pt x="698715" y="53594"/>
                </a:lnTo>
                <a:lnTo>
                  <a:pt x="708672" y="52197"/>
                </a:lnTo>
                <a:lnTo>
                  <a:pt x="709587" y="52070"/>
                </a:lnTo>
                <a:lnTo>
                  <a:pt x="705612" y="52197"/>
                </a:lnTo>
                <a:lnTo>
                  <a:pt x="697598" y="50800"/>
                </a:lnTo>
                <a:lnTo>
                  <a:pt x="698093" y="50673"/>
                </a:lnTo>
                <a:lnTo>
                  <a:pt x="700074" y="50165"/>
                </a:lnTo>
                <a:lnTo>
                  <a:pt x="705091" y="50927"/>
                </a:lnTo>
                <a:lnTo>
                  <a:pt x="718527" y="50546"/>
                </a:lnTo>
                <a:lnTo>
                  <a:pt x="718058" y="51562"/>
                </a:lnTo>
                <a:lnTo>
                  <a:pt x="713574" y="51943"/>
                </a:lnTo>
                <a:lnTo>
                  <a:pt x="733513" y="52197"/>
                </a:lnTo>
                <a:lnTo>
                  <a:pt x="738009" y="51816"/>
                </a:lnTo>
                <a:lnTo>
                  <a:pt x="741451" y="50546"/>
                </a:lnTo>
                <a:lnTo>
                  <a:pt x="739940" y="50165"/>
                </a:lnTo>
                <a:lnTo>
                  <a:pt x="737920" y="49657"/>
                </a:lnTo>
                <a:lnTo>
                  <a:pt x="746899" y="48895"/>
                </a:lnTo>
                <a:lnTo>
                  <a:pt x="755002" y="49530"/>
                </a:lnTo>
                <a:lnTo>
                  <a:pt x="752551" y="50673"/>
                </a:lnTo>
                <a:lnTo>
                  <a:pt x="748779" y="51943"/>
                </a:lnTo>
                <a:lnTo>
                  <a:pt x="752944" y="52832"/>
                </a:lnTo>
                <a:lnTo>
                  <a:pt x="773366" y="51308"/>
                </a:lnTo>
                <a:lnTo>
                  <a:pt x="777875" y="52451"/>
                </a:lnTo>
                <a:lnTo>
                  <a:pt x="799579" y="52324"/>
                </a:lnTo>
                <a:lnTo>
                  <a:pt x="817880" y="51308"/>
                </a:lnTo>
                <a:lnTo>
                  <a:pt x="820166" y="51181"/>
                </a:lnTo>
                <a:lnTo>
                  <a:pt x="841133" y="49784"/>
                </a:lnTo>
                <a:lnTo>
                  <a:pt x="863968" y="49022"/>
                </a:lnTo>
                <a:lnTo>
                  <a:pt x="860501" y="50292"/>
                </a:lnTo>
                <a:lnTo>
                  <a:pt x="851750" y="51181"/>
                </a:lnTo>
                <a:lnTo>
                  <a:pt x="841400" y="51816"/>
                </a:lnTo>
                <a:lnTo>
                  <a:pt x="833145" y="52197"/>
                </a:lnTo>
                <a:lnTo>
                  <a:pt x="841387" y="52705"/>
                </a:lnTo>
                <a:lnTo>
                  <a:pt x="850773" y="52451"/>
                </a:lnTo>
                <a:lnTo>
                  <a:pt x="860806" y="52070"/>
                </a:lnTo>
                <a:lnTo>
                  <a:pt x="883475" y="52578"/>
                </a:lnTo>
                <a:lnTo>
                  <a:pt x="885990" y="52070"/>
                </a:lnTo>
                <a:lnTo>
                  <a:pt x="892873" y="50673"/>
                </a:lnTo>
                <a:lnTo>
                  <a:pt x="890905" y="49657"/>
                </a:lnTo>
                <a:lnTo>
                  <a:pt x="901903" y="49022"/>
                </a:lnTo>
                <a:lnTo>
                  <a:pt x="904100" y="48895"/>
                </a:lnTo>
                <a:lnTo>
                  <a:pt x="906297" y="48768"/>
                </a:lnTo>
                <a:lnTo>
                  <a:pt x="901865" y="50673"/>
                </a:lnTo>
                <a:lnTo>
                  <a:pt x="903833" y="51054"/>
                </a:lnTo>
                <a:lnTo>
                  <a:pt x="909955" y="49911"/>
                </a:lnTo>
                <a:lnTo>
                  <a:pt x="919467" y="49276"/>
                </a:lnTo>
                <a:lnTo>
                  <a:pt x="930376" y="49149"/>
                </a:lnTo>
                <a:lnTo>
                  <a:pt x="940663" y="48895"/>
                </a:lnTo>
                <a:lnTo>
                  <a:pt x="941247" y="50038"/>
                </a:lnTo>
                <a:lnTo>
                  <a:pt x="954659" y="48895"/>
                </a:lnTo>
                <a:lnTo>
                  <a:pt x="956157" y="48768"/>
                </a:lnTo>
                <a:lnTo>
                  <a:pt x="960628" y="48387"/>
                </a:lnTo>
                <a:lnTo>
                  <a:pt x="955649" y="48260"/>
                </a:lnTo>
                <a:lnTo>
                  <a:pt x="959116" y="47371"/>
                </a:lnTo>
                <a:lnTo>
                  <a:pt x="960107" y="47117"/>
                </a:lnTo>
                <a:lnTo>
                  <a:pt x="960107" y="46863"/>
                </a:lnTo>
                <a:lnTo>
                  <a:pt x="960094" y="46482"/>
                </a:lnTo>
                <a:lnTo>
                  <a:pt x="965060" y="46482"/>
                </a:lnTo>
                <a:lnTo>
                  <a:pt x="950061" y="45593"/>
                </a:lnTo>
                <a:lnTo>
                  <a:pt x="918070" y="46863"/>
                </a:lnTo>
                <a:lnTo>
                  <a:pt x="902779" y="45593"/>
                </a:lnTo>
                <a:lnTo>
                  <a:pt x="908735" y="45085"/>
                </a:lnTo>
                <a:lnTo>
                  <a:pt x="900734" y="44577"/>
                </a:lnTo>
                <a:lnTo>
                  <a:pt x="906729" y="44069"/>
                </a:lnTo>
                <a:lnTo>
                  <a:pt x="911694" y="44069"/>
                </a:lnTo>
                <a:lnTo>
                  <a:pt x="912698" y="44323"/>
                </a:lnTo>
                <a:lnTo>
                  <a:pt x="913218" y="44704"/>
                </a:lnTo>
                <a:lnTo>
                  <a:pt x="915073" y="44069"/>
                </a:lnTo>
                <a:lnTo>
                  <a:pt x="916190" y="43688"/>
                </a:lnTo>
                <a:lnTo>
                  <a:pt x="921854" y="43053"/>
                </a:lnTo>
                <a:lnTo>
                  <a:pt x="922997" y="42926"/>
                </a:lnTo>
                <a:lnTo>
                  <a:pt x="924128" y="42799"/>
                </a:lnTo>
                <a:lnTo>
                  <a:pt x="913663" y="42926"/>
                </a:lnTo>
                <a:lnTo>
                  <a:pt x="916063" y="42037"/>
                </a:lnTo>
                <a:lnTo>
                  <a:pt x="917435" y="41529"/>
                </a:lnTo>
                <a:lnTo>
                  <a:pt x="926350" y="40767"/>
                </a:lnTo>
                <a:lnTo>
                  <a:pt x="937882" y="40386"/>
                </a:lnTo>
                <a:lnTo>
                  <a:pt x="949490" y="39878"/>
                </a:lnTo>
                <a:lnTo>
                  <a:pt x="952373" y="40894"/>
                </a:lnTo>
                <a:lnTo>
                  <a:pt x="947089" y="41783"/>
                </a:lnTo>
                <a:lnTo>
                  <a:pt x="941971" y="42316"/>
                </a:lnTo>
                <a:lnTo>
                  <a:pt x="949553" y="42799"/>
                </a:lnTo>
                <a:lnTo>
                  <a:pt x="947610" y="44704"/>
                </a:lnTo>
                <a:lnTo>
                  <a:pt x="956919" y="43942"/>
                </a:lnTo>
                <a:lnTo>
                  <a:pt x="958342" y="43180"/>
                </a:lnTo>
                <a:lnTo>
                  <a:pt x="956906" y="42316"/>
                </a:lnTo>
                <a:lnTo>
                  <a:pt x="956932" y="42164"/>
                </a:lnTo>
                <a:lnTo>
                  <a:pt x="957503" y="41148"/>
                </a:lnTo>
                <a:lnTo>
                  <a:pt x="960348" y="39878"/>
                </a:lnTo>
                <a:lnTo>
                  <a:pt x="960920" y="39624"/>
                </a:lnTo>
                <a:lnTo>
                  <a:pt x="962901" y="38735"/>
                </a:lnTo>
                <a:lnTo>
                  <a:pt x="975423" y="41148"/>
                </a:lnTo>
                <a:lnTo>
                  <a:pt x="980897" y="40894"/>
                </a:lnTo>
                <a:lnTo>
                  <a:pt x="974928" y="41402"/>
                </a:lnTo>
                <a:lnTo>
                  <a:pt x="984618" y="41402"/>
                </a:lnTo>
                <a:lnTo>
                  <a:pt x="991908" y="41021"/>
                </a:lnTo>
                <a:lnTo>
                  <a:pt x="993317" y="40894"/>
                </a:lnTo>
                <a:lnTo>
                  <a:pt x="998918" y="40386"/>
                </a:lnTo>
                <a:lnTo>
                  <a:pt x="1007757" y="40005"/>
                </a:lnTo>
                <a:lnTo>
                  <a:pt x="1014298" y="41529"/>
                </a:lnTo>
                <a:lnTo>
                  <a:pt x="1003414" y="41148"/>
                </a:lnTo>
                <a:lnTo>
                  <a:pt x="995807" y="42164"/>
                </a:lnTo>
                <a:lnTo>
                  <a:pt x="989596" y="43307"/>
                </a:lnTo>
                <a:lnTo>
                  <a:pt x="982954" y="43434"/>
                </a:lnTo>
                <a:lnTo>
                  <a:pt x="992708" y="44704"/>
                </a:lnTo>
                <a:lnTo>
                  <a:pt x="988783" y="46228"/>
                </a:lnTo>
                <a:lnTo>
                  <a:pt x="969594" y="49149"/>
                </a:lnTo>
                <a:lnTo>
                  <a:pt x="977582" y="48895"/>
                </a:lnTo>
                <a:lnTo>
                  <a:pt x="984910" y="48895"/>
                </a:lnTo>
                <a:lnTo>
                  <a:pt x="991298" y="49149"/>
                </a:lnTo>
                <a:lnTo>
                  <a:pt x="996480" y="49784"/>
                </a:lnTo>
                <a:lnTo>
                  <a:pt x="1007135" y="48895"/>
                </a:lnTo>
                <a:lnTo>
                  <a:pt x="1008659" y="48768"/>
                </a:lnTo>
                <a:lnTo>
                  <a:pt x="1021092" y="48641"/>
                </a:lnTo>
                <a:lnTo>
                  <a:pt x="1033399" y="48641"/>
                </a:lnTo>
                <a:lnTo>
                  <a:pt x="1045260" y="47244"/>
                </a:lnTo>
                <a:lnTo>
                  <a:pt x="1047826" y="47625"/>
                </a:lnTo>
                <a:lnTo>
                  <a:pt x="1045857" y="48133"/>
                </a:lnTo>
                <a:lnTo>
                  <a:pt x="1043978" y="48514"/>
                </a:lnTo>
                <a:lnTo>
                  <a:pt x="1046797" y="48641"/>
                </a:lnTo>
                <a:lnTo>
                  <a:pt x="1059294" y="48641"/>
                </a:lnTo>
                <a:lnTo>
                  <a:pt x="1072070" y="48387"/>
                </a:lnTo>
                <a:lnTo>
                  <a:pt x="1093724" y="47244"/>
                </a:lnTo>
                <a:lnTo>
                  <a:pt x="1098080" y="46990"/>
                </a:lnTo>
                <a:lnTo>
                  <a:pt x="1107084" y="46990"/>
                </a:lnTo>
                <a:lnTo>
                  <a:pt x="1105547" y="47879"/>
                </a:lnTo>
                <a:lnTo>
                  <a:pt x="1108075" y="48641"/>
                </a:lnTo>
                <a:lnTo>
                  <a:pt x="1136510" y="48260"/>
                </a:lnTo>
                <a:lnTo>
                  <a:pt x="1160741" y="46990"/>
                </a:lnTo>
                <a:lnTo>
                  <a:pt x="1184960" y="45720"/>
                </a:lnTo>
                <a:lnTo>
                  <a:pt x="1215644" y="45339"/>
                </a:lnTo>
                <a:lnTo>
                  <a:pt x="1208697" y="46355"/>
                </a:lnTo>
                <a:lnTo>
                  <a:pt x="1227124" y="46863"/>
                </a:lnTo>
                <a:lnTo>
                  <a:pt x="1232052" y="45339"/>
                </a:lnTo>
                <a:lnTo>
                  <a:pt x="1244206" y="46355"/>
                </a:lnTo>
                <a:lnTo>
                  <a:pt x="1272997" y="45339"/>
                </a:lnTo>
                <a:lnTo>
                  <a:pt x="1276273" y="45212"/>
                </a:lnTo>
                <a:lnTo>
                  <a:pt x="1290358" y="46355"/>
                </a:lnTo>
                <a:lnTo>
                  <a:pt x="1302867" y="46228"/>
                </a:lnTo>
                <a:lnTo>
                  <a:pt x="1311224" y="45212"/>
                </a:lnTo>
                <a:lnTo>
                  <a:pt x="1318717" y="44069"/>
                </a:lnTo>
                <a:lnTo>
                  <a:pt x="1328699" y="43307"/>
                </a:lnTo>
                <a:lnTo>
                  <a:pt x="1328699" y="44069"/>
                </a:lnTo>
                <a:lnTo>
                  <a:pt x="1323721" y="45466"/>
                </a:lnTo>
                <a:lnTo>
                  <a:pt x="1332230" y="45720"/>
                </a:lnTo>
                <a:lnTo>
                  <a:pt x="1438427" y="43307"/>
                </a:lnTo>
                <a:lnTo>
                  <a:pt x="1493570" y="42291"/>
                </a:lnTo>
                <a:lnTo>
                  <a:pt x="1493088" y="42545"/>
                </a:lnTo>
                <a:lnTo>
                  <a:pt x="1488617" y="42926"/>
                </a:lnTo>
                <a:lnTo>
                  <a:pt x="1517192" y="42418"/>
                </a:lnTo>
                <a:lnTo>
                  <a:pt x="1520291" y="42291"/>
                </a:lnTo>
                <a:lnTo>
                  <a:pt x="1538871" y="41529"/>
                </a:lnTo>
                <a:lnTo>
                  <a:pt x="1571713" y="40259"/>
                </a:lnTo>
                <a:lnTo>
                  <a:pt x="1596644" y="40132"/>
                </a:lnTo>
                <a:lnTo>
                  <a:pt x="1598701" y="40005"/>
                </a:lnTo>
                <a:lnTo>
                  <a:pt x="1602816" y="39751"/>
                </a:lnTo>
                <a:lnTo>
                  <a:pt x="1610156" y="39116"/>
                </a:lnTo>
                <a:lnTo>
                  <a:pt x="1615325" y="38481"/>
                </a:lnTo>
                <a:lnTo>
                  <a:pt x="1615033" y="37592"/>
                </a:lnTo>
                <a:lnTo>
                  <a:pt x="1607578" y="37465"/>
                </a:lnTo>
                <a:lnTo>
                  <a:pt x="1606778" y="36195"/>
                </a:lnTo>
                <a:lnTo>
                  <a:pt x="1606664" y="35560"/>
                </a:lnTo>
                <a:lnTo>
                  <a:pt x="1607032" y="34798"/>
                </a:lnTo>
                <a:lnTo>
                  <a:pt x="1621472" y="34417"/>
                </a:lnTo>
                <a:lnTo>
                  <a:pt x="1627022" y="35179"/>
                </a:lnTo>
                <a:lnTo>
                  <a:pt x="1630794" y="36195"/>
                </a:lnTo>
                <a:lnTo>
                  <a:pt x="1639938" y="36449"/>
                </a:lnTo>
                <a:lnTo>
                  <a:pt x="1645945" y="38862"/>
                </a:lnTo>
                <a:lnTo>
                  <a:pt x="1628013" y="38227"/>
                </a:lnTo>
                <a:lnTo>
                  <a:pt x="1628025" y="40386"/>
                </a:lnTo>
                <a:lnTo>
                  <a:pt x="1651508" y="38862"/>
                </a:lnTo>
                <a:lnTo>
                  <a:pt x="1655419" y="38608"/>
                </a:lnTo>
                <a:lnTo>
                  <a:pt x="1666963" y="38735"/>
                </a:lnTo>
                <a:lnTo>
                  <a:pt x="1672640" y="38608"/>
                </a:lnTo>
                <a:lnTo>
                  <a:pt x="1678330" y="38481"/>
                </a:lnTo>
                <a:lnTo>
                  <a:pt x="1689315" y="38354"/>
                </a:lnTo>
                <a:lnTo>
                  <a:pt x="1693824" y="38519"/>
                </a:lnTo>
                <a:lnTo>
                  <a:pt x="1696859" y="40132"/>
                </a:lnTo>
                <a:lnTo>
                  <a:pt x="1701901" y="40005"/>
                </a:lnTo>
                <a:lnTo>
                  <a:pt x="1715223" y="40132"/>
                </a:lnTo>
                <a:lnTo>
                  <a:pt x="1714957" y="40005"/>
                </a:lnTo>
                <a:lnTo>
                  <a:pt x="1712252" y="38735"/>
                </a:lnTo>
                <a:lnTo>
                  <a:pt x="1711706" y="38481"/>
                </a:lnTo>
                <a:lnTo>
                  <a:pt x="1728152" y="39243"/>
                </a:lnTo>
                <a:lnTo>
                  <a:pt x="1731137" y="38481"/>
                </a:lnTo>
                <a:lnTo>
                  <a:pt x="1731632" y="38354"/>
                </a:lnTo>
                <a:lnTo>
                  <a:pt x="1732622" y="38100"/>
                </a:lnTo>
                <a:lnTo>
                  <a:pt x="1733613" y="38227"/>
                </a:lnTo>
                <a:lnTo>
                  <a:pt x="1733613" y="38100"/>
                </a:lnTo>
                <a:lnTo>
                  <a:pt x="1733613" y="37592"/>
                </a:lnTo>
                <a:lnTo>
                  <a:pt x="1743519" y="36957"/>
                </a:lnTo>
                <a:lnTo>
                  <a:pt x="1746554" y="36703"/>
                </a:lnTo>
                <a:lnTo>
                  <a:pt x="1750555" y="38862"/>
                </a:lnTo>
                <a:lnTo>
                  <a:pt x="1757565" y="38481"/>
                </a:lnTo>
                <a:lnTo>
                  <a:pt x="1748574" y="37719"/>
                </a:lnTo>
                <a:lnTo>
                  <a:pt x="1766836" y="36957"/>
                </a:lnTo>
                <a:lnTo>
                  <a:pt x="1782229" y="36830"/>
                </a:lnTo>
                <a:lnTo>
                  <a:pt x="1796237" y="37338"/>
                </a:lnTo>
                <a:lnTo>
                  <a:pt x="1803374" y="38481"/>
                </a:lnTo>
                <a:lnTo>
                  <a:pt x="1811032" y="38100"/>
                </a:lnTo>
                <a:lnTo>
                  <a:pt x="1817141" y="37592"/>
                </a:lnTo>
                <a:lnTo>
                  <a:pt x="1823326" y="37211"/>
                </a:lnTo>
                <a:lnTo>
                  <a:pt x="1831225" y="37084"/>
                </a:lnTo>
                <a:lnTo>
                  <a:pt x="1830260" y="37719"/>
                </a:lnTo>
                <a:lnTo>
                  <a:pt x="1827263" y="37973"/>
                </a:lnTo>
                <a:lnTo>
                  <a:pt x="1826806" y="38227"/>
                </a:lnTo>
                <a:lnTo>
                  <a:pt x="1847507" y="38227"/>
                </a:lnTo>
                <a:lnTo>
                  <a:pt x="1890623" y="37973"/>
                </a:lnTo>
                <a:lnTo>
                  <a:pt x="1910524" y="38481"/>
                </a:lnTo>
                <a:lnTo>
                  <a:pt x="1925231" y="37973"/>
                </a:lnTo>
                <a:lnTo>
                  <a:pt x="1938680" y="37338"/>
                </a:lnTo>
                <a:lnTo>
                  <a:pt x="1942706" y="37084"/>
                </a:lnTo>
                <a:lnTo>
                  <a:pt x="1946719" y="36830"/>
                </a:lnTo>
                <a:lnTo>
                  <a:pt x="1948726" y="36703"/>
                </a:lnTo>
                <a:lnTo>
                  <a:pt x="1950732" y="36576"/>
                </a:lnTo>
                <a:lnTo>
                  <a:pt x="1959927" y="35687"/>
                </a:lnTo>
                <a:lnTo>
                  <a:pt x="1961248" y="35560"/>
                </a:lnTo>
                <a:lnTo>
                  <a:pt x="1955749" y="35687"/>
                </a:lnTo>
                <a:lnTo>
                  <a:pt x="1949716" y="35433"/>
                </a:lnTo>
                <a:lnTo>
                  <a:pt x="1946592" y="34925"/>
                </a:lnTo>
                <a:lnTo>
                  <a:pt x="1948713" y="34417"/>
                </a:lnTo>
                <a:lnTo>
                  <a:pt x="1949767" y="34163"/>
                </a:lnTo>
                <a:lnTo>
                  <a:pt x="1955241" y="33147"/>
                </a:lnTo>
                <a:lnTo>
                  <a:pt x="1963712" y="33401"/>
                </a:lnTo>
                <a:lnTo>
                  <a:pt x="1972157" y="32893"/>
                </a:lnTo>
                <a:lnTo>
                  <a:pt x="1974418" y="33528"/>
                </a:lnTo>
                <a:lnTo>
                  <a:pt x="1980031" y="33909"/>
                </a:lnTo>
                <a:lnTo>
                  <a:pt x="1982851" y="34290"/>
                </a:lnTo>
                <a:lnTo>
                  <a:pt x="1976704" y="34798"/>
                </a:lnTo>
                <a:lnTo>
                  <a:pt x="1984197" y="35687"/>
                </a:lnTo>
                <a:lnTo>
                  <a:pt x="2007984" y="35433"/>
                </a:lnTo>
                <a:lnTo>
                  <a:pt x="2012937" y="36449"/>
                </a:lnTo>
                <a:lnTo>
                  <a:pt x="2019122" y="35941"/>
                </a:lnTo>
                <a:lnTo>
                  <a:pt x="2036965" y="35433"/>
                </a:lnTo>
                <a:lnTo>
                  <a:pt x="2036991" y="36068"/>
                </a:lnTo>
                <a:lnTo>
                  <a:pt x="2047951" y="35560"/>
                </a:lnTo>
                <a:lnTo>
                  <a:pt x="2047951" y="36322"/>
                </a:lnTo>
                <a:lnTo>
                  <a:pt x="2060867" y="36068"/>
                </a:lnTo>
                <a:lnTo>
                  <a:pt x="2069795" y="35179"/>
                </a:lnTo>
                <a:lnTo>
                  <a:pt x="2074189" y="34417"/>
                </a:lnTo>
                <a:lnTo>
                  <a:pt x="2077123" y="33909"/>
                </a:lnTo>
                <a:lnTo>
                  <a:pt x="2085251" y="33147"/>
                </a:lnTo>
                <a:lnTo>
                  <a:pt x="2084768" y="33401"/>
                </a:lnTo>
                <a:lnTo>
                  <a:pt x="2088997" y="33147"/>
                </a:lnTo>
                <a:lnTo>
                  <a:pt x="2093226" y="32893"/>
                </a:lnTo>
                <a:lnTo>
                  <a:pt x="2083308" y="35052"/>
                </a:lnTo>
                <a:lnTo>
                  <a:pt x="2092388" y="34544"/>
                </a:lnTo>
                <a:lnTo>
                  <a:pt x="2108682" y="32893"/>
                </a:lnTo>
                <a:lnTo>
                  <a:pt x="2118614" y="32258"/>
                </a:lnTo>
                <a:lnTo>
                  <a:pt x="2120112" y="32893"/>
                </a:lnTo>
                <a:lnTo>
                  <a:pt x="2127567" y="32270"/>
                </a:lnTo>
                <a:lnTo>
                  <a:pt x="2127085" y="32512"/>
                </a:lnTo>
                <a:lnTo>
                  <a:pt x="2128062" y="32639"/>
                </a:lnTo>
                <a:lnTo>
                  <a:pt x="2132088" y="32131"/>
                </a:lnTo>
                <a:lnTo>
                  <a:pt x="2136114" y="31623"/>
                </a:lnTo>
                <a:lnTo>
                  <a:pt x="2146185" y="30988"/>
                </a:lnTo>
                <a:lnTo>
                  <a:pt x="2156142" y="30480"/>
                </a:lnTo>
                <a:lnTo>
                  <a:pt x="2163902" y="29591"/>
                </a:lnTo>
                <a:lnTo>
                  <a:pt x="2169871" y="29845"/>
                </a:lnTo>
                <a:lnTo>
                  <a:pt x="2174925" y="32131"/>
                </a:lnTo>
                <a:lnTo>
                  <a:pt x="2182876" y="30480"/>
                </a:lnTo>
                <a:lnTo>
                  <a:pt x="2181390" y="32893"/>
                </a:lnTo>
                <a:lnTo>
                  <a:pt x="2171496" y="32766"/>
                </a:lnTo>
                <a:lnTo>
                  <a:pt x="2163483" y="32004"/>
                </a:lnTo>
                <a:lnTo>
                  <a:pt x="2153018" y="32258"/>
                </a:lnTo>
                <a:lnTo>
                  <a:pt x="2169185" y="33782"/>
                </a:lnTo>
                <a:lnTo>
                  <a:pt x="2191842" y="34417"/>
                </a:lnTo>
                <a:lnTo>
                  <a:pt x="2217013" y="34290"/>
                </a:lnTo>
                <a:lnTo>
                  <a:pt x="2240724" y="33909"/>
                </a:lnTo>
                <a:lnTo>
                  <a:pt x="2260384" y="33274"/>
                </a:lnTo>
                <a:lnTo>
                  <a:pt x="2281605" y="33020"/>
                </a:lnTo>
                <a:lnTo>
                  <a:pt x="2286279" y="32893"/>
                </a:lnTo>
                <a:lnTo>
                  <a:pt x="2300313" y="32512"/>
                </a:lnTo>
                <a:lnTo>
                  <a:pt x="2312403" y="30734"/>
                </a:lnTo>
                <a:lnTo>
                  <a:pt x="2309939" y="32258"/>
                </a:lnTo>
                <a:lnTo>
                  <a:pt x="2349296" y="33020"/>
                </a:lnTo>
                <a:lnTo>
                  <a:pt x="2398865" y="32385"/>
                </a:lnTo>
                <a:lnTo>
                  <a:pt x="2421864" y="31877"/>
                </a:lnTo>
                <a:lnTo>
                  <a:pt x="2442438" y="30734"/>
                </a:lnTo>
                <a:lnTo>
                  <a:pt x="2449436" y="31877"/>
                </a:lnTo>
                <a:lnTo>
                  <a:pt x="2462111" y="30734"/>
                </a:lnTo>
                <a:lnTo>
                  <a:pt x="2464930" y="30480"/>
                </a:lnTo>
                <a:lnTo>
                  <a:pt x="2474798" y="29591"/>
                </a:lnTo>
                <a:lnTo>
                  <a:pt x="2495778" y="28829"/>
                </a:lnTo>
                <a:lnTo>
                  <a:pt x="2502776" y="28575"/>
                </a:lnTo>
                <a:lnTo>
                  <a:pt x="2506268" y="28448"/>
                </a:lnTo>
                <a:lnTo>
                  <a:pt x="2536063" y="27051"/>
                </a:lnTo>
                <a:lnTo>
                  <a:pt x="2546718" y="25654"/>
                </a:lnTo>
                <a:lnTo>
                  <a:pt x="2556395" y="24384"/>
                </a:lnTo>
                <a:lnTo>
                  <a:pt x="2561971" y="25146"/>
                </a:lnTo>
                <a:lnTo>
                  <a:pt x="2559583" y="25781"/>
                </a:lnTo>
                <a:lnTo>
                  <a:pt x="2554109" y="26543"/>
                </a:lnTo>
                <a:lnTo>
                  <a:pt x="2550452" y="27178"/>
                </a:lnTo>
                <a:lnTo>
                  <a:pt x="2559837" y="26924"/>
                </a:lnTo>
                <a:lnTo>
                  <a:pt x="2570569" y="26035"/>
                </a:lnTo>
                <a:lnTo>
                  <a:pt x="2581198" y="25527"/>
                </a:lnTo>
                <a:lnTo>
                  <a:pt x="2590304" y="26289"/>
                </a:lnTo>
                <a:lnTo>
                  <a:pt x="2590317" y="26924"/>
                </a:lnTo>
                <a:lnTo>
                  <a:pt x="2574874" y="27051"/>
                </a:lnTo>
                <a:lnTo>
                  <a:pt x="2581846" y="27432"/>
                </a:lnTo>
                <a:lnTo>
                  <a:pt x="2589822" y="28702"/>
                </a:lnTo>
                <a:lnTo>
                  <a:pt x="2593251" y="26035"/>
                </a:lnTo>
                <a:lnTo>
                  <a:pt x="2602280" y="27432"/>
                </a:lnTo>
                <a:lnTo>
                  <a:pt x="2603055" y="26289"/>
                </a:lnTo>
                <a:lnTo>
                  <a:pt x="2604706" y="26035"/>
                </a:lnTo>
                <a:lnTo>
                  <a:pt x="2608008" y="25527"/>
                </a:lnTo>
                <a:lnTo>
                  <a:pt x="2609659" y="25273"/>
                </a:lnTo>
                <a:lnTo>
                  <a:pt x="2619527" y="24384"/>
                </a:lnTo>
                <a:lnTo>
                  <a:pt x="2630081" y="23749"/>
                </a:lnTo>
                <a:lnTo>
                  <a:pt x="2627604" y="23749"/>
                </a:lnTo>
                <a:lnTo>
                  <a:pt x="2626563" y="23622"/>
                </a:lnTo>
                <a:lnTo>
                  <a:pt x="2626347" y="23495"/>
                </a:lnTo>
                <a:lnTo>
                  <a:pt x="2624594" y="22479"/>
                </a:lnTo>
                <a:lnTo>
                  <a:pt x="2634577" y="22606"/>
                </a:lnTo>
                <a:lnTo>
                  <a:pt x="2640050" y="22479"/>
                </a:lnTo>
                <a:lnTo>
                  <a:pt x="2639542" y="22733"/>
                </a:lnTo>
                <a:lnTo>
                  <a:pt x="2638082" y="22860"/>
                </a:lnTo>
                <a:lnTo>
                  <a:pt x="2650413" y="22479"/>
                </a:lnTo>
                <a:lnTo>
                  <a:pt x="2670987" y="21844"/>
                </a:lnTo>
                <a:lnTo>
                  <a:pt x="2697137" y="21082"/>
                </a:lnTo>
                <a:lnTo>
                  <a:pt x="2713850" y="20701"/>
                </a:lnTo>
                <a:lnTo>
                  <a:pt x="2724988" y="20447"/>
                </a:lnTo>
                <a:lnTo>
                  <a:pt x="2747276" y="19939"/>
                </a:lnTo>
                <a:lnTo>
                  <a:pt x="2803652" y="19431"/>
                </a:lnTo>
                <a:lnTo>
                  <a:pt x="2859176" y="19431"/>
                </a:lnTo>
                <a:lnTo>
                  <a:pt x="2845778" y="20701"/>
                </a:lnTo>
                <a:lnTo>
                  <a:pt x="2854795" y="20193"/>
                </a:lnTo>
                <a:lnTo>
                  <a:pt x="2864891" y="20066"/>
                </a:lnTo>
                <a:lnTo>
                  <a:pt x="2874149" y="20193"/>
                </a:lnTo>
                <a:lnTo>
                  <a:pt x="2880626" y="20447"/>
                </a:lnTo>
                <a:lnTo>
                  <a:pt x="2879128" y="20574"/>
                </a:lnTo>
                <a:lnTo>
                  <a:pt x="2890990" y="21082"/>
                </a:lnTo>
                <a:lnTo>
                  <a:pt x="2903524" y="20066"/>
                </a:lnTo>
                <a:lnTo>
                  <a:pt x="2906661" y="19812"/>
                </a:lnTo>
                <a:lnTo>
                  <a:pt x="2916009" y="20574"/>
                </a:lnTo>
                <a:lnTo>
                  <a:pt x="2913062" y="20828"/>
                </a:lnTo>
                <a:lnTo>
                  <a:pt x="2929128" y="20955"/>
                </a:lnTo>
                <a:lnTo>
                  <a:pt x="2943377" y="21590"/>
                </a:lnTo>
                <a:lnTo>
                  <a:pt x="2957512" y="21844"/>
                </a:lnTo>
                <a:lnTo>
                  <a:pt x="2973286" y="21336"/>
                </a:lnTo>
                <a:lnTo>
                  <a:pt x="2983573" y="21971"/>
                </a:lnTo>
                <a:lnTo>
                  <a:pt x="2989592" y="22733"/>
                </a:lnTo>
                <a:lnTo>
                  <a:pt x="2994596" y="23495"/>
                </a:lnTo>
                <a:lnTo>
                  <a:pt x="3001784" y="24130"/>
                </a:lnTo>
                <a:lnTo>
                  <a:pt x="3012236" y="24003"/>
                </a:lnTo>
                <a:lnTo>
                  <a:pt x="3017139" y="22606"/>
                </a:lnTo>
                <a:lnTo>
                  <a:pt x="3017672" y="22225"/>
                </a:lnTo>
                <a:lnTo>
                  <a:pt x="3012668" y="22225"/>
                </a:lnTo>
                <a:lnTo>
                  <a:pt x="3012173" y="21463"/>
                </a:lnTo>
                <a:lnTo>
                  <a:pt x="3013786" y="21336"/>
                </a:lnTo>
                <a:lnTo>
                  <a:pt x="3017012" y="21082"/>
                </a:lnTo>
                <a:lnTo>
                  <a:pt x="3024276" y="20701"/>
                </a:lnTo>
                <a:lnTo>
                  <a:pt x="3031058" y="204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211409" y="1371472"/>
            <a:ext cx="15240" cy="1905"/>
          </a:xfrm>
          <a:custGeom>
            <a:avLst/>
            <a:gdLst/>
            <a:ahLst/>
            <a:cxnLst/>
            <a:rect l="l" t="t" r="r" b="b"/>
            <a:pathLst>
              <a:path w="15239" h="1905">
                <a:moveTo>
                  <a:pt x="635" y="12"/>
                </a:moveTo>
                <a:lnTo>
                  <a:pt x="457" y="0"/>
                </a:lnTo>
                <a:lnTo>
                  <a:pt x="165" y="12"/>
                </a:lnTo>
                <a:lnTo>
                  <a:pt x="0" y="0"/>
                </a:lnTo>
                <a:lnTo>
                  <a:pt x="279" y="63"/>
                </a:lnTo>
                <a:lnTo>
                  <a:pt x="635" y="12"/>
                </a:lnTo>
                <a:close/>
              </a:path>
              <a:path w="15239" h="1905">
                <a:moveTo>
                  <a:pt x="15125" y="1460"/>
                </a:moveTo>
                <a:lnTo>
                  <a:pt x="14414" y="1358"/>
                </a:lnTo>
                <a:lnTo>
                  <a:pt x="12319" y="1371"/>
                </a:lnTo>
                <a:lnTo>
                  <a:pt x="7493" y="1600"/>
                </a:lnTo>
                <a:lnTo>
                  <a:pt x="15125" y="14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651601" y="1322989"/>
            <a:ext cx="6985" cy="635"/>
          </a:xfrm>
          <a:custGeom>
            <a:avLst/>
            <a:gdLst/>
            <a:ahLst/>
            <a:cxnLst/>
            <a:rect l="l" t="t" r="r" b="b"/>
            <a:pathLst>
              <a:path w="6984" h="634">
                <a:moveTo>
                  <a:pt x="0" y="620"/>
                </a:moveTo>
                <a:lnTo>
                  <a:pt x="654" y="372"/>
                </a:lnTo>
                <a:lnTo>
                  <a:pt x="2511" y="137"/>
                </a:lnTo>
                <a:lnTo>
                  <a:pt x="6554" y="0"/>
                </a:lnTo>
                <a:lnTo>
                  <a:pt x="5233" y="275"/>
                </a:lnTo>
                <a:lnTo>
                  <a:pt x="2812" y="468"/>
                </a:lnTo>
                <a:lnTo>
                  <a:pt x="0" y="6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01498" y="1360114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4">
                <a:moveTo>
                  <a:pt x="562" y="482"/>
                </a:moveTo>
                <a:lnTo>
                  <a:pt x="0" y="289"/>
                </a:lnTo>
                <a:lnTo>
                  <a:pt x="222" y="137"/>
                </a:lnTo>
                <a:lnTo>
                  <a:pt x="876" y="0"/>
                </a:lnTo>
                <a:lnTo>
                  <a:pt x="889" y="151"/>
                </a:lnTo>
                <a:lnTo>
                  <a:pt x="758" y="303"/>
                </a:lnTo>
                <a:lnTo>
                  <a:pt x="562" y="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303869" y="1371414"/>
            <a:ext cx="4445" cy="635"/>
          </a:xfrm>
          <a:custGeom>
            <a:avLst/>
            <a:gdLst/>
            <a:ahLst/>
            <a:cxnLst/>
            <a:rect l="l" t="t" r="r" b="b"/>
            <a:pathLst>
              <a:path w="4445" h="634">
                <a:moveTo>
                  <a:pt x="0" y="413"/>
                </a:moveTo>
                <a:lnTo>
                  <a:pt x="706" y="0"/>
                </a:lnTo>
                <a:lnTo>
                  <a:pt x="1805" y="41"/>
                </a:lnTo>
                <a:lnTo>
                  <a:pt x="3009" y="55"/>
                </a:lnTo>
                <a:lnTo>
                  <a:pt x="4173" y="96"/>
                </a:lnTo>
                <a:lnTo>
                  <a:pt x="3309" y="344"/>
                </a:lnTo>
                <a:lnTo>
                  <a:pt x="0" y="4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767817" y="1323913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4">
                <a:moveTo>
                  <a:pt x="0" y="454"/>
                </a:moveTo>
                <a:lnTo>
                  <a:pt x="170" y="316"/>
                </a:lnTo>
                <a:lnTo>
                  <a:pt x="379" y="179"/>
                </a:lnTo>
                <a:lnTo>
                  <a:pt x="915" y="0"/>
                </a:lnTo>
                <a:lnTo>
                  <a:pt x="719" y="192"/>
                </a:lnTo>
                <a:lnTo>
                  <a:pt x="379" y="330"/>
                </a:lnTo>
                <a:lnTo>
                  <a:pt x="0" y="4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583672" y="1376567"/>
            <a:ext cx="3810" cy="635"/>
          </a:xfrm>
          <a:custGeom>
            <a:avLst/>
            <a:gdLst/>
            <a:ahLst/>
            <a:cxnLst/>
            <a:rect l="l" t="t" r="r" b="b"/>
            <a:pathLst>
              <a:path w="3810" h="634">
                <a:moveTo>
                  <a:pt x="0" y="192"/>
                </a:moveTo>
                <a:lnTo>
                  <a:pt x="928" y="55"/>
                </a:lnTo>
                <a:lnTo>
                  <a:pt x="2080" y="0"/>
                </a:lnTo>
                <a:lnTo>
                  <a:pt x="3231" y="0"/>
                </a:lnTo>
                <a:lnTo>
                  <a:pt x="1033" y="110"/>
                </a:lnTo>
                <a:lnTo>
                  <a:pt x="0" y="1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89425" y="1323618"/>
            <a:ext cx="3031490" cy="57150"/>
          </a:xfrm>
          <a:custGeom>
            <a:avLst/>
            <a:gdLst/>
            <a:ahLst/>
            <a:cxnLst/>
            <a:rect l="l" t="t" r="r" b="b"/>
            <a:pathLst>
              <a:path w="3031490" h="57150">
                <a:moveTo>
                  <a:pt x="68287" y="55359"/>
                </a:moveTo>
                <a:lnTo>
                  <a:pt x="64490" y="55118"/>
                </a:lnTo>
                <a:lnTo>
                  <a:pt x="60985" y="55626"/>
                </a:lnTo>
                <a:lnTo>
                  <a:pt x="68287" y="55359"/>
                </a:lnTo>
                <a:close/>
              </a:path>
              <a:path w="3031490" h="57150">
                <a:moveTo>
                  <a:pt x="72466" y="55626"/>
                </a:moveTo>
                <a:lnTo>
                  <a:pt x="71704" y="55245"/>
                </a:lnTo>
                <a:lnTo>
                  <a:pt x="68287" y="55359"/>
                </a:lnTo>
                <a:lnTo>
                  <a:pt x="72466" y="55626"/>
                </a:lnTo>
                <a:close/>
              </a:path>
              <a:path w="3031490" h="57150">
                <a:moveTo>
                  <a:pt x="102031" y="32842"/>
                </a:moveTo>
                <a:lnTo>
                  <a:pt x="101752" y="32766"/>
                </a:lnTo>
                <a:lnTo>
                  <a:pt x="99402" y="32131"/>
                </a:lnTo>
                <a:lnTo>
                  <a:pt x="90474" y="33655"/>
                </a:lnTo>
                <a:lnTo>
                  <a:pt x="96901" y="32766"/>
                </a:lnTo>
                <a:lnTo>
                  <a:pt x="102031" y="32842"/>
                </a:lnTo>
                <a:close/>
              </a:path>
              <a:path w="3031490" h="57150">
                <a:moveTo>
                  <a:pt x="105778" y="34645"/>
                </a:moveTo>
                <a:lnTo>
                  <a:pt x="104025" y="34658"/>
                </a:lnTo>
                <a:lnTo>
                  <a:pt x="103200" y="34861"/>
                </a:lnTo>
                <a:lnTo>
                  <a:pt x="100952" y="35052"/>
                </a:lnTo>
                <a:lnTo>
                  <a:pt x="105778" y="34645"/>
                </a:lnTo>
                <a:close/>
              </a:path>
              <a:path w="3031490" h="57150">
                <a:moveTo>
                  <a:pt x="120637" y="47955"/>
                </a:moveTo>
                <a:lnTo>
                  <a:pt x="118973" y="47675"/>
                </a:lnTo>
                <a:lnTo>
                  <a:pt x="118973" y="47802"/>
                </a:lnTo>
                <a:lnTo>
                  <a:pt x="118605" y="47891"/>
                </a:lnTo>
                <a:lnTo>
                  <a:pt x="119303" y="47917"/>
                </a:lnTo>
                <a:lnTo>
                  <a:pt x="119964" y="47942"/>
                </a:lnTo>
                <a:lnTo>
                  <a:pt x="120637" y="47955"/>
                </a:lnTo>
                <a:close/>
              </a:path>
              <a:path w="3031490" h="57150">
                <a:moveTo>
                  <a:pt x="135750" y="52552"/>
                </a:moveTo>
                <a:lnTo>
                  <a:pt x="133184" y="52959"/>
                </a:lnTo>
                <a:lnTo>
                  <a:pt x="134708" y="52832"/>
                </a:lnTo>
                <a:lnTo>
                  <a:pt x="135750" y="52552"/>
                </a:lnTo>
                <a:close/>
              </a:path>
              <a:path w="3031490" h="57150">
                <a:moveTo>
                  <a:pt x="177990" y="52070"/>
                </a:moveTo>
                <a:lnTo>
                  <a:pt x="170535" y="50419"/>
                </a:lnTo>
                <a:lnTo>
                  <a:pt x="166535" y="50546"/>
                </a:lnTo>
                <a:lnTo>
                  <a:pt x="163360" y="51181"/>
                </a:lnTo>
                <a:lnTo>
                  <a:pt x="165735" y="51435"/>
                </a:lnTo>
                <a:lnTo>
                  <a:pt x="170268" y="51816"/>
                </a:lnTo>
                <a:lnTo>
                  <a:pt x="173520" y="52451"/>
                </a:lnTo>
                <a:lnTo>
                  <a:pt x="177990" y="52070"/>
                </a:lnTo>
                <a:close/>
              </a:path>
              <a:path w="3031490" h="57150">
                <a:moveTo>
                  <a:pt x="263880" y="53987"/>
                </a:moveTo>
                <a:lnTo>
                  <a:pt x="258254" y="54356"/>
                </a:lnTo>
                <a:lnTo>
                  <a:pt x="262229" y="54229"/>
                </a:lnTo>
                <a:lnTo>
                  <a:pt x="263880" y="53987"/>
                </a:lnTo>
                <a:close/>
              </a:path>
              <a:path w="3031490" h="57150">
                <a:moveTo>
                  <a:pt x="288709" y="48983"/>
                </a:moveTo>
                <a:lnTo>
                  <a:pt x="287540" y="49022"/>
                </a:lnTo>
                <a:lnTo>
                  <a:pt x="279107" y="49530"/>
                </a:lnTo>
                <a:lnTo>
                  <a:pt x="279590" y="49276"/>
                </a:lnTo>
                <a:lnTo>
                  <a:pt x="273646" y="51308"/>
                </a:lnTo>
                <a:lnTo>
                  <a:pt x="280111" y="51181"/>
                </a:lnTo>
                <a:lnTo>
                  <a:pt x="275653" y="52324"/>
                </a:lnTo>
                <a:lnTo>
                  <a:pt x="263880" y="53987"/>
                </a:lnTo>
                <a:lnTo>
                  <a:pt x="270154" y="53594"/>
                </a:lnTo>
                <a:lnTo>
                  <a:pt x="277583" y="52197"/>
                </a:lnTo>
                <a:lnTo>
                  <a:pt x="280949" y="51181"/>
                </a:lnTo>
                <a:lnTo>
                  <a:pt x="283057" y="50546"/>
                </a:lnTo>
                <a:lnTo>
                  <a:pt x="286740" y="49530"/>
                </a:lnTo>
                <a:lnTo>
                  <a:pt x="288709" y="48983"/>
                </a:lnTo>
                <a:close/>
              </a:path>
              <a:path w="3031490" h="57150">
                <a:moveTo>
                  <a:pt x="290118" y="48933"/>
                </a:moveTo>
                <a:lnTo>
                  <a:pt x="289039" y="48895"/>
                </a:lnTo>
                <a:lnTo>
                  <a:pt x="288709" y="48983"/>
                </a:lnTo>
                <a:lnTo>
                  <a:pt x="290118" y="48933"/>
                </a:lnTo>
                <a:close/>
              </a:path>
              <a:path w="3031490" h="57150">
                <a:moveTo>
                  <a:pt x="347916" y="31800"/>
                </a:moveTo>
                <a:lnTo>
                  <a:pt x="346710" y="31826"/>
                </a:lnTo>
                <a:lnTo>
                  <a:pt x="347002" y="32004"/>
                </a:lnTo>
                <a:lnTo>
                  <a:pt x="347916" y="31800"/>
                </a:lnTo>
                <a:close/>
              </a:path>
              <a:path w="3031490" h="57150">
                <a:moveTo>
                  <a:pt x="349542" y="29794"/>
                </a:moveTo>
                <a:lnTo>
                  <a:pt x="346456" y="29337"/>
                </a:lnTo>
                <a:lnTo>
                  <a:pt x="345719" y="29768"/>
                </a:lnTo>
                <a:lnTo>
                  <a:pt x="349542" y="29794"/>
                </a:lnTo>
                <a:close/>
              </a:path>
              <a:path w="3031490" h="57150">
                <a:moveTo>
                  <a:pt x="356946" y="29845"/>
                </a:moveTo>
                <a:lnTo>
                  <a:pt x="349542" y="29794"/>
                </a:lnTo>
                <a:lnTo>
                  <a:pt x="352437" y="30226"/>
                </a:lnTo>
                <a:lnTo>
                  <a:pt x="356946" y="29845"/>
                </a:lnTo>
                <a:close/>
              </a:path>
              <a:path w="3031490" h="57150">
                <a:moveTo>
                  <a:pt x="359943" y="31115"/>
                </a:moveTo>
                <a:lnTo>
                  <a:pt x="356946" y="29845"/>
                </a:lnTo>
                <a:lnTo>
                  <a:pt x="347916" y="31800"/>
                </a:lnTo>
                <a:lnTo>
                  <a:pt x="356425" y="31623"/>
                </a:lnTo>
                <a:lnTo>
                  <a:pt x="359943" y="31115"/>
                </a:lnTo>
                <a:close/>
              </a:path>
              <a:path w="3031490" h="57150">
                <a:moveTo>
                  <a:pt x="618083" y="52997"/>
                </a:moveTo>
                <a:lnTo>
                  <a:pt x="615505" y="53251"/>
                </a:lnTo>
                <a:lnTo>
                  <a:pt x="617956" y="53467"/>
                </a:lnTo>
                <a:lnTo>
                  <a:pt x="618083" y="52997"/>
                </a:lnTo>
                <a:close/>
              </a:path>
              <a:path w="3031490" h="57150">
                <a:moveTo>
                  <a:pt x="626376" y="51562"/>
                </a:moveTo>
                <a:lnTo>
                  <a:pt x="618413" y="51689"/>
                </a:lnTo>
                <a:lnTo>
                  <a:pt x="618083" y="52997"/>
                </a:lnTo>
                <a:lnTo>
                  <a:pt x="619760" y="52832"/>
                </a:lnTo>
                <a:lnTo>
                  <a:pt x="626376" y="51562"/>
                </a:lnTo>
                <a:close/>
              </a:path>
              <a:path w="3031490" h="57150">
                <a:moveTo>
                  <a:pt x="860475" y="27000"/>
                </a:moveTo>
                <a:lnTo>
                  <a:pt x="849083" y="26035"/>
                </a:lnTo>
                <a:lnTo>
                  <a:pt x="848626" y="27813"/>
                </a:lnTo>
                <a:lnTo>
                  <a:pt x="857567" y="27813"/>
                </a:lnTo>
                <a:lnTo>
                  <a:pt x="860475" y="27000"/>
                </a:lnTo>
                <a:close/>
              </a:path>
              <a:path w="3031490" h="57150">
                <a:moveTo>
                  <a:pt x="867854" y="26631"/>
                </a:moveTo>
                <a:lnTo>
                  <a:pt x="862571" y="26416"/>
                </a:lnTo>
                <a:lnTo>
                  <a:pt x="860475" y="27000"/>
                </a:lnTo>
                <a:lnTo>
                  <a:pt x="867041" y="27559"/>
                </a:lnTo>
                <a:lnTo>
                  <a:pt x="867854" y="26631"/>
                </a:lnTo>
                <a:close/>
              </a:path>
              <a:path w="3031490" h="57150">
                <a:moveTo>
                  <a:pt x="923188" y="19939"/>
                </a:moveTo>
                <a:lnTo>
                  <a:pt x="915733" y="19812"/>
                </a:lnTo>
                <a:lnTo>
                  <a:pt x="914933" y="20281"/>
                </a:lnTo>
                <a:lnTo>
                  <a:pt x="919340" y="19939"/>
                </a:lnTo>
                <a:lnTo>
                  <a:pt x="923188" y="19939"/>
                </a:lnTo>
                <a:close/>
              </a:path>
              <a:path w="3031490" h="57150">
                <a:moveTo>
                  <a:pt x="941158" y="42392"/>
                </a:moveTo>
                <a:lnTo>
                  <a:pt x="938542" y="42672"/>
                </a:lnTo>
                <a:lnTo>
                  <a:pt x="931633" y="43688"/>
                </a:lnTo>
                <a:lnTo>
                  <a:pt x="937094" y="43434"/>
                </a:lnTo>
                <a:lnTo>
                  <a:pt x="941158" y="42392"/>
                </a:lnTo>
                <a:close/>
              </a:path>
              <a:path w="3031490" h="57150">
                <a:moveTo>
                  <a:pt x="941971" y="42316"/>
                </a:moveTo>
                <a:lnTo>
                  <a:pt x="941590" y="42291"/>
                </a:lnTo>
                <a:lnTo>
                  <a:pt x="941158" y="42392"/>
                </a:lnTo>
                <a:lnTo>
                  <a:pt x="941971" y="42316"/>
                </a:lnTo>
                <a:close/>
              </a:path>
              <a:path w="3031490" h="57150">
                <a:moveTo>
                  <a:pt x="1298333" y="16433"/>
                </a:moveTo>
                <a:lnTo>
                  <a:pt x="1297292" y="16637"/>
                </a:lnTo>
                <a:lnTo>
                  <a:pt x="1298270" y="16649"/>
                </a:lnTo>
                <a:lnTo>
                  <a:pt x="1298333" y="16433"/>
                </a:lnTo>
                <a:close/>
              </a:path>
              <a:path w="3031490" h="57150">
                <a:moveTo>
                  <a:pt x="1306715" y="14732"/>
                </a:moveTo>
                <a:lnTo>
                  <a:pt x="1300162" y="15367"/>
                </a:lnTo>
                <a:lnTo>
                  <a:pt x="1298435" y="16129"/>
                </a:lnTo>
                <a:lnTo>
                  <a:pt x="1298333" y="16433"/>
                </a:lnTo>
                <a:lnTo>
                  <a:pt x="1302715" y="15621"/>
                </a:lnTo>
                <a:lnTo>
                  <a:pt x="1306715" y="14732"/>
                </a:lnTo>
                <a:close/>
              </a:path>
              <a:path w="3031490" h="57150">
                <a:moveTo>
                  <a:pt x="1454150" y="14224"/>
                </a:moveTo>
                <a:lnTo>
                  <a:pt x="1451648" y="14058"/>
                </a:lnTo>
                <a:lnTo>
                  <a:pt x="1448219" y="14706"/>
                </a:lnTo>
                <a:lnTo>
                  <a:pt x="1454150" y="14224"/>
                </a:lnTo>
                <a:close/>
              </a:path>
              <a:path w="3031490" h="57150">
                <a:moveTo>
                  <a:pt x="1467104" y="13462"/>
                </a:moveTo>
                <a:lnTo>
                  <a:pt x="1458137" y="11938"/>
                </a:lnTo>
                <a:lnTo>
                  <a:pt x="1455140" y="11430"/>
                </a:lnTo>
                <a:lnTo>
                  <a:pt x="1447546" y="11938"/>
                </a:lnTo>
                <a:lnTo>
                  <a:pt x="1440040" y="11811"/>
                </a:lnTo>
                <a:lnTo>
                  <a:pt x="1433093" y="11430"/>
                </a:lnTo>
                <a:lnTo>
                  <a:pt x="1427175" y="11303"/>
                </a:lnTo>
                <a:lnTo>
                  <a:pt x="1434693" y="12192"/>
                </a:lnTo>
                <a:lnTo>
                  <a:pt x="1433233" y="13843"/>
                </a:lnTo>
                <a:lnTo>
                  <a:pt x="1426260" y="12700"/>
                </a:lnTo>
                <a:lnTo>
                  <a:pt x="1422742" y="12446"/>
                </a:lnTo>
                <a:lnTo>
                  <a:pt x="1427797" y="14732"/>
                </a:lnTo>
                <a:lnTo>
                  <a:pt x="1435417" y="14605"/>
                </a:lnTo>
                <a:lnTo>
                  <a:pt x="1442097" y="14097"/>
                </a:lnTo>
                <a:lnTo>
                  <a:pt x="1448219" y="13843"/>
                </a:lnTo>
                <a:lnTo>
                  <a:pt x="1451648" y="14058"/>
                </a:lnTo>
                <a:lnTo>
                  <a:pt x="1452143" y="13970"/>
                </a:lnTo>
                <a:lnTo>
                  <a:pt x="1465135" y="15367"/>
                </a:lnTo>
                <a:lnTo>
                  <a:pt x="1466583" y="13970"/>
                </a:lnTo>
                <a:lnTo>
                  <a:pt x="1467104" y="13462"/>
                </a:lnTo>
                <a:close/>
              </a:path>
              <a:path w="3031490" h="57150">
                <a:moveTo>
                  <a:pt x="1531810" y="11366"/>
                </a:moveTo>
                <a:lnTo>
                  <a:pt x="1530832" y="11442"/>
                </a:lnTo>
                <a:lnTo>
                  <a:pt x="1529016" y="11734"/>
                </a:lnTo>
                <a:lnTo>
                  <a:pt x="1528991" y="11938"/>
                </a:lnTo>
                <a:lnTo>
                  <a:pt x="1530223" y="11811"/>
                </a:lnTo>
                <a:lnTo>
                  <a:pt x="1531289" y="11633"/>
                </a:lnTo>
                <a:lnTo>
                  <a:pt x="1531810" y="11366"/>
                </a:lnTo>
                <a:close/>
              </a:path>
              <a:path w="3031490" h="57150">
                <a:moveTo>
                  <a:pt x="1693138" y="40220"/>
                </a:moveTo>
                <a:lnTo>
                  <a:pt x="1687817" y="39751"/>
                </a:lnTo>
                <a:lnTo>
                  <a:pt x="1689341" y="39624"/>
                </a:lnTo>
                <a:lnTo>
                  <a:pt x="1688325" y="39497"/>
                </a:lnTo>
                <a:lnTo>
                  <a:pt x="1689836" y="39370"/>
                </a:lnTo>
                <a:lnTo>
                  <a:pt x="1677885" y="39497"/>
                </a:lnTo>
                <a:lnTo>
                  <a:pt x="1672450" y="40132"/>
                </a:lnTo>
                <a:lnTo>
                  <a:pt x="1667459" y="40767"/>
                </a:lnTo>
                <a:lnTo>
                  <a:pt x="1656930" y="41402"/>
                </a:lnTo>
                <a:lnTo>
                  <a:pt x="1671370" y="40767"/>
                </a:lnTo>
                <a:lnTo>
                  <a:pt x="1693138" y="40220"/>
                </a:lnTo>
                <a:close/>
              </a:path>
              <a:path w="3031490" h="57150">
                <a:moveTo>
                  <a:pt x="1697812" y="40640"/>
                </a:moveTo>
                <a:lnTo>
                  <a:pt x="1696859" y="40132"/>
                </a:lnTo>
                <a:lnTo>
                  <a:pt x="1693138" y="40220"/>
                </a:lnTo>
                <a:lnTo>
                  <a:pt x="1697812" y="40640"/>
                </a:lnTo>
                <a:close/>
              </a:path>
              <a:path w="3031490" h="57150">
                <a:moveTo>
                  <a:pt x="2378113" y="2413"/>
                </a:moveTo>
                <a:lnTo>
                  <a:pt x="2368613" y="2032"/>
                </a:lnTo>
                <a:lnTo>
                  <a:pt x="2376805" y="2540"/>
                </a:lnTo>
                <a:lnTo>
                  <a:pt x="2377427" y="2603"/>
                </a:lnTo>
                <a:lnTo>
                  <a:pt x="2378113" y="2413"/>
                </a:lnTo>
                <a:close/>
              </a:path>
              <a:path w="3031490" h="57150">
                <a:moveTo>
                  <a:pt x="2466924" y="2019"/>
                </a:moveTo>
                <a:lnTo>
                  <a:pt x="2466784" y="2032"/>
                </a:lnTo>
                <a:lnTo>
                  <a:pt x="2466924" y="2019"/>
                </a:lnTo>
                <a:close/>
              </a:path>
              <a:path w="3031490" h="57150">
                <a:moveTo>
                  <a:pt x="2483726" y="2540"/>
                </a:moveTo>
                <a:lnTo>
                  <a:pt x="2481199" y="1016"/>
                </a:lnTo>
                <a:lnTo>
                  <a:pt x="2475433" y="762"/>
                </a:lnTo>
                <a:lnTo>
                  <a:pt x="2473223" y="1143"/>
                </a:lnTo>
                <a:lnTo>
                  <a:pt x="2471407" y="1524"/>
                </a:lnTo>
                <a:lnTo>
                  <a:pt x="2466924" y="2019"/>
                </a:lnTo>
                <a:lnTo>
                  <a:pt x="2470277" y="2159"/>
                </a:lnTo>
                <a:lnTo>
                  <a:pt x="2483726" y="2540"/>
                </a:lnTo>
                <a:close/>
              </a:path>
              <a:path w="3031490" h="57150">
                <a:moveTo>
                  <a:pt x="2653144" y="3302"/>
                </a:moveTo>
                <a:lnTo>
                  <a:pt x="2651620" y="3429"/>
                </a:lnTo>
                <a:lnTo>
                  <a:pt x="2651798" y="3441"/>
                </a:lnTo>
                <a:lnTo>
                  <a:pt x="2653144" y="3302"/>
                </a:lnTo>
                <a:close/>
              </a:path>
              <a:path w="3031490" h="57150">
                <a:moveTo>
                  <a:pt x="2857335" y="8305"/>
                </a:moveTo>
                <a:lnTo>
                  <a:pt x="2856446" y="7493"/>
                </a:lnTo>
                <a:lnTo>
                  <a:pt x="2851988" y="7874"/>
                </a:lnTo>
                <a:lnTo>
                  <a:pt x="2855518" y="8128"/>
                </a:lnTo>
                <a:lnTo>
                  <a:pt x="2857335" y="8305"/>
                </a:lnTo>
                <a:close/>
              </a:path>
              <a:path w="3031490" h="57150">
                <a:moveTo>
                  <a:pt x="2860192" y="8597"/>
                </a:moveTo>
                <a:lnTo>
                  <a:pt x="2857335" y="8305"/>
                </a:lnTo>
                <a:lnTo>
                  <a:pt x="2857970" y="8890"/>
                </a:lnTo>
                <a:lnTo>
                  <a:pt x="2860192" y="8597"/>
                </a:lnTo>
                <a:close/>
              </a:path>
              <a:path w="3031490" h="57150">
                <a:moveTo>
                  <a:pt x="3031071" y="20447"/>
                </a:moveTo>
                <a:lnTo>
                  <a:pt x="3029978" y="19812"/>
                </a:lnTo>
                <a:lnTo>
                  <a:pt x="3029331" y="19431"/>
                </a:lnTo>
                <a:lnTo>
                  <a:pt x="3028023" y="18669"/>
                </a:lnTo>
                <a:lnTo>
                  <a:pt x="3027438" y="18288"/>
                </a:lnTo>
                <a:lnTo>
                  <a:pt x="3025102" y="16764"/>
                </a:lnTo>
                <a:lnTo>
                  <a:pt x="3020441" y="15240"/>
                </a:lnTo>
                <a:lnTo>
                  <a:pt x="3019285" y="14859"/>
                </a:lnTo>
                <a:lnTo>
                  <a:pt x="3007525" y="13208"/>
                </a:lnTo>
                <a:lnTo>
                  <a:pt x="2998406" y="13081"/>
                </a:lnTo>
                <a:lnTo>
                  <a:pt x="2988970" y="11430"/>
                </a:lnTo>
                <a:lnTo>
                  <a:pt x="2985338" y="10795"/>
                </a:lnTo>
                <a:lnTo>
                  <a:pt x="2975102" y="10541"/>
                </a:lnTo>
                <a:lnTo>
                  <a:pt x="2966770" y="11430"/>
                </a:lnTo>
                <a:lnTo>
                  <a:pt x="2964167" y="11303"/>
                </a:lnTo>
                <a:lnTo>
                  <a:pt x="2945955" y="10414"/>
                </a:lnTo>
                <a:lnTo>
                  <a:pt x="2934271" y="11303"/>
                </a:lnTo>
                <a:lnTo>
                  <a:pt x="2934474" y="11049"/>
                </a:lnTo>
                <a:lnTo>
                  <a:pt x="2935084" y="10287"/>
                </a:lnTo>
                <a:lnTo>
                  <a:pt x="2925330" y="9398"/>
                </a:lnTo>
                <a:lnTo>
                  <a:pt x="2927045" y="8890"/>
                </a:lnTo>
                <a:lnTo>
                  <a:pt x="2929204" y="8255"/>
                </a:lnTo>
                <a:lnTo>
                  <a:pt x="2920974" y="7874"/>
                </a:lnTo>
                <a:lnTo>
                  <a:pt x="2894469" y="8890"/>
                </a:lnTo>
                <a:lnTo>
                  <a:pt x="2882862" y="8509"/>
                </a:lnTo>
                <a:lnTo>
                  <a:pt x="2884894" y="8001"/>
                </a:lnTo>
                <a:lnTo>
                  <a:pt x="2884411" y="7620"/>
                </a:lnTo>
                <a:lnTo>
                  <a:pt x="2887357" y="7366"/>
                </a:lnTo>
                <a:lnTo>
                  <a:pt x="2877934" y="7620"/>
                </a:lnTo>
                <a:lnTo>
                  <a:pt x="2873222" y="7239"/>
                </a:lnTo>
                <a:lnTo>
                  <a:pt x="2869349" y="6604"/>
                </a:lnTo>
                <a:lnTo>
                  <a:pt x="2862440" y="6223"/>
                </a:lnTo>
                <a:lnTo>
                  <a:pt x="2862948" y="8255"/>
                </a:lnTo>
                <a:lnTo>
                  <a:pt x="2860192" y="8597"/>
                </a:lnTo>
                <a:lnTo>
                  <a:pt x="2862961" y="8890"/>
                </a:lnTo>
                <a:lnTo>
                  <a:pt x="2859036" y="9779"/>
                </a:lnTo>
                <a:lnTo>
                  <a:pt x="2853055" y="10287"/>
                </a:lnTo>
                <a:lnTo>
                  <a:pt x="2848076" y="11049"/>
                </a:lnTo>
                <a:lnTo>
                  <a:pt x="2841612" y="11049"/>
                </a:lnTo>
                <a:lnTo>
                  <a:pt x="2841536" y="10287"/>
                </a:lnTo>
                <a:lnTo>
                  <a:pt x="2849067" y="9652"/>
                </a:lnTo>
                <a:lnTo>
                  <a:pt x="2835071" y="9652"/>
                </a:lnTo>
                <a:lnTo>
                  <a:pt x="2834233" y="8890"/>
                </a:lnTo>
                <a:lnTo>
                  <a:pt x="2834094" y="8763"/>
                </a:lnTo>
                <a:lnTo>
                  <a:pt x="2837408" y="8255"/>
                </a:lnTo>
                <a:lnTo>
                  <a:pt x="2839072" y="8001"/>
                </a:lnTo>
                <a:lnTo>
                  <a:pt x="2845536" y="8001"/>
                </a:lnTo>
                <a:lnTo>
                  <a:pt x="2849943" y="6858"/>
                </a:lnTo>
                <a:lnTo>
                  <a:pt x="2841815" y="6477"/>
                </a:lnTo>
                <a:lnTo>
                  <a:pt x="2841193" y="6223"/>
                </a:lnTo>
                <a:lnTo>
                  <a:pt x="2842336" y="5588"/>
                </a:lnTo>
                <a:lnTo>
                  <a:pt x="2839491" y="4699"/>
                </a:lnTo>
                <a:lnTo>
                  <a:pt x="2837916" y="5842"/>
                </a:lnTo>
                <a:lnTo>
                  <a:pt x="2831223" y="6223"/>
                </a:lnTo>
                <a:lnTo>
                  <a:pt x="2822206" y="6223"/>
                </a:lnTo>
                <a:lnTo>
                  <a:pt x="2813621" y="6477"/>
                </a:lnTo>
                <a:lnTo>
                  <a:pt x="2812732" y="5715"/>
                </a:lnTo>
                <a:lnTo>
                  <a:pt x="2812580" y="5588"/>
                </a:lnTo>
                <a:lnTo>
                  <a:pt x="2820593" y="6096"/>
                </a:lnTo>
                <a:lnTo>
                  <a:pt x="2822562" y="5588"/>
                </a:lnTo>
                <a:lnTo>
                  <a:pt x="2823057" y="5461"/>
                </a:lnTo>
                <a:lnTo>
                  <a:pt x="2810218" y="3937"/>
                </a:lnTo>
                <a:lnTo>
                  <a:pt x="2798673" y="4318"/>
                </a:lnTo>
                <a:lnTo>
                  <a:pt x="2786126" y="5461"/>
                </a:lnTo>
                <a:lnTo>
                  <a:pt x="2770263" y="5715"/>
                </a:lnTo>
                <a:lnTo>
                  <a:pt x="2770759" y="5461"/>
                </a:lnTo>
                <a:lnTo>
                  <a:pt x="2773756" y="5207"/>
                </a:lnTo>
                <a:lnTo>
                  <a:pt x="2775254" y="5080"/>
                </a:lnTo>
                <a:lnTo>
                  <a:pt x="2767241" y="5207"/>
                </a:lnTo>
                <a:lnTo>
                  <a:pt x="2764917" y="5080"/>
                </a:lnTo>
                <a:lnTo>
                  <a:pt x="2760256" y="4826"/>
                </a:lnTo>
                <a:lnTo>
                  <a:pt x="2754045" y="4572"/>
                </a:lnTo>
                <a:lnTo>
                  <a:pt x="2748318" y="5080"/>
                </a:lnTo>
                <a:lnTo>
                  <a:pt x="2743098" y="4572"/>
                </a:lnTo>
                <a:lnTo>
                  <a:pt x="2741066" y="3810"/>
                </a:lnTo>
                <a:lnTo>
                  <a:pt x="2737904" y="3048"/>
                </a:lnTo>
                <a:lnTo>
                  <a:pt x="2729331" y="2794"/>
                </a:lnTo>
                <a:lnTo>
                  <a:pt x="2728328" y="3683"/>
                </a:lnTo>
                <a:lnTo>
                  <a:pt x="2713037" y="3937"/>
                </a:lnTo>
                <a:lnTo>
                  <a:pt x="2708973" y="5080"/>
                </a:lnTo>
                <a:lnTo>
                  <a:pt x="2695968" y="3683"/>
                </a:lnTo>
                <a:lnTo>
                  <a:pt x="2691269" y="4953"/>
                </a:lnTo>
                <a:lnTo>
                  <a:pt x="2690418" y="6350"/>
                </a:lnTo>
                <a:lnTo>
                  <a:pt x="2687510" y="7620"/>
                </a:lnTo>
                <a:lnTo>
                  <a:pt x="2676639" y="8255"/>
                </a:lnTo>
                <a:lnTo>
                  <a:pt x="2668130" y="7366"/>
                </a:lnTo>
                <a:lnTo>
                  <a:pt x="2668232" y="6858"/>
                </a:lnTo>
                <a:lnTo>
                  <a:pt x="2668435" y="5842"/>
                </a:lnTo>
                <a:lnTo>
                  <a:pt x="2669451" y="4953"/>
                </a:lnTo>
                <a:lnTo>
                  <a:pt x="2670175" y="4318"/>
                </a:lnTo>
                <a:lnTo>
                  <a:pt x="2670327" y="4191"/>
                </a:lnTo>
                <a:lnTo>
                  <a:pt x="2666593" y="2921"/>
                </a:lnTo>
                <a:lnTo>
                  <a:pt x="2661602" y="4318"/>
                </a:lnTo>
                <a:lnTo>
                  <a:pt x="2657322" y="3937"/>
                </a:lnTo>
                <a:lnTo>
                  <a:pt x="2651798" y="3441"/>
                </a:lnTo>
                <a:lnTo>
                  <a:pt x="2647150" y="3937"/>
                </a:lnTo>
                <a:lnTo>
                  <a:pt x="2636228" y="3556"/>
                </a:lnTo>
                <a:lnTo>
                  <a:pt x="2636189" y="2794"/>
                </a:lnTo>
                <a:lnTo>
                  <a:pt x="2636913" y="2413"/>
                </a:lnTo>
                <a:lnTo>
                  <a:pt x="2637155" y="2286"/>
                </a:lnTo>
                <a:lnTo>
                  <a:pt x="2643657" y="2159"/>
                </a:lnTo>
                <a:lnTo>
                  <a:pt x="2644356" y="1778"/>
                </a:lnTo>
                <a:lnTo>
                  <a:pt x="2644584" y="1651"/>
                </a:lnTo>
                <a:lnTo>
                  <a:pt x="2634094" y="1778"/>
                </a:lnTo>
                <a:lnTo>
                  <a:pt x="2619895" y="1016"/>
                </a:lnTo>
                <a:lnTo>
                  <a:pt x="2605595" y="889"/>
                </a:lnTo>
                <a:lnTo>
                  <a:pt x="2594826" y="2413"/>
                </a:lnTo>
                <a:lnTo>
                  <a:pt x="2590127" y="1905"/>
                </a:lnTo>
                <a:lnTo>
                  <a:pt x="2588958" y="1778"/>
                </a:lnTo>
                <a:lnTo>
                  <a:pt x="2576842" y="1905"/>
                </a:lnTo>
                <a:lnTo>
                  <a:pt x="2577300" y="1524"/>
                </a:lnTo>
                <a:lnTo>
                  <a:pt x="2577465" y="1397"/>
                </a:lnTo>
                <a:lnTo>
                  <a:pt x="2578379" y="635"/>
                </a:lnTo>
                <a:lnTo>
                  <a:pt x="2571864" y="1397"/>
                </a:lnTo>
                <a:lnTo>
                  <a:pt x="2562136" y="1397"/>
                </a:lnTo>
                <a:lnTo>
                  <a:pt x="2551925" y="1143"/>
                </a:lnTo>
                <a:lnTo>
                  <a:pt x="2543962" y="1524"/>
                </a:lnTo>
                <a:lnTo>
                  <a:pt x="2544991" y="1016"/>
                </a:lnTo>
                <a:lnTo>
                  <a:pt x="2537472" y="127"/>
                </a:lnTo>
                <a:lnTo>
                  <a:pt x="2531491" y="635"/>
                </a:lnTo>
                <a:lnTo>
                  <a:pt x="2539517" y="1143"/>
                </a:lnTo>
                <a:lnTo>
                  <a:pt x="2534501" y="1905"/>
                </a:lnTo>
                <a:lnTo>
                  <a:pt x="2529078" y="2794"/>
                </a:lnTo>
                <a:lnTo>
                  <a:pt x="2521851" y="2286"/>
                </a:lnTo>
                <a:lnTo>
                  <a:pt x="2512593" y="2159"/>
                </a:lnTo>
                <a:lnTo>
                  <a:pt x="2504084" y="1905"/>
                </a:lnTo>
                <a:lnTo>
                  <a:pt x="2499118" y="889"/>
                </a:lnTo>
                <a:lnTo>
                  <a:pt x="2488171" y="2159"/>
                </a:lnTo>
                <a:lnTo>
                  <a:pt x="2492184" y="3556"/>
                </a:lnTo>
                <a:lnTo>
                  <a:pt x="2489771" y="4953"/>
                </a:lnTo>
                <a:lnTo>
                  <a:pt x="2482265" y="4318"/>
                </a:lnTo>
                <a:lnTo>
                  <a:pt x="2472906" y="3937"/>
                </a:lnTo>
                <a:lnTo>
                  <a:pt x="2465603" y="3302"/>
                </a:lnTo>
                <a:lnTo>
                  <a:pt x="2464270" y="1905"/>
                </a:lnTo>
                <a:lnTo>
                  <a:pt x="2466810" y="2006"/>
                </a:lnTo>
                <a:lnTo>
                  <a:pt x="2466962" y="1905"/>
                </a:lnTo>
                <a:lnTo>
                  <a:pt x="2467483" y="1524"/>
                </a:lnTo>
                <a:lnTo>
                  <a:pt x="2461387" y="762"/>
                </a:lnTo>
                <a:lnTo>
                  <a:pt x="2460371" y="635"/>
                </a:lnTo>
                <a:lnTo>
                  <a:pt x="2461450" y="254"/>
                </a:lnTo>
                <a:lnTo>
                  <a:pt x="2462174" y="0"/>
                </a:lnTo>
                <a:lnTo>
                  <a:pt x="2456599" y="254"/>
                </a:lnTo>
                <a:lnTo>
                  <a:pt x="2448788" y="254"/>
                </a:lnTo>
                <a:lnTo>
                  <a:pt x="2440838" y="0"/>
                </a:lnTo>
                <a:lnTo>
                  <a:pt x="2444953" y="635"/>
                </a:lnTo>
                <a:lnTo>
                  <a:pt x="2442464" y="1270"/>
                </a:lnTo>
                <a:lnTo>
                  <a:pt x="2439047" y="1905"/>
                </a:lnTo>
                <a:lnTo>
                  <a:pt x="2440368" y="2540"/>
                </a:lnTo>
                <a:lnTo>
                  <a:pt x="2452293" y="762"/>
                </a:lnTo>
                <a:lnTo>
                  <a:pt x="2458948" y="889"/>
                </a:lnTo>
                <a:lnTo>
                  <a:pt x="2459913" y="1270"/>
                </a:lnTo>
                <a:lnTo>
                  <a:pt x="2459202" y="1905"/>
                </a:lnTo>
                <a:lnTo>
                  <a:pt x="2460828" y="2540"/>
                </a:lnTo>
                <a:lnTo>
                  <a:pt x="2446540" y="3302"/>
                </a:lnTo>
                <a:lnTo>
                  <a:pt x="2438108" y="4445"/>
                </a:lnTo>
                <a:lnTo>
                  <a:pt x="2429967" y="5715"/>
                </a:lnTo>
                <a:lnTo>
                  <a:pt x="2416556" y="6858"/>
                </a:lnTo>
                <a:lnTo>
                  <a:pt x="2404110" y="5842"/>
                </a:lnTo>
                <a:lnTo>
                  <a:pt x="2401595" y="5842"/>
                </a:lnTo>
                <a:lnTo>
                  <a:pt x="2409558" y="5715"/>
                </a:lnTo>
                <a:lnTo>
                  <a:pt x="2408923" y="4826"/>
                </a:lnTo>
                <a:lnTo>
                  <a:pt x="2408186" y="3810"/>
                </a:lnTo>
                <a:lnTo>
                  <a:pt x="2408009" y="3556"/>
                </a:lnTo>
                <a:lnTo>
                  <a:pt x="2403475" y="3175"/>
                </a:lnTo>
                <a:lnTo>
                  <a:pt x="2393950" y="3810"/>
                </a:lnTo>
                <a:lnTo>
                  <a:pt x="2385149" y="3429"/>
                </a:lnTo>
                <a:lnTo>
                  <a:pt x="2377427" y="2603"/>
                </a:lnTo>
                <a:lnTo>
                  <a:pt x="2373122" y="3810"/>
                </a:lnTo>
                <a:lnTo>
                  <a:pt x="2369667" y="4318"/>
                </a:lnTo>
                <a:lnTo>
                  <a:pt x="2358453" y="4826"/>
                </a:lnTo>
                <a:lnTo>
                  <a:pt x="2355342" y="4445"/>
                </a:lnTo>
                <a:lnTo>
                  <a:pt x="2354643" y="3556"/>
                </a:lnTo>
                <a:lnTo>
                  <a:pt x="2350681" y="2794"/>
                </a:lnTo>
                <a:lnTo>
                  <a:pt x="2326309" y="2667"/>
                </a:lnTo>
                <a:lnTo>
                  <a:pt x="2315654" y="2413"/>
                </a:lnTo>
                <a:lnTo>
                  <a:pt x="2304999" y="2159"/>
                </a:lnTo>
                <a:lnTo>
                  <a:pt x="2284984" y="1905"/>
                </a:lnTo>
                <a:lnTo>
                  <a:pt x="2264537" y="2413"/>
                </a:lnTo>
                <a:lnTo>
                  <a:pt x="2277986" y="4318"/>
                </a:lnTo>
                <a:lnTo>
                  <a:pt x="2282456" y="2413"/>
                </a:lnTo>
                <a:lnTo>
                  <a:pt x="2286482" y="3683"/>
                </a:lnTo>
                <a:lnTo>
                  <a:pt x="2284692" y="5207"/>
                </a:lnTo>
                <a:lnTo>
                  <a:pt x="2279815" y="6604"/>
                </a:lnTo>
                <a:lnTo>
                  <a:pt x="2274595" y="7874"/>
                </a:lnTo>
                <a:lnTo>
                  <a:pt x="2271103" y="7493"/>
                </a:lnTo>
                <a:lnTo>
                  <a:pt x="2261324" y="7239"/>
                </a:lnTo>
                <a:lnTo>
                  <a:pt x="2262594" y="6604"/>
                </a:lnTo>
                <a:lnTo>
                  <a:pt x="2245652" y="7620"/>
                </a:lnTo>
                <a:lnTo>
                  <a:pt x="2248179" y="8382"/>
                </a:lnTo>
                <a:lnTo>
                  <a:pt x="2259139" y="7874"/>
                </a:lnTo>
                <a:lnTo>
                  <a:pt x="2251240" y="8890"/>
                </a:lnTo>
                <a:lnTo>
                  <a:pt x="2249309" y="8763"/>
                </a:lnTo>
                <a:lnTo>
                  <a:pt x="2239022" y="8128"/>
                </a:lnTo>
                <a:lnTo>
                  <a:pt x="2235682" y="7620"/>
                </a:lnTo>
                <a:lnTo>
                  <a:pt x="2239187" y="6858"/>
                </a:lnTo>
                <a:lnTo>
                  <a:pt x="2230234" y="6985"/>
                </a:lnTo>
                <a:lnTo>
                  <a:pt x="2218804" y="7620"/>
                </a:lnTo>
                <a:lnTo>
                  <a:pt x="2220772" y="8763"/>
                </a:lnTo>
                <a:lnTo>
                  <a:pt x="2215032" y="8509"/>
                </a:lnTo>
                <a:lnTo>
                  <a:pt x="2216683" y="7620"/>
                </a:lnTo>
                <a:lnTo>
                  <a:pt x="2216912" y="7493"/>
                </a:lnTo>
                <a:lnTo>
                  <a:pt x="2219820" y="6985"/>
                </a:lnTo>
                <a:lnTo>
                  <a:pt x="2222716" y="6477"/>
                </a:lnTo>
                <a:lnTo>
                  <a:pt x="2228697" y="5588"/>
                </a:lnTo>
                <a:lnTo>
                  <a:pt x="2217255" y="5588"/>
                </a:lnTo>
                <a:lnTo>
                  <a:pt x="2218486" y="4191"/>
                </a:lnTo>
                <a:lnTo>
                  <a:pt x="2218715" y="3937"/>
                </a:lnTo>
                <a:lnTo>
                  <a:pt x="2219579" y="3810"/>
                </a:lnTo>
                <a:lnTo>
                  <a:pt x="2222169" y="3429"/>
                </a:lnTo>
                <a:lnTo>
                  <a:pt x="2206269" y="3810"/>
                </a:lnTo>
                <a:lnTo>
                  <a:pt x="2207653" y="3556"/>
                </a:lnTo>
                <a:lnTo>
                  <a:pt x="2209723" y="3175"/>
                </a:lnTo>
                <a:lnTo>
                  <a:pt x="2209723" y="2540"/>
                </a:lnTo>
                <a:lnTo>
                  <a:pt x="2209723" y="2413"/>
                </a:lnTo>
                <a:lnTo>
                  <a:pt x="2213165" y="1905"/>
                </a:lnTo>
                <a:lnTo>
                  <a:pt x="2205812" y="1905"/>
                </a:lnTo>
                <a:lnTo>
                  <a:pt x="2199170" y="2286"/>
                </a:lnTo>
                <a:lnTo>
                  <a:pt x="2192807" y="2540"/>
                </a:lnTo>
                <a:lnTo>
                  <a:pt x="2186305" y="2032"/>
                </a:lnTo>
                <a:lnTo>
                  <a:pt x="2182330" y="3556"/>
                </a:lnTo>
                <a:lnTo>
                  <a:pt x="2155164" y="2540"/>
                </a:lnTo>
                <a:lnTo>
                  <a:pt x="2145030" y="2413"/>
                </a:lnTo>
                <a:lnTo>
                  <a:pt x="2129472" y="2413"/>
                </a:lnTo>
                <a:lnTo>
                  <a:pt x="2133968" y="3556"/>
                </a:lnTo>
                <a:lnTo>
                  <a:pt x="2122627" y="4191"/>
                </a:lnTo>
                <a:lnTo>
                  <a:pt x="2115439" y="3683"/>
                </a:lnTo>
                <a:lnTo>
                  <a:pt x="2106942" y="2794"/>
                </a:lnTo>
                <a:lnTo>
                  <a:pt x="2091639" y="2921"/>
                </a:lnTo>
                <a:lnTo>
                  <a:pt x="2081199" y="3556"/>
                </a:lnTo>
                <a:lnTo>
                  <a:pt x="2073414" y="4191"/>
                </a:lnTo>
                <a:lnTo>
                  <a:pt x="2068906" y="5080"/>
                </a:lnTo>
                <a:lnTo>
                  <a:pt x="2068283" y="6223"/>
                </a:lnTo>
                <a:lnTo>
                  <a:pt x="2059355" y="6985"/>
                </a:lnTo>
                <a:lnTo>
                  <a:pt x="2057323" y="5842"/>
                </a:lnTo>
                <a:lnTo>
                  <a:pt x="2053297" y="5207"/>
                </a:lnTo>
                <a:lnTo>
                  <a:pt x="2051951" y="5422"/>
                </a:lnTo>
                <a:lnTo>
                  <a:pt x="2051951" y="35560"/>
                </a:lnTo>
                <a:lnTo>
                  <a:pt x="2039594" y="35344"/>
                </a:lnTo>
                <a:lnTo>
                  <a:pt x="2040928" y="35306"/>
                </a:lnTo>
                <a:lnTo>
                  <a:pt x="2049945" y="34417"/>
                </a:lnTo>
                <a:lnTo>
                  <a:pt x="2051951" y="35560"/>
                </a:lnTo>
                <a:lnTo>
                  <a:pt x="2051951" y="5422"/>
                </a:lnTo>
                <a:lnTo>
                  <a:pt x="2046782" y="6223"/>
                </a:lnTo>
                <a:lnTo>
                  <a:pt x="2038413" y="7112"/>
                </a:lnTo>
                <a:lnTo>
                  <a:pt x="2029269" y="7620"/>
                </a:lnTo>
                <a:lnTo>
                  <a:pt x="2020493" y="7366"/>
                </a:lnTo>
                <a:lnTo>
                  <a:pt x="2033905" y="6096"/>
                </a:lnTo>
                <a:lnTo>
                  <a:pt x="2040877" y="5842"/>
                </a:lnTo>
                <a:lnTo>
                  <a:pt x="2036787" y="5080"/>
                </a:lnTo>
                <a:lnTo>
                  <a:pt x="2036102" y="4953"/>
                </a:lnTo>
                <a:lnTo>
                  <a:pt x="2026729" y="4953"/>
                </a:lnTo>
                <a:lnTo>
                  <a:pt x="2015591" y="5080"/>
                </a:lnTo>
                <a:lnTo>
                  <a:pt x="2005520" y="4826"/>
                </a:lnTo>
                <a:lnTo>
                  <a:pt x="1996643" y="5842"/>
                </a:lnTo>
                <a:lnTo>
                  <a:pt x="1957260" y="10033"/>
                </a:lnTo>
                <a:lnTo>
                  <a:pt x="1963788" y="11430"/>
                </a:lnTo>
                <a:lnTo>
                  <a:pt x="1961337" y="13716"/>
                </a:lnTo>
                <a:lnTo>
                  <a:pt x="1948408" y="15240"/>
                </a:lnTo>
                <a:lnTo>
                  <a:pt x="1948002" y="15113"/>
                </a:lnTo>
                <a:lnTo>
                  <a:pt x="1946363" y="14605"/>
                </a:lnTo>
                <a:lnTo>
                  <a:pt x="1939290" y="14224"/>
                </a:lnTo>
                <a:lnTo>
                  <a:pt x="1930171" y="13970"/>
                </a:lnTo>
                <a:lnTo>
                  <a:pt x="1921992" y="13589"/>
                </a:lnTo>
                <a:lnTo>
                  <a:pt x="1921027" y="12700"/>
                </a:lnTo>
                <a:lnTo>
                  <a:pt x="1918169" y="12192"/>
                </a:lnTo>
                <a:lnTo>
                  <a:pt x="1916023" y="11811"/>
                </a:lnTo>
                <a:lnTo>
                  <a:pt x="1913724" y="11049"/>
                </a:lnTo>
                <a:lnTo>
                  <a:pt x="1920887" y="10414"/>
                </a:lnTo>
                <a:lnTo>
                  <a:pt x="1926386" y="10922"/>
                </a:lnTo>
                <a:lnTo>
                  <a:pt x="1928914" y="12446"/>
                </a:lnTo>
                <a:lnTo>
                  <a:pt x="1936394" y="11811"/>
                </a:lnTo>
                <a:lnTo>
                  <a:pt x="1931720" y="10922"/>
                </a:lnTo>
                <a:lnTo>
                  <a:pt x="1927161" y="10414"/>
                </a:lnTo>
                <a:lnTo>
                  <a:pt x="1916569" y="9271"/>
                </a:lnTo>
                <a:lnTo>
                  <a:pt x="1907413" y="8636"/>
                </a:lnTo>
                <a:lnTo>
                  <a:pt x="1908378" y="8001"/>
                </a:lnTo>
                <a:lnTo>
                  <a:pt x="1909457" y="7874"/>
                </a:lnTo>
                <a:lnTo>
                  <a:pt x="1914867" y="7239"/>
                </a:lnTo>
                <a:lnTo>
                  <a:pt x="1921332" y="7112"/>
                </a:lnTo>
                <a:lnTo>
                  <a:pt x="1917814" y="7620"/>
                </a:lnTo>
                <a:lnTo>
                  <a:pt x="1919859" y="8001"/>
                </a:lnTo>
                <a:lnTo>
                  <a:pt x="1920367" y="8509"/>
                </a:lnTo>
                <a:lnTo>
                  <a:pt x="1929307" y="7366"/>
                </a:lnTo>
                <a:lnTo>
                  <a:pt x="1928710" y="7112"/>
                </a:lnTo>
                <a:lnTo>
                  <a:pt x="1926920" y="6350"/>
                </a:lnTo>
                <a:lnTo>
                  <a:pt x="1925180" y="6096"/>
                </a:lnTo>
                <a:lnTo>
                  <a:pt x="1922589" y="5715"/>
                </a:lnTo>
                <a:lnTo>
                  <a:pt x="1920862" y="5461"/>
                </a:lnTo>
                <a:lnTo>
                  <a:pt x="1919605" y="4826"/>
                </a:lnTo>
                <a:lnTo>
                  <a:pt x="1918931" y="4495"/>
                </a:lnTo>
                <a:lnTo>
                  <a:pt x="1920633" y="4368"/>
                </a:lnTo>
                <a:lnTo>
                  <a:pt x="1921929" y="4191"/>
                </a:lnTo>
                <a:lnTo>
                  <a:pt x="1921751" y="3924"/>
                </a:lnTo>
                <a:lnTo>
                  <a:pt x="1920176" y="4114"/>
                </a:lnTo>
                <a:lnTo>
                  <a:pt x="1919287" y="4305"/>
                </a:lnTo>
                <a:lnTo>
                  <a:pt x="1918893" y="4483"/>
                </a:lnTo>
                <a:lnTo>
                  <a:pt x="1913369" y="4787"/>
                </a:lnTo>
                <a:lnTo>
                  <a:pt x="1899716" y="4699"/>
                </a:lnTo>
                <a:lnTo>
                  <a:pt x="1905876" y="5715"/>
                </a:lnTo>
                <a:lnTo>
                  <a:pt x="1894928" y="4826"/>
                </a:lnTo>
                <a:lnTo>
                  <a:pt x="1881593" y="5334"/>
                </a:lnTo>
                <a:lnTo>
                  <a:pt x="1868081" y="6096"/>
                </a:lnTo>
                <a:lnTo>
                  <a:pt x="1856587" y="5461"/>
                </a:lnTo>
                <a:lnTo>
                  <a:pt x="1856028" y="5842"/>
                </a:lnTo>
                <a:lnTo>
                  <a:pt x="1863547" y="6604"/>
                </a:lnTo>
                <a:lnTo>
                  <a:pt x="1854581" y="7366"/>
                </a:lnTo>
                <a:lnTo>
                  <a:pt x="1841157" y="7874"/>
                </a:lnTo>
                <a:lnTo>
                  <a:pt x="1841588" y="7239"/>
                </a:lnTo>
                <a:lnTo>
                  <a:pt x="1842122" y="6477"/>
                </a:lnTo>
                <a:lnTo>
                  <a:pt x="1836635" y="5969"/>
                </a:lnTo>
                <a:lnTo>
                  <a:pt x="1831174" y="6604"/>
                </a:lnTo>
                <a:lnTo>
                  <a:pt x="1823199" y="6985"/>
                </a:lnTo>
                <a:lnTo>
                  <a:pt x="1816341" y="7239"/>
                </a:lnTo>
                <a:lnTo>
                  <a:pt x="1814233" y="7112"/>
                </a:lnTo>
                <a:lnTo>
                  <a:pt x="1811756" y="7874"/>
                </a:lnTo>
                <a:lnTo>
                  <a:pt x="1814093" y="8890"/>
                </a:lnTo>
                <a:lnTo>
                  <a:pt x="1815769" y="10033"/>
                </a:lnTo>
                <a:lnTo>
                  <a:pt x="1811312" y="11176"/>
                </a:lnTo>
                <a:lnTo>
                  <a:pt x="1804492" y="12065"/>
                </a:lnTo>
                <a:lnTo>
                  <a:pt x="1796948" y="12192"/>
                </a:lnTo>
                <a:lnTo>
                  <a:pt x="1789125" y="12065"/>
                </a:lnTo>
                <a:lnTo>
                  <a:pt x="1781441" y="12192"/>
                </a:lnTo>
                <a:lnTo>
                  <a:pt x="1779574" y="11811"/>
                </a:lnTo>
                <a:lnTo>
                  <a:pt x="1778952" y="11684"/>
                </a:lnTo>
                <a:lnTo>
                  <a:pt x="1778330" y="11557"/>
                </a:lnTo>
                <a:lnTo>
                  <a:pt x="1783537" y="11176"/>
                </a:lnTo>
                <a:lnTo>
                  <a:pt x="1791919" y="10922"/>
                </a:lnTo>
                <a:lnTo>
                  <a:pt x="1798332" y="10541"/>
                </a:lnTo>
                <a:lnTo>
                  <a:pt x="1764487" y="11684"/>
                </a:lnTo>
                <a:lnTo>
                  <a:pt x="1761134" y="11049"/>
                </a:lnTo>
                <a:lnTo>
                  <a:pt x="1764233" y="10414"/>
                </a:lnTo>
                <a:lnTo>
                  <a:pt x="1771065" y="10033"/>
                </a:lnTo>
                <a:lnTo>
                  <a:pt x="1778927" y="9906"/>
                </a:lnTo>
                <a:lnTo>
                  <a:pt x="1768335" y="9525"/>
                </a:lnTo>
                <a:lnTo>
                  <a:pt x="1757908" y="9779"/>
                </a:lnTo>
                <a:lnTo>
                  <a:pt x="1749285" y="10668"/>
                </a:lnTo>
                <a:lnTo>
                  <a:pt x="1744052" y="11684"/>
                </a:lnTo>
                <a:lnTo>
                  <a:pt x="1735582" y="11430"/>
                </a:lnTo>
                <a:lnTo>
                  <a:pt x="1731111" y="11811"/>
                </a:lnTo>
                <a:lnTo>
                  <a:pt x="1725129" y="11430"/>
                </a:lnTo>
                <a:lnTo>
                  <a:pt x="1723136" y="11303"/>
                </a:lnTo>
                <a:lnTo>
                  <a:pt x="1731060" y="10287"/>
                </a:lnTo>
                <a:lnTo>
                  <a:pt x="1730552" y="7620"/>
                </a:lnTo>
                <a:lnTo>
                  <a:pt x="1742960" y="7112"/>
                </a:lnTo>
                <a:lnTo>
                  <a:pt x="1750707" y="7366"/>
                </a:lnTo>
                <a:lnTo>
                  <a:pt x="1749107" y="8128"/>
                </a:lnTo>
                <a:lnTo>
                  <a:pt x="1746948" y="9017"/>
                </a:lnTo>
                <a:lnTo>
                  <a:pt x="1752968" y="9398"/>
                </a:lnTo>
                <a:lnTo>
                  <a:pt x="1754454" y="7874"/>
                </a:lnTo>
                <a:lnTo>
                  <a:pt x="1761909" y="8636"/>
                </a:lnTo>
                <a:lnTo>
                  <a:pt x="1765477" y="7874"/>
                </a:lnTo>
                <a:lnTo>
                  <a:pt x="1767852" y="7366"/>
                </a:lnTo>
                <a:lnTo>
                  <a:pt x="1775853" y="7239"/>
                </a:lnTo>
                <a:lnTo>
                  <a:pt x="1780336" y="7620"/>
                </a:lnTo>
                <a:lnTo>
                  <a:pt x="1774875" y="7747"/>
                </a:lnTo>
                <a:lnTo>
                  <a:pt x="1771891" y="8128"/>
                </a:lnTo>
                <a:lnTo>
                  <a:pt x="1782216" y="8001"/>
                </a:lnTo>
                <a:lnTo>
                  <a:pt x="1791665" y="8001"/>
                </a:lnTo>
                <a:lnTo>
                  <a:pt x="1800440" y="7620"/>
                </a:lnTo>
                <a:lnTo>
                  <a:pt x="1803552" y="7239"/>
                </a:lnTo>
                <a:lnTo>
                  <a:pt x="1804593" y="7112"/>
                </a:lnTo>
                <a:lnTo>
                  <a:pt x="1808759" y="6604"/>
                </a:lnTo>
                <a:lnTo>
                  <a:pt x="1803425" y="6477"/>
                </a:lnTo>
                <a:lnTo>
                  <a:pt x="1792770" y="6223"/>
                </a:lnTo>
                <a:lnTo>
                  <a:pt x="1761223" y="6477"/>
                </a:lnTo>
                <a:lnTo>
                  <a:pt x="1751393" y="5842"/>
                </a:lnTo>
                <a:lnTo>
                  <a:pt x="1712607" y="8382"/>
                </a:lnTo>
                <a:lnTo>
                  <a:pt x="1712633" y="9144"/>
                </a:lnTo>
                <a:lnTo>
                  <a:pt x="1726120" y="10287"/>
                </a:lnTo>
                <a:lnTo>
                  <a:pt x="1715160" y="11430"/>
                </a:lnTo>
                <a:lnTo>
                  <a:pt x="1684223" y="8636"/>
                </a:lnTo>
                <a:lnTo>
                  <a:pt x="1682940" y="9779"/>
                </a:lnTo>
                <a:lnTo>
                  <a:pt x="1675295" y="10668"/>
                </a:lnTo>
                <a:lnTo>
                  <a:pt x="1668018" y="11303"/>
                </a:lnTo>
                <a:lnTo>
                  <a:pt x="1667852" y="12319"/>
                </a:lnTo>
                <a:lnTo>
                  <a:pt x="1674812" y="11176"/>
                </a:lnTo>
                <a:lnTo>
                  <a:pt x="1678317" y="12827"/>
                </a:lnTo>
                <a:lnTo>
                  <a:pt x="1679308" y="13081"/>
                </a:lnTo>
                <a:lnTo>
                  <a:pt x="1672780" y="13462"/>
                </a:lnTo>
                <a:lnTo>
                  <a:pt x="1671967" y="14058"/>
                </a:lnTo>
                <a:lnTo>
                  <a:pt x="1672069" y="14351"/>
                </a:lnTo>
                <a:lnTo>
                  <a:pt x="1672285" y="14732"/>
                </a:lnTo>
                <a:lnTo>
                  <a:pt x="1669427" y="15113"/>
                </a:lnTo>
                <a:lnTo>
                  <a:pt x="1663725" y="14986"/>
                </a:lnTo>
                <a:lnTo>
                  <a:pt x="1658023" y="14859"/>
                </a:lnTo>
                <a:lnTo>
                  <a:pt x="1656753" y="14351"/>
                </a:lnTo>
                <a:lnTo>
                  <a:pt x="1655584" y="13843"/>
                </a:lnTo>
                <a:lnTo>
                  <a:pt x="1644446" y="13335"/>
                </a:lnTo>
                <a:lnTo>
                  <a:pt x="1650022" y="12446"/>
                </a:lnTo>
                <a:lnTo>
                  <a:pt x="1658010" y="11303"/>
                </a:lnTo>
                <a:lnTo>
                  <a:pt x="1667675" y="10033"/>
                </a:lnTo>
                <a:lnTo>
                  <a:pt x="1675218" y="9398"/>
                </a:lnTo>
                <a:lnTo>
                  <a:pt x="1678241" y="9144"/>
                </a:lnTo>
                <a:lnTo>
                  <a:pt x="1677238" y="8255"/>
                </a:lnTo>
                <a:lnTo>
                  <a:pt x="1663852" y="9398"/>
                </a:lnTo>
                <a:lnTo>
                  <a:pt x="1657794" y="8382"/>
                </a:lnTo>
                <a:lnTo>
                  <a:pt x="1660575" y="9144"/>
                </a:lnTo>
                <a:lnTo>
                  <a:pt x="1658899" y="9906"/>
                </a:lnTo>
                <a:lnTo>
                  <a:pt x="1656943" y="10414"/>
                </a:lnTo>
                <a:lnTo>
                  <a:pt x="1658874" y="10795"/>
                </a:lnTo>
                <a:lnTo>
                  <a:pt x="1606994" y="14097"/>
                </a:lnTo>
                <a:lnTo>
                  <a:pt x="1588185" y="14986"/>
                </a:lnTo>
                <a:lnTo>
                  <a:pt x="1596402" y="13208"/>
                </a:lnTo>
                <a:lnTo>
                  <a:pt x="1600492" y="12827"/>
                </a:lnTo>
                <a:lnTo>
                  <a:pt x="1607312" y="12192"/>
                </a:lnTo>
                <a:lnTo>
                  <a:pt x="1610042" y="11938"/>
                </a:lnTo>
                <a:lnTo>
                  <a:pt x="1620304" y="10795"/>
                </a:lnTo>
                <a:lnTo>
                  <a:pt x="1621447" y="10668"/>
                </a:lnTo>
                <a:lnTo>
                  <a:pt x="1622933" y="8636"/>
                </a:lnTo>
                <a:lnTo>
                  <a:pt x="1610487" y="9271"/>
                </a:lnTo>
                <a:lnTo>
                  <a:pt x="1610550" y="10795"/>
                </a:lnTo>
                <a:lnTo>
                  <a:pt x="1600555" y="10668"/>
                </a:lnTo>
                <a:lnTo>
                  <a:pt x="1592122" y="9906"/>
                </a:lnTo>
                <a:lnTo>
                  <a:pt x="1580578" y="10033"/>
                </a:lnTo>
                <a:lnTo>
                  <a:pt x="1554213" y="10922"/>
                </a:lnTo>
                <a:lnTo>
                  <a:pt x="1561731" y="11684"/>
                </a:lnTo>
                <a:lnTo>
                  <a:pt x="1556016" y="12065"/>
                </a:lnTo>
                <a:lnTo>
                  <a:pt x="1549171" y="12192"/>
                </a:lnTo>
                <a:lnTo>
                  <a:pt x="1535823" y="11938"/>
                </a:lnTo>
                <a:lnTo>
                  <a:pt x="1537779" y="11557"/>
                </a:lnTo>
                <a:lnTo>
                  <a:pt x="1530400" y="12192"/>
                </a:lnTo>
                <a:lnTo>
                  <a:pt x="1529245" y="12065"/>
                </a:lnTo>
                <a:lnTo>
                  <a:pt x="1528965" y="12065"/>
                </a:lnTo>
                <a:lnTo>
                  <a:pt x="1528991" y="11938"/>
                </a:lnTo>
                <a:lnTo>
                  <a:pt x="1520812" y="12446"/>
                </a:lnTo>
                <a:lnTo>
                  <a:pt x="1509560" y="12573"/>
                </a:lnTo>
                <a:lnTo>
                  <a:pt x="1496910" y="12573"/>
                </a:lnTo>
                <a:lnTo>
                  <a:pt x="1484541" y="12827"/>
                </a:lnTo>
                <a:lnTo>
                  <a:pt x="1484566" y="14351"/>
                </a:lnTo>
                <a:lnTo>
                  <a:pt x="1499958" y="12827"/>
                </a:lnTo>
                <a:lnTo>
                  <a:pt x="1507439" y="12954"/>
                </a:lnTo>
                <a:lnTo>
                  <a:pt x="1509458" y="13208"/>
                </a:lnTo>
                <a:lnTo>
                  <a:pt x="1523885" y="13716"/>
                </a:lnTo>
                <a:lnTo>
                  <a:pt x="1516913" y="14859"/>
                </a:lnTo>
                <a:lnTo>
                  <a:pt x="1503273" y="15240"/>
                </a:lnTo>
                <a:lnTo>
                  <a:pt x="1490510" y="16002"/>
                </a:lnTo>
                <a:lnTo>
                  <a:pt x="1477264" y="16637"/>
                </a:lnTo>
                <a:lnTo>
                  <a:pt x="1462189" y="17018"/>
                </a:lnTo>
                <a:lnTo>
                  <a:pt x="1469148" y="17526"/>
                </a:lnTo>
                <a:lnTo>
                  <a:pt x="1463497" y="18034"/>
                </a:lnTo>
                <a:lnTo>
                  <a:pt x="1457045" y="18288"/>
                </a:lnTo>
                <a:lnTo>
                  <a:pt x="1442313" y="18288"/>
                </a:lnTo>
                <a:lnTo>
                  <a:pt x="1436293" y="17526"/>
                </a:lnTo>
                <a:lnTo>
                  <a:pt x="1437767" y="17272"/>
                </a:lnTo>
                <a:lnTo>
                  <a:pt x="1440700" y="16764"/>
                </a:lnTo>
                <a:lnTo>
                  <a:pt x="1446517" y="16002"/>
                </a:lnTo>
                <a:lnTo>
                  <a:pt x="1444713" y="15367"/>
                </a:lnTo>
                <a:lnTo>
                  <a:pt x="1448219" y="14706"/>
                </a:lnTo>
                <a:lnTo>
                  <a:pt x="1443278" y="15113"/>
                </a:lnTo>
                <a:lnTo>
                  <a:pt x="1436509" y="16002"/>
                </a:lnTo>
                <a:lnTo>
                  <a:pt x="1428991" y="16891"/>
                </a:lnTo>
                <a:lnTo>
                  <a:pt x="1415872" y="17272"/>
                </a:lnTo>
                <a:lnTo>
                  <a:pt x="1415567" y="17018"/>
                </a:lnTo>
                <a:lnTo>
                  <a:pt x="1414805" y="16383"/>
                </a:lnTo>
                <a:lnTo>
                  <a:pt x="1420368" y="16891"/>
                </a:lnTo>
                <a:lnTo>
                  <a:pt x="1422311" y="16383"/>
                </a:lnTo>
                <a:lnTo>
                  <a:pt x="1422793" y="16256"/>
                </a:lnTo>
                <a:lnTo>
                  <a:pt x="1416659" y="16256"/>
                </a:lnTo>
                <a:lnTo>
                  <a:pt x="1402384" y="17018"/>
                </a:lnTo>
                <a:lnTo>
                  <a:pt x="1393456" y="17018"/>
                </a:lnTo>
                <a:lnTo>
                  <a:pt x="1399463" y="16510"/>
                </a:lnTo>
                <a:lnTo>
                  <a:pt x="1402981" y="16002"/>
                </a:lnTo>
                <a:lnTo>
                  <a:pt x="1404747" y="15748"/>
                </a:lnTo>
                <a:lnTo>
                  <a:pt x="1406855" y="14986"/>
                </a:lnTo>
                <a:lnTo>
                  <a:pt x="1403350" y="14097"/>
                </a:lnTo>
                <a:lnTo>
                  <a:pt x="1396415" y="16002"/>
                </a:lnTo>
                <a:lnTo>
                  <a:pt x="1390434" y="15748"/>
                </a:lnTo>
                <a:lnTo>
                  <a:pt x="1392885" y="15113"/>
                </a:lnTo>
                <a:lnTo>
                  <a:pt x="1390434" y="14986"/>
                </a:lnTo>
                <a:lnTo>
                  <a:pt x="1386941" y="15240"/>
                </a:lnTo>
                <a:lnTo>
                  <a:pt x="1386560" y="15748"/>
                </a:lnTo>
                <a:lnTo>
                  <a:pt x="1385239" y="16383"/>
                </a:lnTo>
                <a:lnTo>
                  <a:pt x="1378978" y="16510"/>
                </a:lnTo>
                <a:lnTo>
                  <a:pt x="1376972" y="16129"/>
                </a:lnTo>
                <a:lnTo>
                  <a:pt x="1372514" y="15875"/>
                </a:lnTo>
                <a:lnTo>
                  <a:pt x="1374457" y="15367"/>
                </a:lnTo>
                <a:lnTo>
                  <a:pt x="1366558" y="15621"/>
                </a:lnTo>
                <a:lnTo>
                  <a:pt x="1363154" y="15875"/>
                </a:lnTo>
                <a:lnTo>
                  <a:pt x="1359954" y="16383"/>
                </a:lnTo>
                <a:lnTo>
                  <a:pt x="1352626" y="17018"/>
                </a:lnTo>
                <a:lnTo>
                  <a:pt x="1359966" y="17399"/>
                </a:lnTo>
                <a:lnTo>
                  <a:pt x="1362506" y="18288"/>
                </a:lnTo>
                <a:lnTo>
                  <a:pt x="1360119" y="19431"/>
                </a:lnTo>
                <a:lnTo>
                  <a:pt x="1352651" y="20066"/>
                </a:lnTo>
                <a:lnTo>
                  <a:pt x="1339494" y="20193"/>
                </a:lnTo>
                <a:lnTo>
                  <a:pt x="1328013" y="20447"/>
                </a:lnTo>
                <a:lnTo>
                  <a:pt x="1317637" y="20447"/>
                </a:lnTo>
                <a:lnTo>
                  <a:pt x="1307807" y="19431"/>
                </a:lnTo>
                <a:lnTo>
                  <a:pt x="1299349" y="20701"/>
                </a:lnTo>
                <a:lnTo>
                  <a:pt x="1299629" y="19939"/>
                </a:lnTo>
                <a:lnTo>
                  <a:pt x="1299679" y="19812"/>
                </a:lnTo>
                <a:lnTo>
                  <a:pt x="1294650" y="19685"/>
                </a:lnTo>
                <a:lnTo>
                  <a:pt x="1287475" y="19939"/>
                </a:lnTo>
                <a:lnTo>
                  <a:pt x="1281379" y="19939"/>
                </a:lnTo>
                <a:lnTo>
                  <a:pt x="1284973" y="19050"/>
                </a:lnTo>
                <a:lnTo>
                  <a:pt x="1294815" y="18796"/>
                </a:lnTo>
                <a:lnTo>
                  <a:pt x="1302486" y="18415"/>
                </a:lnTo>
                <a:lnTo>
                  <a:pt x="1305039" y="18288"/>
                </a:lnTo>
                <a:lnTo>
                  <a:pt x="1305433" y="18161"/>
                </a:lnTo>
                <a:lnTo>
                  <a:pt x="1309738" y="16764"/>
                </a:lnTo>
                <a:lnTo>
                  <a:pt x="1298270" y="16649"/>
                </a:lnTo>
                <a:lnTo>
                  <a:pt x="1298117" y="17145"/>
                </a:lnTo>
                <a:lnTo>
                  <a:pt x="1295806" y="18161"/>
                </a:lnTo>
                <a:lnTo>
                  <a:pt x="1292339" y="17907"/>
                </a:lnTo>
                <a:lnTo>
                  <a:pt x="1279791" y="17399"/>
                </a:lnTo>
                <a:lnTo>
                  <a:pt x="1280795" y="16510"/>
                </a:lnTo>
                <a:lnTo>
                  <a:pt x="1269352" y="16510"/>
                </a:lnTo>
                <a:lnTo>
                  <a:pt x="1267396" y="18415"/>
                </a:lnTo>
                <a:lnTo>
                  <a:pt x="1258938" y="18161"/>
                </a:lnTo>
                <a:lnTo>
                  <a:pt x="1259357" y="17907"/>
                </a:lnTo>
                <a:lnTo>
                  <a:pt x="1260208" y="17399"/>
                </a:lnTo>
                <a:lnTo>
                  <a:pt x="1261668" y="16383"/>
                </a:lnTo>
                <a:lnTo>
                  <a:pt x="1261440" y="16129"/>
                </a:lnTo>
                <a:lnTo>
                  <a:pt x="1260906" y="15544"/>
                </a:lnTo>
                <a:lnTo>
                  <a:pt x="1261071" y="15443"/>
                </a:lnTo>
                <a:lnTo>
                  <a:pt x="1261021" y="15303"/>
                </a:lnTo>
                <a:lnTo>
                  <a:pt x="1260386" y="15087"/>
                </a:lnTo>
                <a:lnTo>
                  <a:pt x="1260678" y="15252"/>
                </a:lnTo>
                <a:lnTo>
                  <a:pt x="1260729" y="15405"/>
                </a:lnTo>
                <a:lnTo>
                  <a:pt x="1260817" y="15532"/>
                </a:lnTo>
                <a:lnTo>
                  <a:pt x="1259852" y="16129"/>
                </a:lnTo>
                <a:lnTo>
                  <a:pt x="1249032" y="15494"/>
                </a:lnTo>
                <a:lnTo>
                  <a:pt x="1246936" y="15494"/>
                </a:lnTo>
                <a:lnTo>
                  <a:pt x="1248918" y="15748"/>
                </a:lnTo>
                <a:lnTo>
                  <a:pt x="1242987" y="17018"/>
                </a:lnTo>
                <a:lnTo>
                  <a:pt x="1252918" y="16383"/>
                </a:lnTo>
                <a:lnTo>
                  <a:pt x="1250467" y="17907"/>
                </a:lnTo>
                <a:lnTo>
                  <a:pt x="1229499" y="16637"/>
                </a:lnTo>
                <a:lnTo>
                  <a:pt x="1230071" y="17907"/>
                </a:lnTo>
                <a:lnTo>
                  <a:pt x="1228750" y="17653"/>
                </a:lnTo>
                <a:lnTo>
                  <a:pt x="1226769" y="17272"/>
                </a:lnTo>
                <a:lnTo>
                  <a:pt x="1226108" y="17145"/>
                </a:lnTo>
                <a:lnTo>
                  <a:pt x="1217650" y="17145"/>
                </a:lnTo>
                <a:lnTo>
                  <a:pt x="1207414" y="17272"/>
                </a:lnTo>
                <a:lnTo>
                  <a:pt x="1198168" y="17145"/>
                </a:lnTo>
                <a:lnTo>
                  <a:pt x="1201699" y="18542"/>
                </a:lnTo>
                <a:lnTo>
                  <a:pt x="1208697" y="18161"/>
                </a:lnTo>
                <a:lnTo>
                  <a:pt x="1216152" y="17653"/>
                </a:lnTo>
                <a:lnTo>
                  <a:pt x="1221079" y="18669"/>
                </a:lnTo>
                <a:lnTo>
                  <a:pt x="1207541" y="19431"/>
                </a:lnTo>
                <a:lnTo>
                  <a:pt x="1189647" y="19685"/>
                </a:lnTo>
                <a:lnTo>
                  <a:pt x="1170165" y="20193"/>
                </a:lnTo>
                <a:lnTo>
                  <a:pt x="1151864" y="21082"/>
                </a:lnTo>
                <a:lnTo>
                  <a:pt x="1143622" y="20701"/>
                </a:lnTo>
                <a:lnTo>
                  <a:pt x="1143812" y="20447"/>
                </a:lnTo>
                <a:lnTo>
                  <a:pt x="1144092" y="20066"/>
                </a:lnTo>
                <a:lnTo>
                  <a:pt x="1147445" y="19177"/>
                </a:lnTo>
                <a:lnTo>
                  <a:pt x="1147864" y="18288"/>
                </a:lnTo>
                <a:lnTo>
                  <a:pt x="1159154" y="17907"/>
                </a:lnTo>
                <a:lnTo>
                  <a:pt x="1175804" y="18034"/>
                </a:lnTo>
                <a:lnTo>
                  <a:pt x="1180769" y="17907"/>
                </a:lnTo>
                <a:lnTo>
                  <a:pt x="1185722" y="17780"/>
                </a:lnTo>
                <a:lnTo>
                  <a:pt x="1171371" y="17526"/>
                </a:lnTo>
                <a:lnTo>
                  <a:pt x="1155395" y="17780"/>
                </a:lnTo>
                <a:lnTo>
                  <a:pt x="1140269" y="18288"/>
                </a:lnTo>
                <a:lnTo>
                  <a:pt x="1128458" y="19177"/>
                </a:lnTo>
                <a:lnTo>
                  <a:pt x="1124686" y="19050"/>
                </a:lnTo>
                <a:lnTo>
                  <a:pt x="1117117" y="18796"/>
                </a:lnTo>
                <a:lnTo>
                  <a:pt x="1108481" y="17653"/>
                </a:lnTo>
                <a:lnTo>
                  <a:pt x="1099197" y="16649"/>
                </a:lnTo>
                <a:lnTo>
                  <a:pt x="1085545" y="16637"/>
                </a:lnTo>
                <a:lnTo>
                  <a:pt x="1088517" y="17907"/>
                </a:lnTo>
                <a:lnTo>
                  <a:pt x="1088034" y="18161"/>
                </a:lnTo>
                <a:lnTo>
                  <a:pt x="1095044" y="18542"/>
                </a:lnTo>
                <a:lnTo>
                  <a:pt x="1089075" y="19050"/>
                </a:lnTo>
                <a:lnTo>
                  <a:pt x="1082078" y="18669"/>
                </a:lnTo>
                <a:lnTo>
                  <a:pt x="1075613" y="18796"/>
                </a:lnTo>
                <a:lnTo>
                  <a:pt x="1075359" y="19304"/>
                </a:lnTo>
                <a:lnTo>
                  <a:pt x="1078001" y="19558"/>
                </a:lnTo>
                <a:lnTo>
                  <a:pt x="1079715" y="19939"/>
                </a:lnTo>
                <a:lnTo>
                  <a:pt x="1076655" y="20447"/>
                </a:lnTo>
                <a:lnTo>
                  <a:pt x="1073162" y="20193"/>
                </a:lnTo>
                <a:lnTo>
                  <a:pt x="1065695" y="20066"/>
                </a:lnTo>
                <a:lnTo>
                  <a:pt x="1066952" y="19304"/>
                </a:lnTo>
                <a:lnTo>
                  <a:pt x="1067155" y="19177"/>
                </a:lnTo>
                <a:lnTo>
                  <a:pt x="1068654" y="19050"/>
                </a:lnTo>
                <a:lnTo>
                  <a:pt x="1056919" y="19304"/>
                </a:lnTo>
                <a:lnTo>
                  <a:pt x="1051483" y="18542"/>
                </a:lnTo>
                <a:lnTo>
                  <a:pt x="1050582" y="18415"/>
                </a:lnTo>
                <a:lnTo>
                  <a:pt x="1044803" y="17907"/>
                </a:lnTo>
                <a:lnTo>
                  <a:pt x="1034770" y="18796"/>
                </a:lnTo>
                <a:lnTo>
                  <a:pt x="1036256" y="19431"/>
                </a:lnTo>
                <a:lnTo>
                  <a:pt x="1040244" y="18542"/>
                </a:lnTo>
                <a:lnTo>
                  <a:pt x="1044752" y="18923"/>
                </a:lnTo>
                <a:lnTo>
                  <a:pt x="1048232" y="19812"/>
                </a:lnTo>
                <a:lnTo>
                  <a:pt x="1036840" y="21336"/>
                </a:lnTo>
                <a:lnTo>
                  <a:pt x="1028331" y="21844"/>
                </a:lnTo>
                <a:lnTo>
                  <a:pt x="1028547" y="21717"/>
                </a:lnTo>
                <a:lnTo>
                  <a:pt x="1029843" y="20955"/>
                </a:lnTo>
                <a:lnTo>
                  <a:pt x="1020876" y="21717"/>
                </a:lnTo>
                <a:lnTo>
                  <a:pt x="1014907" y="21463"/>
                </a:lnTo>
                <a:lnTo>
                  <a:pt x="1015314" y="21082"/>
                </a:lnTo>
                <a:lnTo>
                  <a:pt x="1015593" y="20828"/>
                </a:lnTo>
                <a:lnTo>
                  <a:pt x="1021245" y="20574"/>
                </a:lnTo>
                <a:lnTo>
                  <a:pt x="1028204" y="20447"/>
                </a:lnTo>
                <a:lnTo>
                  <a:pt x="1032814" y="19939"/>
                </a:lnTo>
                <a:lnTo>
                  <a:pt x="1016355" y="19812"/>
                </a:lnTo>
                <a:lnTo>
                  <a:pt x="1019822" y="20066"/>
                </a:lnTo>
                <a:lnTo>
                  <a:pt x="1001941" y="21590"/>
                </a:lnTo>
                <a:lnTo>
                  <a:pt x="1014412" y="21082"/>
                </a:lnTo>
                <a:lnTo>
                  <a:pt x="1007948" y="23368"/>
                </a:lnTo>
                <a:lnTo>
                  <a:pt x="1002461" y="23495"/>
                </a:lnTo>
                <a:lnTo>
                  <a:pt x="993355" y="23368"/>
                </a:lnTo>
                <a:lnTo>
                  <a:pt x="985532" y="23114"/>
                </a:lnTo>
                <a:lnTo>
                  <a:pt x="980325" y="22606"/>
                </a:lnTo>
                <a:lnTo>
                  <a:pt x="979030" y="21590"/>
                </a:lnTo>
                <a:lnTo>
                  <a:pt x="975588" y="22606"/>
                </a:lnTo>
                <a:lnTo>
                  <a:pt x="968654" y="23114"/>
                </a:lnTo>
                <a:lnTo>
                  <a:pt x="959929" y="23495"/>
                </a:lnTo>
                <a:lnTo>
                  <a:pt x="951166" y="23749"/>
                </a:lnTo>
                <a:lnTo>
                  <a:pt x="956398" y="24130"/>
                </a:lnTo>
                <a:lnTo>
                  <a:pt x="955979" y="24638"/>
                </a:lnTo>
                <a:lnTo>
                  <a:pt x="949210" y="25654"/>
                </a:lnTo>
                <a:lnTo>
                  <a:pt x="931265" y="24257"/>
                </a:lnTo>
                <a:lnTo>
                  <a:pt x="938695" y="23749"/>
                </a:lnTo>
                <a:lnTo>
                  <a:pt x="937615" y="23368"/>
                </a:lnTo>
                <a:lnTo>
                  <a:pt x="936904" y="23114"/>
                </a:lnTo>
                <a:lnTo>
                  <a:pt x="932408" y="22479"/>
                </a:lnTo>
                <a:lnTo>
                  <a:pt x="931697" y="21717"/>
                </a:lnTo>
                <a:lnTo>
                  <a:pt x="933157" y="21463"/>
                </a:lnTo>
                <a:lnTo>
                  <a:pt x="936790" y="20828"/>
                </a:lnTo>
                <a:lnTo>
                  <a:pt x="943444" y="20574"/>
                </a:lnTo>
                <a:lnTo>
                  <a:pt x="958596" y="20828"/>
                </a:lnTo>
                <a:lnTo>
                  <a:pt x="954951" y="20574"/>
                </a:lnTo>
                <a:lnTo>
                  <a:pt x="945832" y="19939"/>
                </a:lnTo>
                <a:lnTo>
                  <a:pt x="935469" y="20574"/>
                </a:lnTo>
                <a:lnTo>
                  <a:pt x="925601" y="21463"/>
                </a:lnTo>
                <a:lnTo>
                  <a:pt x="914260" y="21463"/>
                </a:lnTo>
                <a:lnTo>
                  <a:pt x="914247" y="20828"/>
                </a:lnTo>
                <a:lnTo>
                  <a:pt x="914247" y="20701"/>
                </a:lnTo>
                <a:lnTo>
                  <a:pt x="914933" y="20281"/>
                </a:lnTo>
                <a:lnTo>
                  <a:pt x="912926" y="20447"/>
                </a:lnTo>
                <a:lnTo>
                  <a:pt x="904913" y="20828"/>
                </a:lnTo>
                <a:lnTo>
                  <a:pt x="896289" y="20701"/>
                </a:lnTo>
                <a:lnTo>
                  <a:pt x="899299" y="21209"/>
                </a:lnTo>
                <a:lnTo>
                  <a:pt x="905789" y="22733"/>
                </a:lnTo>
                <a:lnTo>
                  <a:pt x="894384" y="23368"/>
                </a:lnTo>
                <a:lnTo>
                  <a:pt x="879398" y="21717"/>
                </a:lnTo>
                <a:lnTo>
                  <a:pt x="870877" y="21971"/>
                </a:lnTo>
                <a:lnTo>
                  <a:pt x="868083" y="22733"/>
                </a:lnTo>
                <a:lnTo>
                  <a:pt x="865847" y="23749"/>
                </a:lnTo>
                <a:lnTo>
                  <a:pt x="859053" y="24765"/>
                </a:lnTo>
                <a:lnTo>
                  <a:pt x="868489" y="25908"/>
                </a:lnTo>
                <a:lnTo>
                  <a:pt x="867854" y="26631"/>
                </a:lnTo>
                <a:lnTo>
                  <a:pt x="871969" y="26797"/>
                </a:lnTo>
                <a:lnTo>
                  <a:pt x="875538" y="28575"/>
                </a:lnTo>
                <a:lnTo>
                  <a:pt x="860044" y="27813"/>
                </a:lnTo>
                <a:lnTo>
                  <a:pt x="854646" y="28829"/>
                </a:lnTo>
                <a:lnTo>
                  <a:pt x="837806" y="28194"/>
                </a:lnTo>
                <a:lnTo>
                  <a:pt x="824674" y="26924"/>
                </a:lnTo>
                <a:lnTo>
                  <a:pt x="827138" y="25654"/>
                </a:lnTo>
                <a:lnTo>
                  <a:pt x="828128" y="25146"/>
                </a:lnTo>
                <a:lnTo>
                  <a:pt x="836028" y="23749"/>
                </a:lnTo>
                <a:lnTo>
                  <a:pt x="843432" y="22098"/>
                </a:lnTo>
                <a:lnTo>
                  <a:pt x="844384" y="21082"/>
                </a:lnTo>
                <a:lnTo>
                  <a:pt x="845439" y="19939"/>
                </a:lnTo>
                <a:lnTo>
                  <a:pt x="813650" y="20828"/>
                </a:lnTo>
                <a:lnTo>
                  <a:pt x="798474" y="21082"/>
                </a:lnTo>
                <a:lnTo>
                  <a:pt x="786714" y="20701"/>
                </a:lnTo>
                <a:lnTo>
                  <a:pt x="769785" y="21717"/>
                </a:lnTo>
                <a:lnTo>
                  <a:pt x="771321" y="23749"/>
                </a:lnTo>
                <a:lnTo>
                  <a:pt x="773836" y="25273"/>
                </a:lnTo>
                <a:lnTo>
                  <a:pt x="766838" y="25654"/>
                </a:lnTo>
                <a:lnTo>
                  <a:pt x="763384" y="25527"/>
                </a:lnTo>
                <a:lnTo>
                  <a:pt x="758888" y="25146"/>
                </a:lnTo>
                <a:lnTo>
                  <a:pt x="766826" y="24130"/>
                </a:lnTo>
                <a:lnTo>
                  <a:pt x="739825" y="25654"/>
                </a:lnTo>
                <a:lnTo>
                  <a:pt x="726922" y="26162"/>
                </a:lnTo>
                <a:lnTo>
                  <a:pt x="712050" y="26416"/>
                </a:lnTo>
                <a:lnTo>
                  <a:pt x="699643" y="26924"/>
                </a:lnTo>
                <a:lnTo>
                  <a:pt x="704659" y="28575"/>
                </a:lnTo>
                <a:lnTo>
                  <a:pt x="707656" y="29845"/>
                </a:lnTo>
                <a:lnTo>
                  <a:pt x="694194" y="30226"/>
                </a:lnTo>
                <a:lnTo>
                  <a:pt x="696239" y="30480"/>
                </a:lnTo>
                <a:lnTo>
                  <a:pt x="693267" y="32258"/>
                </a:lnTo>
                <a:lnTo>
                  <a:pt x="684288" y="31877"/>
                </a:lnTo>
                <a:lnTo>
                  <a:pt x="681304" y="31750"/>
                </a:lnTo>
                <a:lnTo>
                  <a:pt x="672338" y="31877"/>
                </a:lnTo>
                <a:lnTo>
                  <a:pt x="672299" y="31115"/>
                </a:lnTo>
                <a:lnTo>
                  <a:pt x="675043" y="30988"/>
                </a:lnTo>
                <a:lnTo>
                  <a:pt x="677786" y="30861"/>
                </a:lnTo>
                <a:lnTo>
                  <a:pt x="677278" y="30480"/>
                </a:lnTo>
                <a:lnTo>
                  <a:pt x="670699" y="30099"/>
                </a:lnTo>
                <a:lnTo>
                  <a:pt x="663524" y="30226"/>
                </a:lnTo>
                <a:lnTo>
                  <a:pt x="656628" y="30480"/>
                </a:lnTo>
                <a:lnTo>
                  <a:pt x="650900" y="30988"/>
                </a:lnTo>
                <a:lnTo>
                  <a:pt x="650875" y="30226"/>
                </a:lnTo>
                <a:lnTo>
                  <a:pt x="656310" y="28448"/>
                </a:lnTo>
                <a:lnTo>
                  <a:pt x="665784" y="28956"/>
                </a:lnTo>
                <a:lnTo>
                  <a:pt x="666800" y="29083"/>
                </a:lnTo>
                <a:lnTo>
                  <a:pt x="666292" y="29337"/>
                </a:lnTo>
                <a:lnTo>
                  <a:pt x="667283" y="29591"/>
                </a:lnTo>
                <a:lnTo>
                  <a:pt x="679678" y="28702"/>
                </a:lnTo>
                <a:lnTo>
                  <a:pt x="683221" y="28448"/>
                </a:lnTo>
                <a:lnTo>
                  <a:pt x="670877" y="28702"/>
                </a:lnTo>
                <a:lnTo>
                  <a:pt x="661670" y="28194"/>
                </a:lnTo>
                <a:lnTo>
                  <a:pt x="656005" y="27178"/>
                </a:lnTo>
                <a:lnTo>
                  <a:pt x="654265" y="25908"/>
                </a:lnTo>
                <a:lnTo>
                  <a:pt x="648487" y="26670"/>
                </a:lnTo>
                <a:lnTo>
                  <a:pt x="652119" y="27305"/>
                </a:lnTo>
                <a:lnTo>
                  <a:pt x="655091" y="27940"/>
                </a:lnTo>
                <a:lnTo>
                  <a:pt x="647357" y="28448"/>
                </a:lnTo>
                <a:lnTo>
                  <a:pt x="628675" y="27432"/>
                </a:lnTo>
                <a:lnTo>
                  <a:pt x="626338" y="27305"/>
                </a:lnTo>
                <a:lnTo>
                  <a:pt x="614299" y="27393"/>
                </a:lnTo>
                <a:lnTo>
                  <a:pt x="590296" y="27305"/>
                </a:lnTo>
                <a:lnTo>
                  <a:pt x="576541" y="25146"/>
                </a:lnTo>
                <a:lnTo>
                  <a:pt x="554228" y="27178"/>
                </a:lnTo>
                <a:lnTo>
                  <a:pt x="541083" y="27940"/>
                </a:lnTo>
                <a:lnTo>
                  <a:pt x="526288" y="28448"/>
                </a:lnTo>
                <a:lnTo>
                  <a:pt x="526300" y="29972"/>
                </a:lnTo>
                <a:lnTo>
                  <a:pt x="512330" y="29210"/>
                </a:lnTo>
                <a:lnTo>
                  <a:pt x="514362" y="30988"/>
                </a:lnTo>
                <a:lnTo>
                  <a:pt x="528878" y="31242"/>
                </a:lnTo>
                <a:lnTo>
                  <a:pt x="548970" y="29972"/>
                </a:lnTo>
                <a:lnTo>
                  <a:pt x="555409" y="29591"/>
                </a:lnTo>
                <a:lnTo>
                  <a:pt x="567702" y="30353"/>
                </a:lnTo>
                <a:lnTo>
                  <a:pt x="576618" y="29591"/>
                </a:lnTo>
                <a:lnTo>
                  <a:pt x="573608" y="28448"/>
                </a:lnTo>
                <a:lnTo>
                  <a:pt x="577608" y="27559"/>
                </a:lnTo>
                <a:lnTo>
                  <a:pt x="585533" y="27305"/>
                </a:lnTo>
                <a:lnTo>
                  <a:pt x="593026" y="27432"/>
                </a:lnTo>
                <a:lnTo>
                  <a:pt x="594055" y="28321"/>
                </a:lnTo>
                <a:lnTo>
                  <a:pt x="585152" y="29464"/>
                </a:lnTo>
                <a:lnTo>
                  <a:pt x="581774" y="30607"/>
                </a:lnTo>
                <a:lnTo>
                  <a:pt x="577443" y="31750"/>
                </a:lnTo>
                <a:lnTo>
                  <a:pt x="565746" y="32258"/>
                </a:lnTo>
                <a:lnTo>
                  <a:pt x="570560" y="32893"/>
                </a:lnTo>
                <a:lnTo>
                  <a:pt x="578891" y="33147"/>
                </a:lnTo>
                <a:lnTo>
                  <a:pt x="596125" y="33147"/>
                </a:lnTo>
                <a:lnTo>
                  <a:pt x="593661" y="33909"/>
                </a:lnTo>
                <a:lnTo>
                  <a:pt x="596188" y="34671"/>
                </a:lnTo>
                <a:lnTo>
                  <a:pt x="601675" y="35179"/>
                </a:lnTo>
                <a:lnTo>
                  <a:pt x="596011" y="36068"/>
                </a:lnTo>
                <a:lnTo>
                  <a:pt x="581545" y="37846"/>
                </a:lnTo>
                <a:lnTo>
                  <a:pt x="575335" y="38735"/>
                </a:lnTo>
                <a:lnTo>
                  <a:pt x="577773" y="37973"/>
                </a:lnTo>
                <a:lnTo>
                  <a:pt x="573278" y="37592"/>
                </a:lnTo>
                <a:lnTo>
                  <a:pt x="575297" y="37211"/>
                </a:lnTo>
                <a:lnTo>
                  <a:pt x="550926" y="39624"/>
                </a:lnTo>
                <a:lnTo>
                  <a:pt x="547712" y="39243"/>
                </a:lnTo>
                <a:lnTo>
                  <a:pt x="543420" y="38735"/>
                </a:lnTo>
                <a:lnTo>
                  <a:pt x="542290" y="38100"/>
                </a:lnTo>
                <a:lnTo>
                  <a:pt x="541388" y="37592"/>
                </a:lnTo>
                <a:lnTo>
                  <a:pt x="542048" y="37465"/>
                </a:lnTo>
                <a:lnTo>
                  <a:pt x="545388" y="36830"/>
                </a:lnTo>
                <a:lnTo>
                  <a:pt x="534022" y="36957"/>
                </a:lnTo>
                <a:lnTo>
                  <a:pt x="522160" y="37338"/>
                </a:lnTo>
                <a:lnTo>
                  <a:pt x="512813" y="37465"/>
                </a:lnTo>
                <a:lnTo>
                  <a:pt x="508990" y="36449"/>
                </a:lnTo>
                <a:lnTo>
                  <a:pt x="502526" y="36830"/>
                </a:lnTo>
                <a:lnTo>
                  <a:pt x="505409" y="37338"/>
                </a:lnTo>
                <a:lnTo>
                  <a:pt x="511835" y="37846"/>
                </a:lnTo>
                <a:lnTo>
                  <a:pt x="516013" y="38354"/>
                </a:lnTo>
                <a:lnTo>
                  <a:pt x="514527" y="38481"/>
                </a:lnTo>
                <a:lnTo>
                  <a:pt x="532942" y="38100"/>
                </a:lnTo>
                <a:lnTo>
                  <a:pt x="530618" y="39179"/>
                </a:lnTo>
                <a:lnTo>
                  <a:pt x="514324" y="39116"/>
                </a:lnTo>
                <a:lnTo>
                  <a:pt x="509092" y="40132"/>
                </a:lnTo>
                <a:lnTo>
                  <a:pt x="503618" y="42037"/>
                </a:lnTo>
                <a:lnTo>
                  <a:pt x="501573" y="41910"/>
                </a:lnTo>
                <a:lnTo>
                  <a:pt x="493420" y="41402"/>
                </a:lnTo>
                <a:lnTo>
                  <a:pt x="488581" y="40894"/>
                </a:lnTo>
                <a:lnTo>
                  <a:pt x="481330" y="40132"/>
                </a:lnTo>
                <a:lnTo>
                  <a:pt x="470217" y="39751"/>
                </a:lnTo>
                <a:lnTo>
                  <a:pt x="471322" y="39497"/>
                </a:lnTo>
                <a:lnTo>
                  <a:pt x="481799" y="37084"/>
                </a:lnTo>
                <a:lnTo>
                  <a:pt x="485114" y="36322"/>
                </a:lnTo>
                <a:lnTo>
                  <a:pt x="472147" y="37084"/>
                </a:lnTo>
                <a:lnTo>
                  <a:pt x="475869" y="36449"/>
                </a:lnTo>
                <a:lnTo>
                  <a:pt x="479590" y="35814"/>
                </a:lnTo>
                <a:lnTo>
                  <a:pt x="479552" y="33528"/>
                </a:lnTo>
                <a:lnTo>
                  <a:pt x="490956" y="32004"/>
                </a:lnTo>
                <a:lnTo>
                  <a:pt x="461137" y="31750"/>
                </a:lnTo>
                <a:lnTo>
                  <a:pt x="447027" y="31750"/>
                </a:lnTo>
                <a:lnTo>
                  <a:pt x="436143" y="32004"/>
                </a:lnTo>
                <a:lnTo>
                  <a:pt x="433654" y="31369"/>
                </a:lnTo>
                <a:lnTo>
                  <a:pt x="433158" y="31242"/>
                </a:lnTo>
                <a:lnTo>
                  <a:pt x="431660" y="30861"/>
                </a:lnTo>
                <a:lnTo>
                  <a:pt x="429666" y="29845"/>
                </a:lnTo>
                <a:lnTo>
                  <a:pt x="430326" y="29464"/>
                </a:lnTo>
                <a:lnTo>
                  <a:pt x="431647" y="28702"/>
                </a:lnTo>
                <a:lnTo>
                  <a:pt x="419481" y="29464"/>
                </a:lnTo>
                <a:lnTo>
                  <a:pt x="409041" y="29083"/>
                </a:lnTo>
                <a:lnTo>
                  <a:pt x="399046" y="28321"/>
                </a:lnTo>
                <a:lnTo>
                  <a:pt x="388264" y="27940"/>
                </a:lnTo>
                <a:lnTo>
                  <a:pt x="383743" y="28829"/>
                </a:lnTo>
                <a:lnTo>
                  <a:pt x="394830" y="30226"/>
                </a:lnTo>
                <a:lnTo>
                  <a:pt x="392811" y="31242"/>
                </a:lnTo>
                <a:lnTo>
                  <a:pt x="387845" y="30480"/>
                </a:lnTo>
                <a:lnTo>
                  <a:pt x="374396" y="31623"/>
                </a:lnTo>
                <a:lnTo>
                  <a:pt x="380174" y="31369"/>
                </a:lnTo>
                <a:lnTo>
                  <a:pt x="408800" y="32385"/>
                </a:lnTo>
                <a:lnTo>
                  <a:pt x="399808" y="32385"/>
                </a:lnTo>
                <a:lnTo>
                  <a:pt x="400837" y="34036"/>
                </a:lnTo>
                <a:lnTo>
                  <a:pt x="398348" y="34798"/>
                </a:lnTo>
                <a:lnTo>
                  <a:pt x="413334" y="34925"/>
                </a:lnTo>
                <a:lnTo>
                  <a:pt x="409930" y="35941"/>
                </a:lnTo>
                <a:lnTo>
                  <a:pt x="402882" y="36068"/>
                </a:lnTo>
                <a:lnTo>
                  <a:pt x="394716" y="36068"/>
                </a:lnTo>
                <a:lnTo>
                  <a:pt x="387959" y="36449"/>
                </a:lnTo>
                <a:lnTo>
                  <a:pt x="389432" y="35814"/>
                </a:lnTo>
                <a:lnTo>
                  <a:pt x="389724" y="35687"/>
                </a:lnTo>
                <a:lnTo>
                  <a:pt x="392366" y="34544"/>
                </a:lnTo>
                <a:lnTo>
                  <a:pt x="389928" y="34544"/>
                </a:lnTo>
                <a:lnTo>
                  <a:pt x="390512" y="34290"/>
                </a:lnTo>
                <a:lnTo>
                  <a:pt x="392582" y="33401"/>
                </a:lnTo>
                <a:lnTo>
                  <a:pt x="394347" y="32639"/>
                </a:lnTo>
                <a:lnTo>
                  <a:pt x="383654" y="33147"/>
                </a:lnTo>
                <a:lnTo>
                  <a:pt x="371944" y="33401"/>
                </a:lnTo>
                <a:lnTo>
                  <a:pt x="360591" y="33147"/>
                </a:lnTo>
                <a:lnTo>
                  <a:pt x="350989" y="32639"/>
                </a:lnTo>
                <a:lnTo>
                  <a:pt x="344500" y="31877"/>
                </a:lnTo>
                <a:lnTo>
                  <a:pt x="346710" y="31826"/>
                </a:lnTo>
                <a:lnTo>
                  <a:pt x="345744" y="31242"/>
                </a:lnTo>
                <a:lnTo>
                  <a:pt x="344487" y="30480"/>
                </a:lnTo>
                <a:lnTo>
                  <a:pt x="345719" y="29768"/>
                </a:lnTo>
                <a:lnTo>
                  <a:pt x="319062" y="29591"/>
                </a:lnTo>
                <a:lnTo>
                  <a:pt x="319062" y="28956"/>
                </a:lnTo>
                <a:lnTo>
                  <a:pt x="328498" y="28575"/>
                </a:lnTo>
                <a:lnTo>
                  <a:pt x="334479" y="28829"/>
                </a:lnTo>
                <a:lnTo>
                  <a:pt x="329031" y="28575"/>
                </a:lnTo>
                <a:lnTo>
                  <a:pt x="326313" y="28448"/>
                </a:lnTo>
                <a:lnTo>
                  <a:pt x="318528" y="28702"/>
                </a:lnTo>
                <a:lnTo>
                  <a:pt x="310388" y="29591"/>
                </a:lnTo>
                <a:lnTo>
                  <a:pt x="301142" y="31242"/>
                </a:lnTo>
                <a:lnTo>
                  <a:pt x="282892" y="29972"/>
                </a:lnTo>
                <a:lnTo>
                  <a:pt x="277647" y="29337"/>
                </a:lnTo>
                <a:lnTo>
                  <a:pt x="277660" y="28448"/>
                </a:lnTo>
                <a:lnTo>
                  <a:pt x="271703" y="28956"/>
                </a:lnTo>
                <a:lnTo>
                  <a:pt x="275691" y="29591"/>
                </a:lnTo>
                <a:lnTo>
                  <a:pt x="275755" y="30353"/>
                </a:lnTo>
                <a:lnTo>
                  <a:pt x="265188" y="30734"/>
                </a:lnTo>
                <a:lnTo>
                  <a:pt x="258203" y="31496"/>
                </a:lnTo>
                <a:lnTo>
                  <a:pt x="252526" y="32512"/>
                </a:lnTo>
                <a:lnTo>
                  <a:pt x="245922" y="33020"/>
                </a:lnTo>
                <a:lnTo>
                  <a:pt x="253860" y="34290"/>
                </a:lnTo>
                <a:lnTo>
                  <a:pt x="245872" y="34036"/>
                </a:lnTo>
                <a:lnTo>
                  <a:pt x="243687" y="34798"/>
                </a:lnTo>
                <a:lnTo>
                  <a:pt x="241858" y="35687"/>
                </a:lnTo>
                <a:lnTo>
                  <a:pt x="234988" y="35687"/>
                </a:lnTo>
                <a:lnTo>
                  <a:pt x="236601" y="34671"/>
                </a:lnTo>
                <a:lnTo>
                  <a:pt x="237413" y="34163"/>
                </a:lnTo>
                <a:lnTo>
                  <a:pt x="236423" y="32512"/>
                </a:lnTo>
                <a:lnTo>
                  <a:pt x="233895" y="30988"/>
                </a:lnTo>
                <a:lnTo>
                  <a:pt x="231432" y="32512"/>
                </a:lnTo>
                <a:lnTo>
                  <a:pt x="221945" y="31242"/>
                </a:lnTo>
                <a:lnTo>
                  <a:pt x="215480" y="31369"/>
                </a:lnTo>
                <a:lnTo>
                  <a:pt x="215163" y="32131"/>
                </a:lnTo>
                <a:lnTo>
                  <a:pt x="211340" y="32766"/>
                </a:lnTo>
                <a:lnTo>
                  <a:pt x="208737" y="33274"/>
                </a:lnTo>
                <a:lnTo>
                  <a:pt x="212051" y="34163"/>
                </a:lnTo>
                <a:lnTo>
                  <a:pt x="202133" y="34671"/>
                </a:lnTo>
                <a:lnTo>
                  <a:pt x="194106" y="34544"/>
                </a:lnTo>
                <a:lnTo>
                  <a:pt x="186829" y="34671"/>
                </a:lnTo>
                <a:lnTo>
                  <a:pt x="179184" y="35433"/>
                </a:lnTo>
                <a:lnTo>
                  <a:pt x="180187" y="35941"/>
                </a:lnTo>
                <a:lnTo>
                  <a:pt x="176072" y="36576"/>
                </a:lnTo>
                <a:lnTo>
                  <a:pt x="171792" y="37338"/>
                </a:lnTo>
                <a:lnTo>
                  <a:pt x="172275" y="38100"/>
                </a:lnTo>
                <a:lnTo>
                  <a:pt x="162407" y="37973"/>
                </a:lnTo>
                <a:lnTo>
                  <a:pt x="155117" y="37211"/>
                </a:lnTo>
                <a:lnTo>
                  <a:pt x="151269" y="36322"/>
                </a:lnTo>
                <a:lnTo>
                  <a:pt x="151511" y="35687"/>
                </a:lnTo>
                <a:lnTo>
                  <a:pt x="151752" y="35052"/>
                </a:lnTo>
                <a:lnTo>
                  <a:pt x="156756" y="35179"/>
                </a:lnTo>
                <a:lnTo>
                  <a:pt x="164769" y="35687"/>
                </a:lnTo>
                <a:lnTo>
                  <a:pt x="164211" y="34544"/>
                </a:lnTo>
                <a:lnTo>
                  <a:pt x="137833" y="35052"/>
                </a:lnTo>
                <a:lnTo>
                  <a:pt x="131305" y="34417"/>
                </a:lnTo>
                <a:lnTo>
                  <a:pt x="122872" y="34036"/>
                </a:lnTo>
                <a:lnTo>
                  <a:pt x="122301" y="33147"/>
                </a:lnTo>
                <a:lnTo>
                  <a:pt x="121818" y="32385"/>
                </a:lnTo>
                <a:lnTo>
                  <a:pt x="114274" y="33147"/>
                </a:lnTo>
                <a:lnTo>
                  <a:pt x="105397" y="32893"/>
                </a:lnTo>
                <a:lnTo>
                  <a:pt x="102031" y="32842"/>
                </a:lnTo>
                <a:lnTo>
                  <a:pt x="106426" y="34036"/>
                </a:lnTo>
                <a:lnTo>
                  <a:pt x="109867" y="34163"/>
                </a:lnTo>
                <a:lnTo>
                  <a:pt x="105778" y="34544"/>
                </a:lnTo>
                <a:lnTo>
                  <a:pt x="106375" y="34544"/>
                </a:lnTo>
                <a:lnTo>
                  <a:pt x="107911" y="34671"/>
                </a:lnTo>
                <a:lnTo>
                  <a:pt x="96545" y="37592"/>
                </a:lnTo>
                <a:lnTo>
                  <a:pt x="101714" y="37719"/>
                </a:lnTo>
                <a:lnTo>
                  <a:pt x="103555" y="37084"/>
                </a:lnTo>
                <a:lnTo>
                  <a:pt x="106248" y="36068"/>
                </a:lnTo>
                <a:lnTo>
                  <a:pt x="113957" y="35687"/>
                </a:lnTo>
                <a:lnTo>
                  <a:pt x="115100" y="37465"/>
                </a:lnTo>
                <a:lnTo>
                  <a:pt x="105575" y="38989"/>
                </a:lnTo>
                <a:lnTo>
                  <a:pt x="96151" y="40259"/>
                </a:lnTo>
                <a:lnTo>
                  <a:pt x="97599" y="41529"/>
                </a:lnTo>
                <a:lnTo>
                  <a:pt x="109042" y="42291"/>
                </a:lnTo>
                <a:lnTo>
                  <a:pt x="107022" y="39751"/>
                </a:lnTo>
                <a:lnTo>
                  <a:pt x="116446" y="38608"/>
                </a:lnTo>
                <a:lnTo>
                  <a:pt x="113982" y="38608"/>
                </a:lnTo>
                <a:lnTo>
                  <a:pt x="135382" y="37211"/>
                </a:lnTo>
                <a:lnTo>
                  <a:pt x="136385" y="38227"/>
                </a:lnTo>
                <a:lnTo>
                  <a:pt x="129908" y="38989"/>
                </a:lnTo>
                <a:lnTo>
                  <a:pt x="145973" y="39116"/>
                </a:lnTo>
                <a:lnTo>
                  <a:pt x="170599" y="40005"/>
                </a:lnTo>
                <a:lnTo>
                  <a:pt x="187756" y="40259"/>
                </a:lnTo>
                <a:lnTo>
                  <a:pt x="185724" y="39878"/>
                </a:lnTo>
                <a:lnTo>
                  <a:pt x="182232" y="38100"/>
                </a:lnTo>
                <a:lnTo>
                  <a:pt x="180238" y="37084"/>
                </a:lnTo>
                <a:lnTo>
                  <a:pt x="192671" y="36576"/>
                </a:lnTo>
                <a:lnTo>
                  <a:pt x="201612" y="35814"/>
                </a:lnTo>
                <a:lnTo>
                  <a:pt x="202653" y="37465"/>
                </a:lnTo>
                <a:lnTo>
                  <a:pt x="210096" y="37592"/>
                </a:lnTo>
                <a:lnTo>
                  <a:pt x="205651" y="37973"/>
                </a:lnTo>
                <a:lnTo>
                  <a:pt x="201676" y="39497"/>
                </a:lnTo>
                <a:lnTo>
                  <a:pt x="195694" y="38608"/>
                </a:lnTo>
                <a:lnTo>
                  <a:pt x="196189" y="40513"/>
                </a:lnTo>
                <a:lnTo>
                  <a:pt x="185394" y="42291"/>
                </a:lnTo>
                <a:lnTo>
                  <a:pt x="179870" y="43688"/>
                </a:lnTo>
                <a:lnTo>
                  <a:pt x="172948" y="44958"/>
                </a:lnTo>
                <a:lnTo>
                  <a:pt x="157937" y="45847"/>
                </a:lnTo>
                <a:lnTo>
                  <a:pt x="153733" y="46736"/>
                </a:lnTo>
                <a:lnTo>
                  <a:pt x="144602" y="47498"/>
                </a:lnTo>
                <a:lnTo>
                  <a:pt x="132803" y="47879"/>
                </a:lnTo>
                <a:lnTo>
                  <a:pt x="120637" y="47879"/>
                </a:lnTo>
                <a:lnTo>
                  <a:pt x="128143" y="49149"/>
                </a:lnTo>
                <a:lnTo>
                  <a:pt x="120650" y="49911"/>
                </a:lnTo>
                <a:lnTo>
                  <a:pt x="118122" y="49403"/>
                </a:lnTo>
                <a:lnTo>
                  <a:pt x="114757" y="48768"/>
                </a:lnTo>
                <a:lnTo>
                  <a:pt x="88074" y="43561"/>
                </a:lnTo>
                <a:lnTo>
                  <a:pt x="88938" y="43180"/>
                </a:lnTo>
                <a:lnTo>
                  <a:pt x="89801" y="42799"/>
                </a:lnTo>
                <a:lnTo>
                  <a:pt x="92113" y="41783"/>
                </a:lnTo>
                <a:lnTo>
                  <a:pt x="82791" y="41656"/>
                </a:lnTo>
                <a:lnTo>
                  <a:pt x="75374" y="42037"/>
                </a:lnTo>
                <a:lnTo>
                  <a:pt x="68237" y="42545"/>
                </a:lnTo>
                <a:lnTo>
                  <a:pt x="59728" y="42799"/>
                </a:lnTo>
                <a:lnTo>
                  <a:pt x="57734" y="42291"/>
                </a:lnTo>
                <a:lnTo>
                  <a:pt x="52247" y="40894"/>
                </a:lnTo>
                <a:lnTo>
                  <a:pt x="51739" y="40767"/>
                </a:lnTo>
                <a:lnTo>
                  <a:pt x="63690" y="40513"/>
                </a:lnTo>
                <a:lnTo>
                  <a:pt x="62166" y="38354"/>
                </a:lnTo>
                <a:lnTo>
                  <a:pt x="54927" y="38735"/>
                </a:lnTo>
                <a:lnTo>
                  <a:pt x="48780" y="39243"/>
                </a:lnTo>
                <a:lnTo>
                  <a:pt x="45732" y="40005"/>
                </a:lnTo>
                <a:lnTo>
                  <a:pt x="47790" y="40894"/>
                </a:lnTo>
                <a:lnTo>
                  <a:pt x="44792" y="40767"/>
                </a:lnTo>
                <a:lnTo>
                  <a:pt x="29794" y="40132"/>
                </a:lnTo>
                <a:lnTo>
                  <a:pt x="29324" y="39624"/>
                </a:lnTo>
                <a:lnTo>
                  <a:pt x="38277" y="39624"/>
                </a:lnTo>
                <a:lnTo>
                  <a:pt x="31280" y="39243"/>
                </a:lnTo>
                <a:lnTo>
                  <a:pt x="17856" y="40386"/>
                </a:lnTo>
                <a:lnTo>
                  <a:pt x="13906" y="41275"/>
                </a:lnTo>
                <a:lnTo>
                  <a:pt x="19888" y="40767"/>
                </a:lnTo>
                <a:lnTo>
                  <a:pt x="21844" y="41021"/>
                </a:lnTo>
                <a:lnTo>
                  <a:pt x="965" y="42926"/>
                </a:lnTo>
                <a:lnTo>
                  <a:pt x="0" y="43434"/>
                </a:lnTo>
                <a:lnTo>
                  <a:pt x="10922" y="42291"/>
                </a:lnTo>
                <a:lnTo>
                  <a:pt x="11950" y="44704"/>
                </a:lnTo>
                <a:lnTo>
                  <a:pt x="23380" y="43180"/>
                </a:lnTo>
                <a:lnTo>
                  <a:pt x="20459" y="44958"/>
                </a:lnTo>
                <a:lnTo>
                  <a:pt x="14465" y="44704"/>
                </a:lnTo>
                <a:lnTo>
                  <a:pt x="23952" y="45847"/>
                </a:lnTo>
                <a:lnTo>
                  <a:pt x="33413" y="45593"/>
                </a:lnTo>
                <a:lnTo>
                  <a:pt x="37401" y="46990"/>
                </a:lnTo>
                <a:lnTo>
                  <a:pt x="29413" y="45974"/>
                </a:lnTo>
                <a:lnTo>
                  <a:pt x="24295" y="47498"/>
                </a:lnTo>
                <a:lnTo>
                  <a:pt x="22618" y="47752"/>
                </a:lnTo>
                <a:lnTo>
                  <a:pt x="29070" y="47879"/>
                </a:lnTo>
                <a:lnTo>
                  <a:pt x="36626" y="47752"/>
                </a:lnTo>
                <a:lnTo>
                  <a:pt x="43738" y="47371"/>
                </a:lnTo>
                <a:lnTo>
                  <a:pt x="48869" y="46990"/>
                </a:lnTo>
                <a:lnTo>
                  <a:pt x="53530" y="47879"/>
                </a:lnTo>
                <a:lnTo>
                  <a:pt x="68567" y="47879"/>
                </a:lnTo>
                <a:lnTo>
                  <a:pt x="67348" y="48895"/>
                </a:lnTo>
                <a:lnTo>
                  <a:pt x="68834" y="48006"/>
                </a:lnTo>
                <a:lnTo>
                  <a:pt x="79298" y="47879"/>
                </a:lnTo>
                <a:lnTo>
                  <a:pt x="84810" y="48387"/>
                </a:lnTo>
                <a:lnTo>
                  <a:pt x="84302" y="49403"/>
                </a:lnTo>
                <a:lnTo>
                  <a:pt x="70383" y="50038"/>
                </a:lnTo>
                <a:lnTo>
                  <a:pt x="64427" y="51308"/>
                </a:lnTo>
                <a:lnTo>
                  <a:pt x="52628" y="51689"/>
                </a:lnTo>
                <a:lnTo>
                  <a:pt x="53390" y="50927"/>
                </a:lnTo>
                <a:lnTo>
                  <a:pt x="58153" y="49784"/>
                </a:lnTo>
                <a:lnTo>
                  <a:pt x="58394" y="48895"/>
                </a:lnTo>
                <a:lnTo>
                  <a:pt x="37109" y="49276"/>
                </a:lnTo>
                <a:lnTo>
                  <a:pt x="36893" y="49657"/>
                </a:lnTo>
                <a:lnTo>
                  <a:pt x="35382" y="50292"/>
                </a:lnTo>
                <a:lnTo>
                  <a:pt x="36080" y="50673"/>
                </a:lnTo>
                <a:lnTo>
                  <a:pt x="42481" y="50800"/>
                </a:lnTo>
                <a:lnTo>
                  <a:pt x="36487" y="51816"/>
                </a:lnTo>
                <a:lnTo>
                  <a:pt x="28752" y="52578"/>
                </a:lnTo>
                <a:lnTo>
                  <a:pt x="20180" y="52832"/>
                </a:lnTo>
                <a:lnTo>
                  <a:pt x="11645" y="52451"/>
                </a:lnTo>
                <a:lnTo>
                  <a:pt x="9131" y="53086"/>
                </a:lnTo>
                <a:lnTo>
                  <a:pt x="17132" y="52959"/>
                </a:lnTo>
                <a:lnTo>
                  <a:pt x="19596" y="52959"/>
                </a:lnTo>
                <a:lnTo>
                  <a:pt x="16357" y="53848"/>
                </a:lnTo>
                <a:lnTo>
                  <a:pt x="12928" y="54991"/>
                </a:lnTo>
                <a:lnTo>
                  <a:pt x="13220" y="56007"/>
                </a:lnTo>
                <a:lnTo>
                  <a:pt x="21170" y="56642"/>
                </a:lnTo>
                <a:lnTo>
                  <a:pt x="20243" y="56388"/>
                </a:lnTo>
                <a:lnTo>
                  <a:pt x="22402" y="55880"/>
                </a:lnTo>
                <a:lnTo>
                  <a:pt x="23812" y="55245"/>
                </a:lnTo>
                <a:lnTo>
                  <a:pt x="20650" y="54610"/>
                </a:lnTo>
                <a:lnTo>
                  <a:pt x="27520" y="54610"/>
                </a:lnTo>
                <a:lnTo>
                  <a:pt x="35280" y="54991"/>
                </a:lnTo>
                <a:lnTo>
                  <a:pt x="40335" y="55626"/>
                </a:lnTo>
                <a:lnTo>
                  <a:pt x="39077" y="56515"/>
                </a:lnTo>
                <a:lnTo>
                  <a:pt x="46583" y="56134"/>
                </a:lnTo>
                <a:lnTo>
                  <a:pt x="59969" y="55245"/>
                </a:lnTo>
                <a:lnTo>
                  <a:pt x="70434" y="54610"/>
                </a:lnTo>
                <a:lnTo>
                  <a:pt x="71691" y="55232"/>
                </a:lnTo>
                <a:lnTo>
                  <a:pt x="85432" y="54737"/>
                </a:lnTo>
                <a:lnTo>
                  <a:pt x="84658" y="54610"/>
                </a:lnTo>
                <a:lnTo>
                  <a:pt x="78422" y="53594"/>
                </a:lnTo>
                <a:lnTo>
                  <a:pt x="90792" y="53594"/>
                </a:lnTo>
                <a:lnTo>
                  <a:pt x="98513" y="52959"/>
                </a:lnTo>
                <a:lnTo>
                  <a:pt x="100063" y="52832"/>
                </a:lnTo>
                <a:lnTo>
                  <a:pt x="101612" y="52705"/>
                </a:lnTo>
                <a:lnTo>
                  <a:pt x="109740" y="51689"/>
                </a:lnTo>
                <a:lnTo>
                  <a:pt x="111772" y="51435"/>
                </a:lnTo>
                <a:lnTo>
                  <a:pt x="122148" y="50419"/>
                </a:lnTo>
                <a:lnTo>
                  <a:pt x="120218" y="52324"/>
                </a:lnTo>
                <a:lnTo>
                  <a:pt x="108254" y="52578"/>
                </a:lnTo>
                <a:lnTo>
                  <a:pt x="98818" y="53594"/>
                </a:lnTo>
                <a:lnTo>
                  <a:pt x="103797" y="54356"/>
                </a:lnTo>
                <a:lnTo>
                  <a:pt x="107048" y="53848"/>
                </a:lnTo>
                <a:lnTo>
                  <a:pt x="111417" y="52959"/>
                </a:lnTo>
                <a:lnTo>
                  <a:pt x="119722" y="52578"/>
                </a:lnTo>
                <a:lnTo>
                  <a:pt x="121742" y="52959"/>
                </a:lnTo>
                <a:lnTo>
                  <a:pt x="122135" y="53251"/>
                </a:lnTo>
                <a:lnTo>
                  <a:pt x="122059" y="53467"/>
                </a:lnTo>
                <a:lnTo>
                  <a:pt x="121285" y="53975"/>
                </a:lnTo>
                <a:lnTo>
                  <a:pt x="130619" y="52578"/>
                </a:lnTo>
                <a:lnTo>
                  <a:pt x="133172" y="52197"/>
                </a:lnTo>
                <a:lnTo>
                  <a:pt x="136652" y="52324"/>
                </a:lnTo>
                <a:lnTo>
                  <a:pt x="135750" y="52552"/>
                </a:lnTo>
                <a:lnTo>
                  <a:pt x="138074" y="52197"/>
                </a:lnTo>
                <a:lnTo>
                  <a:pt x="142138" y="51562"/>
                </a:lnTo>
                <a:lnTo>
                  <a:pt x="143992" y="50546"/>
                </a:lnTo>
                <a:lnTo>
                  <a:pt x="147154" y="49911"/>
                </a:lnTo>
                <a:lnTo>
                  <a:pt x="160045" y="49149"/>
                </a:lnTo>
                <a:lnTo>
                  <a:pt x="150685" y="49022"/>
                </a:lnTo>
                <a:lnTo>
                  <a:pt x="145122" y="49530"/>
                </a:lnTo>
                <a:lnTo>
                  <a:pt x="140068" y="50165"/>
                </a:lnTo>
                <a:lnTo>
                  <a:pt x="132168" y="50546"/>
                </a:lnTo>
                <a:lnTo>
                  <a:pt x="132054" y="50419"/>
                </a:lnTo>
                <a:lnTo>
                  <a:pt x="131635" y="49911"/>
                </a:lnTo>
                <a:lnTo>
                  <a:pt x="131318" y="49530"/>
                </a:lnTo>
                <a:lnTo>
                  <a:pt x="137579" y="48641"/>
                </a:lnTo>
                <a:lnTo>
                  <a:pt x="146100" y="47752"/>
                </a:lnTo>
                <a:lnTo>
                  <a:pt x="152019" y="46990"/>
                </a:lnTo>
                <a:lnTo>
                  <a:pt x="160299" y="47625"/>
                </a:lnTo>
                <a:lnTo>
                  <a:pt x="166674" y="48514"/>
                </a:lnTo>
                <a:lnTo>
                  <a:pt x="173697" y="49022"/>
                </a:lnTo>
                <a:lnTo>
                  <a:pt x="183934" y="48514"/>
                </a:lnTo>
                <a:lnTo>
                  <a:pt x="178562" y="49276"/>
                </a:lnTo>
                <a:lnTo>
                  <a:pt x="177101" y="49911"/>
                </a:lnTo>
                <a:lnTo>
                  <a:pt x="174713" y="50292"/>
                </a:lnTo>
                <a:lnTo>
                  <a:pt x="170624" y="50419"/>
                </a:lnTo>
                <a:lnTo>
                  <a:pt x="182981" y="50673"/>
                </a:lnTo>
                <a:lnTo>
                  <a:pt x="182486" y="50927"/>
                </a:lnTo>
                <a:lnTo>
                  <a:pt x="202857" y="48641"/>
                </a:lnTo>
                <a:lnTo>
                  <a:pt x="217741" y="48641"/>
                </a:lnTo>
                <a:lnTo>
                  <a:pt x="220281" y="48514"/>
                </a:lnTo>
                <a:lnTo>
                  <a:pt x="232981" y="47879"/>
                </a:lnTo>
                <a:lnTo>
                  <a:pt x="247103" y="47371"/>
                </a:lnTo>
                <a:lnTo>
                  <a:pt x="258635" y="48133"/>
                </a:lnTo>
                <a:lnTo>
                  <a:pt x="257505" y="47371"/>
                </a:lnTo>
                <a:lnTo>
                  <a:pt x="256933" y="46990"/>
                </a:lnTo>
                <a:lnTo>
                  <a:pt x="255612" y="46101"/>
                </a:lnTo>
                <a:lnTo>
                  <a:pt x="285216" y="45466"/>
                </a:lnTo>
                <a:lnTo>
                  <a:pt x="292938" y="45085"/>
                </a:lnTo>
                <a:lnTo>
                  <a:pt x="291007" y="46228"/>
                </a:lnTo>
                <a:lnTo>
                  <a:pt x="283019" y="46482"/>
                </a:lnTo>
                <a:lnTo>
                  <a:pt x="274561" y="46990"/>
                </a:lnTo>
                <a:lnTo>
                  <a:pt x="290144" y="46736"/>
                </a:lnTo>
                <a:lnTo>
                  <a:pt x="304571" y="46228"/>
                </a:lnTo>
                <a:lnTo>
                  <a:pt x="317690" y="45212"/>
                </a:lnTo>
                <a:lnTo>
                  <a:pt x="318846" y="45085"/>
                </a:lnTo>
                <a:lnTo>
                  <a:pt x="329311" y="43942"/>
                </a:lnTo>
                <a:lnTo>
                  <a:pt x="319849" y="42799"/>
                </a:lnTo>
                <a:lnTo>
                  <a:pt x="318808" y="42672"/>
                </a:lnTo>
                <a:lnTo>
                  <a:pt x="317296" y="42799"/>
                </a:lnTo>
                <a:lnTo>
                  <a:pt x="307327" y="41910"/>
                </a:lnTo>
                <a:lnTo>
                  <a:pt x="316052" y="40894"/>
                </a:lnTo>
                <a:lnTo>
                  <a:pt x="323024" y="41402"/>
                </a:lnTo>
                <a:lnTo>
                  <a:pt x="330771" y="42164"/>
                </a:lnTo>
                <a:lnTo>
                  <a:pt x="341757" y="41910"/>
                </a:lnTo>
                <a:lnTo>
                  <a:pt x="342252" y="43815"/>
                </a:lnTo>
                <a:lnTo>
                  <a:pt x="336283" y="43561"/>
                </a:lnTo>
                <a:lnTo>
                  <a:pt x="340766" y="45466"/>
                </a:lnTo>
                <a:lnTo>
                  <a:pt x="347154" y="44704"/>
                </a:lnTo>
                <a:lnTo>
                  <a:pt x="360324" y="43815"/>
                </a:lnTo>
                <a:lnTo>
                  <a:pt x="362204" y="43688"/>
                </a:lnTo>
                <a:lnTo>
                  <a:pt x="369163" y="43053"/>
                </a:lnTo>
                <a:lnTo>
                  <a:pt x="370243" y="44323"/>
                </a:lnTo>
                <a:lnTo>
                  <a:pt x="366839" y="45593"/>
                </a:lnTo>
                <a:lnTo>
                  <a:pt x="359143" y="46482"/>
                </a:lnTo>
                <a:lnTo>
                  <a:pt x="347319" y="46863"/>
                </a:lnTo>
                <a:lnTo>
                  <a:pt x="336651" y="46482"/>
                </a:lnTo>
                <a:lnTo>
                  <a:pt x="325945" y="46863"/>
                </a:lnTo>
                <a:lnTo>
                  <a:pt x="315709" y="47371"/>
                </a:lnTo>
                <a:lnTo>
                  <a:pt x="306438" y="46990"/>
                </a:lnTo>
                <a:lnTo>
                  <a:pt x="313436" y="48133"/>
                </a:lnTo>
                <a:lnTo>
                  <a:pt x="290118" y="48933"/>
                </a:lnTo>
                <a:lnTo>
                  <a:pt x="300710" y="49403"/>
                </a:lnTo>
                <a:lnTo>
                  <a:pt x="309765" y="50419"/>
                </a:lnTo>
                <a:lnTo>
                  <a:pt x="317690" y="51054"/>
                </a:lnTo>
                <a:lnTo>
                  <a:pt x="325970" y="50546"/>
                </a:lnTo>
                <a:lnTo>
                  <a:pt x="326961" y="51435"/>
                </a:lnTo>
                <a:lnTo>
                  <a:pt x="336969" y="52324"/>
                </a:lnTo>
                <a:lnTo>
                  <a:pt x="328968" y="53213"/>
                </a:lnTo>
                <a:lnTo>
                  <a:pt x="319049" y="53848"/>
                </a:lnTo>
                <a:lnTo>
                  <a:pt x="312039" y="52705"/>
                </a:lnTo>
                <a:lnTo>
                  <a:pt x="311073" y="53975"/>
                </a:lnTo>
                <a:lnTo>
                  <a:pt x="316750" y="54102"/>
                </a:lnTo>
                <a:lnTo>
                  <a:pt x="320230" y="54229"/>
                </a:lnTo>
                <a:lnTo>
                  <a:pt x="324739" y="54483"/>
                </a:lnTo>
                <a:lnTo>
                  <a:pt x="333489" y="54356"/>
                </a:lnTo>
                <a:lnTo>
                  <a:pt x="334987" y="53848"/>
                </a:lnTo>
                <a:lnTo>
                  <a:pt x="337248" y="53086"/>
                </a:lnTo>
                <a:lnTo>
                  <a:pt x="343471" y="51689"/>
                </a:lnTo>
                <a:lnTo>
                  <a:pt x="351193" y="50546"/>
                </a:lnTo>
                <a:lnTo>
                  <a:pt x="359765" y="49276"/>
                </a:lnTo>
                <a:lnTo>
                  <a:pt x="369239" y="48768"/>
                </a:lnTo>
                <a:lnTo>
                  <a:pt x="379145" y="48387"/>
                </a:lnTo>
                <a:lnTo>
                  <a:pt x="388581" y="48387"/>
                </a:lnTo>
                <a:lnTo>
                  <a:pt x="396671" y="48641"/>
                </a:lnTo>
                <a:lnTo>
                  <a:pt x="387946" y="49149"/>
                </a:lnTo>
                <a:lnTo>
                  <a:pt x="380619" y="49911"/>
                </a:lnTo>
                <a:lnTo>
                  <a:pt x="376110" y="50927"/>
                </a:lnTo>
                <a:lnTo>
                  <a:pt x="375805" y="51943"/>
                </a:lnTo>
                <a:lnTo>
                  <a:pt x="382346" y="51308"/>
                </a:lnTo>
                <a:lnTo>
                  <a:pt x="389686" y="51562"/>
                </a:lnTo>
                <a:lnTo>
                  <a:pt x="395058" y="51689"/>
                </a:lnTo>
                <a:lnTo>
                  <a:pt x="395300" y="51308"/>
                </a:lnTo>
                <a:lnTo>
                  <a:pt x="395693" y="50673"/>
                </a:lnTo>
                <a:lnTo>
                  <a:pt x="407441" y="50673"/>
                </a:lnTo>
                <a:lnTo>
                  <a:pt x="419798" y="50927"/>
                </a:lnTo>
                <a:lnTo>
                  <a:pt x="429831" y="51435"/>
                </a:lnTo>
                <a:lnTo>
                  <a:pt x="434606" y="52578"/>
                </a:lnTo>
                <a:lnTo>
                  <a:pt x="424815" y="52959"/>
                </a:lnTo>
                <a:lnTo>
                  <a:pt x="406133" y="52705"/>
                </a:lnTo>
                <a:lnTo>
                  <a:pt x="397471" y="52832"/>
                </a:lnTo>
                <a:lnTo>
                  <a:pt x="400545" y="52959"/>
                </a:lnTo>
                <a:lnTo>
                  <a:pt x="403567" y="53467"/>
                </a:lnTo>
                <a:lnTo>
                  <a:pt x="402145" y="53873"/>
                </a:lnTo>
                <a:lnTo>
                  <a:pt x="385292" y="53848"/>
                </a:lnTo>
                <a:lnTo>
                  <a:pt x="392366" y="54483"/>
                </a:lnTo>
                <a:lnTo>
                  <a:pt x="396963" y="54991"/>
                </a:lnTo>
                <a:lnTo>
                  <a:pt x="402209" y="55245"/>
                </a:lnTo>
                <a:lnTo>
                  <a:pt x="411238" y="55118"/>
                </a:lnTo>
                <a:lnTo>
                  <a:pt x="408228" y="54610"/>
                </a:lnTo>
                <a:lnTo>
                  <a:pt x="409727" y="54483"/>
                </a:lnTo>
                <a:lnTo>
                  <a:pt x="413689" y="54356"/>
                </a:lnTo>
                <a:lnTo>
                  <a:pt x="418693" y="54483"/>
                </a:lnTo>
                <a:lnTo>
                  <a:pt x="422706" y="54356"/>
                </a:lnTo>
                <a:lnTo>
                  <a:pt x="423202" y="56388"/>
                </a:lnTo>
                <a:lnTo>
                  <a:pt x="434035" y="56007"/>
                </a:lnTo>
                <a:lnTo>
                  <a:pt x="447878" y="56388"/>
                </a:lnTo>
                <a:lnTo>
                  <a:pt x="463562" y="56515"/>
                </a:lnTo>
                <a:lnTo>
                  <a:pt x="476707" y="56007"/>
                </a:lnTo>
                <a:lnTo>
                  <a:pt x="479983" y="55880"/>
                </a:lnTo>
                <a:lnTo>
                  <a:pt x="478028" y="56388"/>
                </a:lnTo>
                <a:lnTo>
                  <a:pt x="488619" y="55880"/>
                </a:lnTo>
                <a:lnTo>
                  <a:pt x="497090" y="54356"/>
                </a:lnTo>
                <a:lnTo>
                  <a:pt x="499275" y="53975"/>
                </a:lnTo>
                <a:lnTo>
                  <a:pt x="504380" y="53086"/>
                </a:lnTo>
                <a:lnTo>
                  <a:pt x="505815" y="52959"/>
                </a:lnTo>
                <a:lnTo>
                  <a:pt x="515823" y="52070"/>
                </a:lnTo>
                <a:lnTo>
                  <a:pt x="510349" y="53086"/>
                </a:lnTo>
                <a:lnTo>
                  <a:pt x="512864" y="53848"/>
                </a:lnTo>
                <a:lnTo>
                  <a:pt x="513854" y="54737"/>
                </a:lnTo>
                <a:lnTo>
                  <a:pt x="523290" y="53721"/>
                </a:lnTo>
                <a:lnTo>
                  <a:pt x="528281" y="55232"/>
                </a:lnTo>
                <a:lnTo>
                  <a:pt x="537806" y="55626"/>
                </a:lnTo>
                <a:lnTo>
                  <a:pt x="534200" y="54864"/>
                </a:lnTo>
                <a:lnTo>
                  <a:pt x="536384" y="54102"/>
                </a:lnTo>
                <a:lnTo>
                  <a:pt x="538035" y="53721"/>
                </a:lnTo>
                <a:lnTo>
                  <a:pt x="539127" y="53467"/>
                </a:lnTo>
                <a:lnTo>
                  <a:pt x="557314" y="50927"/>
                </a:lnTo>
                <a:lnTo>
                  <a:pt x="566115" y="50927"/>
                </a:lnTo>
                <a:lnTo>
                  <a:pt x="564045" y="52324"/>
                </a:lnTo>
                <a:lnTo>
                  <a:pt x="547243" y="53721"/>
                </a:lnTo>
                <a:lnTo>
                  <a:pt x="550252" y="55118"/>
                </a:lnTo>
                <a:lnTo>
                  <a:pt x="560197" y="55245"/>
                </a:lnTo>
                <a:lnTo>
                  <a:pt x="562686" y="53721"/>
                </a:lnTo>
                <a:lnTo>
                  <a:pt x="555675" y="53340"/>
                </a:lnTo>
                <a:lnTo>
                  <a:pt x="565975" y="53467"/>
                </a:lnTo>
                <a:lnTo>
                  <a:pt x="577176" y="53721"/>
                </a:lnTo>
                <a:lnTo>
                  <a:pt x="587717" y="54229"/>
                </a:lnTo>
                <a:lnTo>
                  <a:pt x="596087" y="55118"/>
                </a:lnTo>
                <a:lnTo>
                  <a:pt x="605764" y="54102"/>
                </a:lnTo>
                <a:lnTo>
                  <a:pt x="613270" y="53467"/>
                </a:lnTo>
                <a:lnTo>
                  <a:pt x="614565" y="53340"/>
                </a:lnTo>
                <a:lnTo>
                  <a:pt x="615505" y="53251"/>
                </a:lnTo>
                <a:lnTo>
                  <a:pt x="607961" y="52578"/>
                </a:lnTo>
                <a:lnTo>
                  <a:pt x="617435" y="50927"/>
                </a:lnTo>
                <a:lnTo>
                  <a:pt x="618896" y="50673"/>
                </a:lnTo>
                <a:lnTo>
                  <a:pt x="629196" y="50800"/>
                </a:lnTo>
                <a:lnTo>
                  <a:pt x="638517" y="51181"/>
                </a:lnTo>
                <a:lnTo>
                  <a:pt x="647014" y="51689"/>
                </a:lnTo>
                <a:lnTo>
                  <a:pt x="654799" y="52070"/>
                </a:lnTo>
                <a:lnTo>
                  <a:pt x="644334" y="52959"/>
                </a:lnTo>
                <a:lnTo>
                  <a:pt x="644842" y="52705"/>
                </a:lnTo>
                <a:lnTo>
                  <a:pt x="640854" y="53467"/>
                </a:lnTo>
                <a:lnTo>
                  <a:pt x="627405" y="53213"/>
                </a:lnTo>
                <a:lnTo>
                  <a:pt x="628929" y="54483"/>
                </a:lnTo>
                <a:lnTo>
                  <a:pt x="635749" y="53721"/>
                </a:lnTo>
                <a:lnTo>
                  <a:pt x="642493" y="53594"/>
                </a:lnTo>
                <a:lnTo>
                  <a:pt x="649795" y="53594"/>
                </a:lnTo>
                <a:lnTo>
                  <a:pt x="651497" y="53467"/>
                </a:lnTo>
                <a:lnTo>
                  <a:pt x="658304" y="52959"/>
                </a:lnTo>
                <a:lnTo>
                  <a:pt x="657809" y="53340"/>
                </a:lnTo>
                <a:lnTo>
                  <a:pt x="673188" y="52959"/>
                </a:lnTo>
                <a:lnTo>
                  <a:pt x="686701" y="53467"/>
                </a:lnTo>
                <a:lnTo>
                  <a:pt x="698728" y="53594"/>
                </a:lnTo>
                <a:lnTo>
                  <a:pt x="708685" y="52197"/>
                </a:lnTo>
                <a:lnTo>
                  <a:pt x="709587" y="52070"/>
                </a:lnTo>
                <a:lnTo>
                  <a:pt x="705612" y="52197"/>
                </a:lnTo>
                <a:lnTo>
                  <a:pt x="697611" y="50800"/>
                </a:lnTo>
                <a:lnTo>
                  <a:pt x="698106" y="50673"/>
                </a:lnTo>
                <a:lnTo>
                  <a:pt x="700074" y="50165"/>
                </a:lnTo>
                <a:lnTo>
                  <a:pt x="705104" y="50927"/>
                </a:lnTo>
                <a:lnTo>
                  <a:pt x="718540" y="50546"/>
                </a:lnTo>
                <a:lnTo>
                  <a:pt x="718070" y="51562"/>
                </a:lnTo>
                <a:lnTo>
                  <a:pt x="713574" y="51943"/>
                </a:lnTo>
                <a:lnTo>
                  <a:pt x="733513" y="52197"/>
                </a:lnTo>
                <a:lnTo>
                  <a:pt x="738022" y="51816"/>
                </a:lnTo>
                <a:lnTo>
                  <a:pt x="741464" y="50546"/>
                </a:lnTo>
                <a:lnTo>
                  <a:pt x="739940" y="50165"/>
                </a:lnTo>
                <a:lnTo>
                  <a:pt x="737933" y="49657"/>
                </a:lnTo>
                <a:lnTo>
                  <a:pt x="746899" y="48895"/>
                </a:lnTo>
                <a:lnTo>
                  <a:pt x="755002" y="49530"/>
                </a:lnTo>
                <a:lnTo>
                  <a:pt x="752551" y="50673"/>
                </a:lnTo>
                <a:lnTo>
                  <a:pt x="748792" y="51943"/>
                </a:lnTo>
                <a:lnTo>
                  <a:pt x="752944" y="52832"/>
                </a:lnTo>
                <a:lnTo>
                  <a:pt x="773366" y="51308"/>
                </a:lnTo>
                <a:lnTo>
                  <a:pt x="777887" y="52451"/>
                </a:lnTo>
                <a:lnTo>
                  <a:pt x="799592" y="52324"/>
                </a:lnTo>
                <a:lnTo>
                  <a:pt x="817892" y="51308"/>
                </a:lnTo>
                <a:lnTo>
                  <a:pt x="820178" y="51181"/>
                </a:lnTo>
                <a:lnTo>
                  <a:pt x="841146" y="49784"/>
                </a:lnTo>
                <a:lnTo>
                  <a:pt x="863981" y="49022"/>
                </a:lnTo>
                <a:lnTo>
                  <a:pt x="860513" y="50292"/>
                </a:lnTo>
                <a:lnTo>
                  <a:pt x="851763" y="51181"/>
                </a:lnTo>
                <a:lnTo>
                  <a:pt x="841413" y="51816"/>
                </a:lnTo>
                <a:lnTo>
                  <a:pt x="833158" y="52197"/>
                </a:lnTo>
                <a:lnTo>
                  <a:pt x="841400" y="52705"/>
                </a:lnTo>
                <a:lnTo>
                  <a:pt x="850785" y="52451"/>
                </a:lnTo>
                <a:lnTo>
                  <a:pt x="860818" y="52070"/>
                </a:lnTo>
                <a:lnTo>
                  <a:pt x="883488" y="52578"/>
                </a:lnTo>
                <a:lnTo>
                  <a:pt x="885990" y="52070"/>
                </a:lnTo>
                <a:lnTo>
                  <a:pt x="892886" y="50673"/>
                </a:lnTo>
                <a:lnTo>
                  <a:pt x="890905" y="49657"/>
                </a:lnTo>
                <a:lnTo>
                  <a:pt x="901903" y="49022"/>
                </a:lnTo>
                <a:lnTo>
                  <a:pt x="904100" y="48895"/>
                </a:lnTo>
                <a:lnTo>
                  <a:pt x="906310" y="48768"/>
                </a:lnTo>
                <a:lnTo>
                  <a:pt x="901865" y="50673"/>
                </a:lnTo>
                <a:lnTo>
                  <a:pt x="903846" y="51054"/>
                </a:lnTo>
                <a:lnTo>
                  <a:pt x="909955" y="49911"/>
                </a:lnTo>
                <a:lnTo>
                  <a:pt x="919467" y="49276"/>
                </a:lnTo>
                <a:lnTo>
                  <a:pt x="930376" y="49149"/>
                </a:lnTo>
                <a:lnTo>
                  <a:pt x="940676" y="48895"/>
                </a:lnTo>
                <a:lnTo>
                  <a:pt x="941247" y="50038"/>
                </a:lnTo>
                <a:lnTo>
                  <a:pt x="954671" y="48895"/>
                </a:lnTo>
                <a:lnTo>
                  <a:pt x="956157" y="48768"/>
                </a:lnTo>
                <a:lnTo>
                  <a:pt x="960640" y="48387"/>
                </a:lnTo>
                <a:lnTo>
                  <a:pt x="955649" y="48260"/>
                </a:lnTo>
                <a:lnTo>
                  <a:pt x="959116" y="47371"/>
                </a:lnTo>
                <a:lnTo>
                  <a:pt x="960120" y="47117"/>
                </a:lnTo>
                <a:lnTo>
                  <a:pt x="960107" y="46863"/>
                </a:lnTo>
                <a:lnTo>
                  <a:pt x="960094" y="46482"/>
                </a:lnTo>
                <a:lnTo>
                  <a:pt x="965073" y="46482"/>
                </a:lnTo>
                <a:lnTo>
                  <a:pt x="950061" y="45593"/>
                </a:lnTo>
                <a:lnTo>
                  <a:pt x="918070" y="46863"/>
                </a:lnTo>
                <a:lnTo>
                  <a:pt x="902779" y="45593"/>
                </a:lnTo>
                <a:lnTo>
                  <a:pt x="908735" y="45085"/>
                </a:lnTo>
                <a:lnTo>
                  <a:pt x="900747" y="44577"/>
                </a:lnTo>
                <a:lnTo>
                  <a:pt x="906741" y="44069"/>
                </a:lnTo>
                <a:lnTo>
                  <a:pt x="911707" y="44069"/>
                </a:lnTo>
                <a:lnTo>
                  <a:pt x="912698" y="44323"/>
                </a:lnTo>
                <a:lnTo>
                  <a:pt x="913218" y="44704"/>
                </a:lnTo>
                <a:lnTo>
                  <a:pt x="915085" y="44069"/>
                </a:lnTo>
                <a:lnTo>
                  <a:pt x="916190" y="43688"/>
                </a:lnTo>
                <a:lnTo>
                  <a:pt x="921867" y="43053"/>
                </a:lnTo>
                <a:lnTo>
                  <a:pt x="922997" y="42926"/>
                </a:lnTo>
                <a:lnTo>
                  <a:pt x="924140" y="42799"/>
                </a:lnTo>
                <a:lnTo>
                  <a:pt x="913663" y="42926"/>
                </a:lnTo>
                <a:lnTo>
                  <a:pt x="916063" y="42037"/>
                </a:lnTo>
                <a:lnTo>
                  <a:pt x="917435" y="41529"/>
                </a:lnTo>
                <a:lnTo>
                  <a:pt x="926350" y="40767"/>
                </a:lnTo>
                <a:lnTo>
                  <a:pt x="937882" y="40386"/>
                </a:lnTo>
                <a:lnTo>
                  <a:pt x="949490" y="39878"/>
                </a:lnTo>
                <a:lnTo>
                  <a:pt x="952385" y="40894"/>
                </a:lnTo>
                <a:lnTo>
                  <a:pt x="947102" y="41783"/>
                </a:lnTo>
                <a:lnTo>
                  <a:pt x="941971" y="42316"/>
                </a:lnTo>
                <a:lnTo>
                  <a:pt x="949553" y="42799"/>
                </a:lnTo>
                <a:lnTo>
                  <a:pt x="947623" y="44704"/>
                </a:lnTo>
                <a:lnTo>
                  <a:pt x="956919" y="43942"/>
                </a:lnTo>
                <a:lnTo>
                  <a:pt x="958342" y="43180"/>
                </a:lnTo>
                <a:lnTo>
                  <a:pt x="956919" y="42316"/>
                </a:lnTo>
                <a:lnTo>
                  <a:pt x="956945" y="42164"/>
                </a:lnTo>
                <a:lnTo>
                  <a:pt x="957516" y="41148"/>
                </a:lnTo>
                <a:lnTo>
                  <a:pt x="960348" y="39878"/>
                </a:lnTo>
                <a:lnTo>
                  <a:pt x="960920" y="39624"/>
                </a:lnTo>
                <a:lnTo>
                  <a:pt x="962914" y="38735"/>
                </a:lnTo>
                <a:lnTo>
                  <a:pt x="975436" y="41148"/>
                </a:lnTo>
                <a:lnTo>
                  <a:pt x="980897" y="40894"/>
                </a:lnTo>
                <a:lnTo>
                  <a:pt x="974940" y="41402"/>
                </a:lnTo>
                <a:lnTo>
                  <a:pt x="984618" y="41402"/>
                </a:lnTo>
                <a:lnTo>
                  <a:pt x="991920" y="41021"/>
                </a:lnTo>
                <a:lnTo>
                  <a:pt x="993317" y="40894"/>
                </a:lnTo>
                <a:lnTo>
                  <a:pt x="998931" y="40386"/>
                </a:lnTo>
                <a:lnTo>
                  <a:pt x="1007757" y="40005"/>
                </a:lnTo>
                <a:lnTo>
                  <a:pt x="1014298" y="41529"/>
                </a:lnTo>
                <a:lnTo>
                  <a:pt x="1003427" y="41148"/>
                </a:lnTo>
                <a:lnTo>
                  <a:pt x="995819" y="42164"/>
                </a:lnTo>
                <a:lnTo>
                  <a:pt x="989609" y="43307"/>
                </a:lnTo>
                <a:lnTo>
                  <a:pt x="982954" y="43434"/>
                </a:lnTo>
                <a:lnTo>
                  <a:pt x="992708" y="44704"/>
                </a:lnTo>
                <a:lnTo>
                  <a:pt x="988783" y="46228"/>
                </a:lnTo>
                <a:lnTo>
                  <a:pt x="969594" y="49149"/>
                </a:lnTo>
                <a:lnTo>
                  <a:pt x="977595" y="48895"/>
                </a:lnTo>
                <a:lnTo>
                  <a:pt x="984910" y="48895"/>
                </a:lnTo>
                <a:lnTo>
                  <a:pt x="991298" y="49149"/>
                </a:lnTo>
                <a:lnTo>
                  <a:pt x="996480" y="49784"/>
                </a:lnTo>
                <a:lnTo>
                  <a:pt x="1007148" y="48895"/>
                </a:lnTo>
                <a:lnTo>
                  <a:pt x="1008672" y="48768"/>
                </a:lnTo>
                <a:lnTo>
                  <a:pt x="1021092" y="48641"/>
                </a:lnTo>
                <a:lnTo>
                  <a:pt x="1033411" y="48641"/>
                </a:lnTo>
                <a:lnTo>
                  <a:pt x="1045273" y="47244"/>
                </a:lnTo>
                <a:lnTo>
                  <a:pt x="1047826" y="47625"/>
                </a:lnTo>
                <a:lnTo>
                  <a:pt x="1045857" y="48133"/>
                </a:lnTo>
                <a:lnTo>
                  <a:pt x="1043978" y="48514"/>
                </a:lnTo>
                <a:lnTo>
                  <a:pt x="1046797" y="48641"/>
                </a:lnTo>
                <a:lnTo>
                  <a:pt x="1059307" y="48641"/>
                </a:lnTo>
                <a:lnTo>
                  <a:pt x="1072083" y="48387"/>
                </a:lnTo>
                <a:lnTo>
                  <a:pt x="1093736" y="47244"/>
                </a:lnTo>
                <a:lnTo>
                  <a:pt x="1098080" y="46990"/>
                </a:lnTo>
                <a:lnTo>
                  <a:pt x="1107084" y="46990"/>
                </a:lnTo>
                <a:lnTo>
                  <a:pt x="1105560" y="47879"/>
                </a:lnTo>
                <a:lnTo>
                  <a:pt x="1108075" y="48641"/>
                </a:lnTo>
                <a:lnTo>
                  <a:pt x="1136523" y="48260"/>
                </a:lnTo>
                <a:lnTo>
                  <a:pt x="1160741" y="46990"/>
                </a:lnTo>
                <a:lnTo>
                  <a:pt x="1184960" y="45720"/>
                </a:lnTo>
                <a:lnTo>
                  <a:pt x="1215644" y="45339"/>
                </a:lnTo>
                <a:lnTo>
                  <a:pt x="1208697" y="46355"/>
                </a:lnTo>
                <a:lnTo>
                  <a:pt x="1227137" y="46863"/>
                </a:lnTo>
                <a:lnTo>
                  <a:pt x="1232052" y="45339"/>
                </a:lnTo>
                <a:lnTo>
                  <a:pt x="1244206" y="46355"/>
                </a:lnTo>
                <a:lnTo>
                  <a:pt x="1273009" y="45339"/>
                </a:lnTo>
                <a:lnTo>
                  <a:pt x="1276273" y="45212"/>
                </a:lnTo>
                <a:lnTo>
                  <a:pt x="1290358" y="46355"/>
                </a:lnTo>
                <a:lnTo>
                  <a:pt x="1302880" y="46228"/>
                </a:lnTo>
                <a:lnTo>
                  <a:pt x="1311224" y="45212"/>
                </a:lnTo>
                <a:lnTo>
                  <a:pt x="1318729" y="44069"/>
                </a:lnTo>
                <a:lnTo>
                  <a:pt x="1328712" y="43307"/>
                </a:lnTo>
                <a:lnTo>
                  <a:pt x="1328712" y="44069"/>
                </a:lnTo>
                <a:lnTo>
                  <a:pt x="1323721" y="45466"/>
                </a:lnTo>
                <a:lnTo>
                  <a:pt x="1332242" y="45720"/>
                </a:lnTo>
                <a:lnTo>
                  <a:pt x="1438427" y="43307"/>
                </a:lnTo>
                <a:lnTo>
                  <a:pt x="1493583" y="42291"/>
                </a:lnTo>
                <a:lnTo>
                  <a:pt x="1493100" y="42545"/>
                </a:lnTo>
                <a:lnTo>
                  <a:pt x="1488617" y="42926"/>
                </a:lnTo>
                <a:lnTo>
                  <a:pt x="1517205" y="42418"/>
                </a:lnTo>
                <a:lnTo>
                  <a:pt x="1520304" y="42291"/>
                </a:lnTo>
                <a:lnTo>
                  <a:pt x="1538871" y="41529"/>
                </a:lnTo>
                <a:lnTo>
                  <a:pt x="1571713" y="40259"/>
                </a:lnTo>
                <a:lnTo>
                  <a:pt x="1596644" y="40132"/>
                </a:lnTo>
                <a:lnTo>
                  <a:pt x="1598701" y="40005"/>
                </a:lnTo>
                <a:lnTo>
                  <a:pt x="1602828" y="39751"/>
                </a:lnTo>
                <a:lnTo>
                  <a:pt x="1610156" y="39116"/>
                </a:lnTo>
                <a:lnTo>
                  <a:pt x="1615338" y="38481"/>
                </a:lnTo>
                <a:lnTo>
                  <a:pt x="1615046" y="37592"/>
                </a:lnTo>
                <a:lnTo>
                  <a:pt x="1607578" y="37465"/>
                </a:lnTo>
                <a:lnTo>
                  <a:pt x="1606791" y="36195"/>
                </a:lnTo>
                <a:lnTo>
                  <a:pt x="1606677" y="35560"/>
                </a:lnTo>
                <a:lnTo>
                  <a:pt x="1607032" y="34798"/>
                </a:lnTo>
                <a:lnTo>
                  <a:pt x="1621485" y="34417"/>
                </a:lnTo>
                <a:lnTo>
                  <a:pt x="1627022" y="35179"/>
                </a:lnTo>
                <a:lnTo>
                  <a:pt x="1630794" y="36195"/>
                </a:lnTo>
                <a:lnTo>
                  <a:pt x="1639938" y="36449"/>
                </a:lnTo>
                <a:lnTo>
                  <a:pt x="1645958" y="38862"/>
                </a:lnTo>
                <a:lnTo>
                  <a:pt x="1628025" y="38227"/>
                </a:lnTo>
                <a:lnTo>
                  <a:pt x="1628038" y="40386"/>
                </a:lnTo>
                <a:lnTo>
                  <a:pt x="1651520" y="38862"/>
                </a:lnTo>
                <a:lnTo>
                  <a:pt x="1655432" y="38608"/>
                </a:lnTo>
                <a:lnTo>
                  <a:pt x="1666976" y="38735"/>
                </a:lnTo>
                <a:lnTo>
                  <a:pt x="1672653" y="38608"/>
                </a:lnTo>
                <a:lnTo>
                  <a:pt x="1678330" y="38481"/>
                </a:lnTo>
                <a:lnTo>
                  <a:pt x="1689315" y="38354"/>
                </a:lnTo>
                <a:lnTo>
                  <a:pt x="1693837" y="38519"/>
                </a:lnTo>
                <a:lnTo>
                  <a:pt x="1696859" y="40132"/>
                </a:lnTo>
                <a:lnTo>
                  <a:pt x="1701914" y="40005"/>
                </a:lnTo>
                <a:lnTo>
                  <a:pt x="1715236" y="40132"/>
                </a:lnTo>
                <a:lnTo>
                  <a:pt x="1714957" y="40005"/>
                </a:lnTo>
                <a:lnTo>
                  <a:pt x="1712252" y="38735"/>
                </a:lnTo>
                <a:lnTo>
                  <a:pt x="1711706" y="38481"/>
                </a:lnTo>
                <a:lnTo>
                  <a:pt x="1728152" y="39243"/>
                </a:lnTo>
                <a:lnTo>
                  <a:pt x="1731137" y="38481"/>
                </a:lnTo>
                <a:lnTo>
                  <a:pt x="1731632" y="38354"/>
                </a:lnTo>
                <a:lnTo>
                  <a:pt x="1732635" y="38100"/>
                </a:lnTo>
                <a:lnTo>
                  <a:pt x="1733626" y="38227"/>
                </a:lnTo>
                <a:lnTo>
                  <a:pt x="1733626" y="38100"/>
                </a:lnTo>
                <a:lnTo>
                  <a:pt x="1733626" y="37592"/>
                </a:lnTo>
                <a:lnTo>
                  <a:pt x="1743532" y="36957"/>
                </a:lnTo>
                <a:lnTo>
                  <a:pt x="1746567" y="36703"/>
                </a:lnTo>
                <a:lnTo>
                  <a:pt x="1750568" y="38862"/>
                </a:lnTo>
                <a:lnTo>
                  <a:pt x="1757565" y="38481"/>
                </a:lnTo>
                <a:lnTo>
                  <a:pt x="1748574" y="37719"/>
                </a:lnTo>
                <a:lnTo>
                  <a:pt x="1766836" y="36957"/>
                </a:lnTo>
                <a:lnTo>
                  <a:pt x="1782229" y="36830"/>
                </a:lnTo>
                <a:lnTo>
                  <a:pt x="1796237" y="37338"/>
                </a:lnTo>
                <a:lnTo>
                  <a:pt x="1803387" y="38481"/>
                </a:lnTo>
                <a:lnTo>
                  <a:pt x="1811045" y="38100"/>
                </a:lnTo>
                <a:lnTo>
                  <a:pt x="1817141" y="37592"/>
                </a:lnTo>
                <a:lnTo>
                  <a:pt x="1823326" y="37211"/>
                </a:lnTo>
                <a:lnTo>
                  <a:pt x="1831238" y="37084"/>
                </a:lnTo>
                <a:lnTo>
                  <a:pt x="1830273" y="37719"/>
                </a:lnTo>
                <a:lnTo>
                  <a:pt x="1827276" y="37973"/>
                </a:lnTo>
                <a:lnTo>
                  <a:pt x="1826818" y="38227"/>
                </a:lnTo>
                <a:lnTo>
                  <a:pt x="1847507" y="38227"/>
                </a:lnTo>
                <a:lnTo>
                  <a:pt x="1890623" y="37973"/>
                </a:lnTo>
                <a:lnTo>
                  <a:pt x="1910537" y="38481"/>
                </a:lnTo>
                <a:lnTo>
                  <a:pt x="1925231" y="37973"/>
                </a:lnTo>
                <a:lnTo>
                  <a:pt x="1938693" y="37338"/>
                </a:lnTo>
                <a:lnTo>
                  <a:pt x="1942706" y="37084"/>
                </a:lnTo>
                <a:lnTo>
                  <a:pt x="1946732" y="36830"/>
                </a:lnTo>
                <a:lnTo>
                  <a:pt x="1948738" y="36703"/>
                </a:lnTo>
                <a:lnTo>
                  <a:pt x="1950745" y="36576"/>
                </a:lnTo>
                <a:lnTo>
                  <a:pt x="1959940" y="35687"/>
                </a:lnTo>
                <a:lnTo>
                  <a:pt x="1961248" y="35560"/>
                </a:lnTo>
                <a:lnTo>
                  <a:pt x="1955749" y="35687"/>
                </a:lnTo>
                <a:lnTo>
                  <a:pt x="1949729" y="35433"/>
                </a:lnTo>
                <a:lnTo>
                  <a:pt x="1946592" y="34925"/>
                </a:lnTo>
                <a:lnTo>
                  <a:pt x="1948713" y="34417"/>
                </a:lnTo>
                <a:lnTo>
                  <a:pt x="1949780" y="34163"/>
                </a:lnTo>
                <a:lnTo>
                  <a:pt x="1955253" y="33147"/>
                </a:lnTo>
                <a:lnTo>
                  <a:pt x="1963712" y="33401"/>
                </a:lnTo>
                <a:lnTo>
                  <a:pt x="1972170" y="32893"/>
                </a:lnTo>
                <a:lnTo>
                  <a:pt x="1974418" y="33528"/>
                </a:lnTo>
                <a:lnTo>
                  <a:pt x="1980031" y="33909"/>
                </a:lnTo>
                <a:lnTo>
                  <a:pt x="1982851" y="34290"/>
                </a:lnTo>
                <a:lnTo>
                  <a:pt x="1976704" y="34798"/>
                </a:lnTo>
                <a:lnTo>
                  <a:pt x="1984209" y="35687"/>
                </a:lnTo>
                <a:lnTo>
                  <a:pt x="2007984" y="35433"/>
                </a:lnTo>
                <a:lnTo>
                  <a:pt x="2012950" y="36449"/>
                </a:lnTo>
                <a:lnTo>
                  <a:pt x="2019134" y="35941"/>
                </a:lnTo>
                <a:lnTo>
                  <a:pt x="2036965" y="35433"/>
                </a:lnTo>
                <a:lnTo>
                  <a:pt x="2037003" y="36068"/>
                </a:lnTo>
                <a:lnTo>
                  <a:pt x="2047951" y="35560"/>
                </a:lnTo>
                <a:lnTo>
                  <a:pt x="2047951" y="36322"/>
                </a:lnTo>
                <a:lnTo>
                  <a:pt x="2060879" y="36068"/>
                </a:lnTo>
                <a:lnTo>
                  <a:pt x="2069807" y="35179"/>
                </a:lnTo>
                <a:lnTo>
                  <a:pt x="2074202" y="34417"/>
                </a:lnTo>
                <a:lnTo>
                  <a:pt x="2077123" y="33909"/>
                </a:lnTo>
                <a:lnTo>
                  <a:pt x="2085251" y="33147"/>
                </a:lnTo>
                <a:lnTo>
                  <a:pt x="2084768" y="33401"/>
                </a:lnTo>
                <a:lnTo>
                  <a:pt x="2088997" y="33147"/>
                </a:lnTo>
                <a:lnTo>
                  <a:pt x="2093239" y="32893"/>
                </a:lnTo>
                <a:lnTo>
                  <a:pt x="2083320" y="35052"/>
                </a:lnTo>
                <a:lnTo>
                  <a:pt x="2092388" y="34544"/>
                </a:lnTo>
                <a:lnTo>
                  <a:pt x="2108682" y="32893"/>
                </a:lnTo>
                <a:lnTo>
                  <a:pt x="2118614" y="32258"/>
                </a:lnTo>
                <a:lnTo>
                  <a:pt x="2120112" y="32893"/>
                </a:lnTo>
                <a:lnTo>
                  <a:pt x="2127567" y="32270"/>
                </a:lnTo>
                <a:lnTo>
                  <a:pt x="2127097" y="32512"/>
                </a:lnTo>
                <a:lnTo>
                  <a:pt x="2128075" y="32639"/>
                </a:lnTo>
                <a:lnTo>
                  <a:pt x="2132101" y="32131"/>
                </a:lnTo>
                <a:lnTo>
                  <a:pt x="2136127" y="31623"/>
                </a:lnTo>
                <a:lnTo>
                  <a:pt x="2146185" y="30988"/>
                </a:lnTo>
                <a:lnTo>
                  <a:pt x="2156142" y="30480"/>
                </a:lnTo>
                <a:lnTo>
                  <a:pt x="2163902" y="29591"/>
                </a:lnTo>
                <a:lnTo>
                  <a:pt x="2169871" y="29845"/>
                </a:lnTo>
                <a:lnTo>
                  <a:pt x="2174938" y="32131"/>
                </a:lnTo>
                <a:lnTo>
                  <a:pt x="2182876" y="30480"/>
                </a:lnTo>
                <a:lnTo>
                  <a:pt x="2181402" y="32893"/>
                </a:lnTo>
                <a:lnTo>
                  <a:pt x="2171509" y="32766"/>
                </a:lnTo>
                <a:lnTo>
                  <a:pt x="2163483" y="32004"/>
                </a:lnTo>
                <a:lnTo>
                  <a:pt x="2153018" y="32258"/>
                </a:lnTo>
                <a:lnTo>
                  <a:pt x="2169198" y="33782"/>
                </a:lnTo>
                <a:lnTo>
                  <a:pt x="2191842" y="34417"/>
                </a:lnTo>
                <a:lnTo>
                  <a:pt x="2217013" y="34290"/>
                </a:lnTo>
                <a:lnTo>
                  <a:pt x="2240724" y="33909"/>
                </a:lnTo>
                <a:lnTo>
                  <a:pt x="2260384" y="33274"/>
                </a:lnTo>
                <a:lnTo>
                  <a:pt x="2281618" y="33020"/>
                </a:lnTo>
                <a:lnTo>
                  <a:pt x="2286292" y="32893"/>
                </a:lnTo>
                <a:lnTo>
                  <a:pt x="2300313" y="32512"/>
                </a:lnTo>
                <a:lnTo>
                  <a:pt x="2312416" y="30734"/>
                </a:lnTo>
                <a:lnTo>
                  <a:pt x="2309952" y="32258"/>
                </a:lnTo>
                <a:lnTo>
                  <a:pt x="2349309" y="33020"/>
                </a:lnTo>
                <a:lnTo>
                  <a:pt x="2398865" y="32385"/>
                </a:lnTo>
                <a:lnTo>
                  <a:pt x="2421877" y="31877"/>
                </a:lnTo>
                <a:lnTo>
                  <a:pt x="2442438" y="30734"/>
                </a:lnTo>
                <a:lnTo>
                  <a:pt x="2449436" y="31877"/>
                </a:lnTo>
                <a:lnTo>
                  <a:pt x="2462123" y="30734"/>
                </a:lnTo>
                <a:lnTo>
                  <a:pt x="2464943" y="30480"/>
                </a:lnTo>
                <a:lnTo>
                  <a:pt x="2474811" y="29591"/>
                </a:lnTo>
                <a:lnTo>
                  <a:pt x="2495791" y="28829"/>
                </a:lnTo>
                <a:lnTo>
                  <a:pt x="2502776" y="28575"/>
                </a:lnTo>
                <a:lnTo>
                  <a:pt x="2506281" y="28448"/>
                </a:lnTo>
                <a:lnTo>
                  <a:pt x="2536075" y="27051"/>
                </a:lnTo>
                <a:lnTo>
                  <a:pt x="2546731" y="25654"/>
                </a:lnTo>
                <a:lnTo>
                  <a:pt x="2556408" y="24384"/>
                </a:lnTo>
                <a:lnTo>
                  <a:pt x="2561983" y="25146"/>
                </a:lnTo>
                <a:lnTo>
                  <a:pt x="2559583" y="25781"/>
                </a:lnTo>
                <a:lnTo>
                  <a:pt x="2554109" y="26543"/>
                </a:lnTo>
                <a:lnTo>
                  <a:pt x="2550452" y="27178"/>
                </a:lnTo>
                <a:lnTo>
                  <a:pt x="2559850" y="26924"/>
                </a:lnTo>
                <a:lnTo>
                  <a:pt x="2570581" y="26035"/>
                </a:lnTo>
                <a:lnTo>
                  <a:pt x="2581211" y="25527"/>
                </a:lnTo>
                <a:lnTo>
                  <a:pt x="2590317" y="26289"/>
                </a:lnTo>
                <a:lnTo>
                  <a:pt x="2590330" y="26924"/>
                </a:lnTo>
                <a:lnTo>
                  <a:pt x="2574874" y="27051"/>
                </a:lnTo>
                <a:lnTo>
                  <a:pt x="2581846" y="27432"/>
                </a:lnTo>
                <a:lnTo>
                  <a:pt x="2589834" y="28702"/>
                </a:lnTo>
                <a:lnTo>
                  <a:pt x="2593263" y="26035"/>
                </a:lnTo>
                <a:lnTo>
                  <a:pt x="2602293" y="27432"/>
                </a:lnTo>
                <a:lnTo>
                  <a:pt x="2603055" y="26289"/>
                </a:lnTo>
                <a:lnTo>
                  <a:pt x="2604706" y="26035"/>
                </a:lnTo>
                <a:lnTo>
                  <a:pt x="2608008" y="25527"/>
                </a:lnTo>
                <a:lnTo>
                  <a:pt x="2609659" y="25273"/>
                </a:lnTo>
                <a:lnTo>
                  <a:pt x="2619527" y="24384"/>
                </a:lnTo>
                <a:lnTo>
                  <a:pt x="2630093" y="23749"/>
                </a:lnTo>
                <a:lnTo>
                  <a:pt x="2627617" y="23749"/>
                </a:lnTo>
                <a:lnTo>
                  <a:pt x="2626563" y="23622"/>
                </a:lnTo>
                <a:lnTo>
                  <a:pt x="2626347" y="23495"/>
                </a:lnTo>
                <a:lnTo>
                  <a:pt x="2624607" y="22479"/>
                </a:lnTo>
                <a:lnTo>
                  <a:pt x="2634589" y="22606"/>
                </a:lnTo>
                <a:lnTo>
                  <a:pt x="2640063" y="22479"/>
                </a:lnTo>
                <a:lnTo>
                  <a:pt x="2639542" y="22733"/>
                </a:lnTo>
                <a:lnTo>
                  <a:pt x="2638082" y="22860"/>
                </a:lnTo>
                <a:lnTo>
                  <a:pt x="2650426" y="22479"/>
                </a:lnTo>
                <a:lnTo>
                  <a:pt x="2671000" y="21844"/>
                </a:lnTo>
                <a:lnTo>
                  <a:pt x="2697137" y="21082"/>
                </a:lnTo>
                <a:lnTo>
                  <a:pt x="2713850" y="20701"/>
                </a:lnTo>
                <a:lnTo>
                  <a:pt x="2725001" y="20447"/>
                </a:lnTo>
                <a:lnTo>
                  <a:pt x="2747276" y="19939"/>
                </a:lnTo>
                <a:lnTo>
                  <a:pt x="2803664" y="19431"/>
                </a:lnTo>
                <a:lnTo>
                  <a:pt x="2859189" y="19431"/>
                </a:lnTo>
                <a:lnTo>
                  <a:pt x="2845790" y="20701"/>
                </a:lnTo>
                <a:lnTo>
                  <a:pt x="2854795" y="20193"/>
                </a:lnTo>
                <a:lnTo>
                  <a:pt x="2864904" y="20066"/>
                </a:lnTo>
                <a:lnTo>
                  <a:pt x="2874149" y="20193"/>
                </a:lnTo>
                <a:lnTo>
                  <a:pt x="2880639" y="20447"/>
                </a:lnTo>
                <a:lnTo>
                  <a:pt x="2879128" y="20574"/>
                </a:lnTo>
                <a:lnTo>
                  <a:pt x="2891002" y="21082"/>
                </a:lnTo>
                <a:lnTo>
                  <a:pt x="2903537" y="20066"/>
                </a:lnTo>
                <a:lnTo>
                  <a:pt x="2906674" y="19812"/>
                </a:lnTo>
                <a:lnTo>
                  <a:pt x="2916009" y="20574"/>
                </a:lnTo>
                <a:lnTo>
                  <a:pt x="2913075" y="20828"/>
                </a:lnTo>
                <a:lnTo>
                  <a:pt x="2929140" y="20955"/>
                </a:lnTo>
                <a:lnTo>
                  <a:pt x="2943377" y="21590"/>
                </a:lnTo>
                <a:lnTo>
                  <a:pt x="2957525" y="21844"/>
                </a:lnTo>
                <a:lnTo>
                  <a:pt x="2973286" y="21336"/>
                </a:lnTo>
                <a:lnTo>
                  <a:pt x="2983573" y="21971"/>
                </a:lnTo>
                <a:lnTo>
                  <a:pt x="2989605" y="22733"/>
                </a:lnTo>
                <a:lnTo>
                  <a:pt x="2994596" y="23495"/>
                </a:lnTo>
                <a:lnTo>
                  <a:pt x="3001784" y="24130"/>
                </a:lnTo>
                <a:lnTo>
                  <a:pt x="3012236" y="24003"/>
                </a:lnTo>
                <a:lnTo>
                  <a:pt x="3017139" y="22606"/>
                </a:lnTo>
                <a:lnTo>
                  <a:pt x="3017685" y="22225"/>
                </a:lnTo>
                <a:lnTo>
                  <a:pt x="3012668" y="22225"/>
                </a:lnTo>
                <a:lnTo>
                  <a:pt x="3012186" y="21463"/>
                </a:lnTo>
                <a:lnTo>
                  <a:pt x="3013786" y="21336"/>
                </a:lnTo>
                <a:lnTo>
                  <a:pt x="3017012" y="21082"/>
                </a:lnTo>
                <a:lnTo>
                  <a:pt x="3024276" y="20701"/>
                </a:lnTo>
                <a:lnTo>
                  <a:pt x="3031071" y="204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4710" y="7624406"/>
            <a:ext cx="15240" cy="1905"/>
          </a:xfrm>
          <a:custGeom>
            <a:avLst/>
            <a:gdLst/>
            <a:ahLst/>
            <a:cxnLst/>
            <a:rect l="l" t="t" r="r" b="b"/>
            <a:pathLst>
              <a:path w="15240" h="1904">
                <a:moveTo>
                  <a:pt x="647" y="12"/>
                </a:moveTo>
                <a:lnTo>
                  <a:pt x="457" y="0"/>
                </a:lnTo>
                <a:lnTo>
                  <a:pt x="177" y="12"/>
                </a:lnTo>
                <a:lnTo>
                  <a:pt x="0" y="0"/>
                </a:lnTo>
                <a:lnTo>
                  <a:pt x="292" y="50"/>
                </a:lnTo>
                <a:lnTo>
                  <a:pt x="647" y="12"/>
                </a:lnTo>
                <a:close/>
              </a:path>
              <a:path w="15240" h="1904">
                <a:moveTo>
                  <a:pt x="15125" y="1460"/>
                </a:moveTo>
                <a:lnTo>
                  <a:pt x="14414" y="1346"/>
                </a:lnTo>
                <a:lnTo>
                  <a:pt x="12331" y="1358"/>
                </a:lnTo>
                <a:lnTo>
                  <a:pt x="7493" y="1587"/>
                </a:lnTo>
                <a:lnTo>
                  <a:pt x="15125" y="14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894909" y="7575915"/>
            <a:ext cx="6985" cy="635"/>
          </a:xfrm>
          <a:custGeom>
            <a:avLst/>
            <a:gdLst/>
            <a:ahLst/>
            <a:cxnLst/>
            <a:rect l="l" t="t" r="r" b="b"/>
            <a:pathLst>
              <a:path w="6985" h="634">
                <a:moveTo>
                  <a:pt x="0" y="620"/>
                </a:moveTo>
                <a:lnTo>
                  <a:pt x="654" y="372"/>
                </a:lnTo>
                <a:lnTo>
                  <a:pt x="2511" y="137"/>
                </a:lnTo>
                <a:lnTo>
                  <a:pt x="6554" y="0"/>
                </a:lnTo>
                <a:lnTo>
                  <a:pt x="5233" y="275"/>
                </a:lnTo>
                <a:lnTo>
                  <a:pt x="2812" y="468"/>
                </a:lnTo>
                <a:lnTo>
                  <a:pt x="0" y="6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44806" y="7613039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4">
                <a:moveTo>
                  <a:pt x="562" y="482"/>
                </a:moveTo>
                <a:lnTo>
                  <a:pt x="0" y="289"/>
                </a:lnTo>
                <a:lnTo>
                  <a:pt x="222" y="137"/>
                </a:lnTo>
                <a:lnTo>
                  <a:pt x="876" y="0"/>
                </a:lnTo>
                <a:lnTo>
                  <a:pt x="889" y="151"/>
                </a:lnTo>
                <a:lnTo>
                  <a:pt x="758" y="303"/>
                </a:lnTo>
                <a:lnTo>
                  <a:pt x="562" y="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47176" y="7624340"/>
            <a:ext cx="4445" cy="635"/>
          </a:xfrm>
          <a:custGeom>
            <a:avLst/>
            <a:gdLst/>
            <a:ahLst/>
            <a:cxnLst/>
            <a:rect l="l" t="t" r="r" b="b"/>
            <a:pathLst>
              <a:path w="4445" h="634">
                <a:moveTo>
                  <a:pt x="0" y="413"/>
                </a:moveTo>
                <a:lnTo>
                  <a:pt x="706" y="0"/>
                </a:lnTo>
                <a:lnTo>
                  <a:pt x="1805" y="41"/>
                </a:lnTo>
                <a:lnTo>
                  <a:pt x="3009" y="55"/>
                </a:lnTo>
                <a:lnTo>
                  <a:pt x="4173" y="96"/>
                </a:lnTo>
                <a:lnTo>
                  <a:pt x="3309" y="344"/>
                </a:lnTo>
                <a:lnTo>
                  <a:pt x="0" y="4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011124" y="7576839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4">
                <a:moveTo>
                  <a:pt x="0" y="454"/>
                </a:moveTo>
                <a:lnTo>
                  <a:pt x="170" y="316"/>
                </a:lnTo>
                <a:lnTo>
                  <a:pt x="379" y="179"/>
                </a:lnTo>
                <a:lnTo>
                  <a:pt x="915" y="0"/>
                </a:lnTo>
                <a:lnTo>
                  <a:pt x="719" y="192"/>
                </a:lnTo>
                <a:lnTo>
                  <a:pt x="379" y="330"/>
                </a:lnTo>
                <a:lnTo>
                  <a:pt x="0" y="4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26979" y="7629493"/>
            <a:ext cx="3810" cy="635"/>
          </a:xfrm>
          <a:custGeom>
            <a:avLst/>
            <a:gdLst/>
            <a:ahLst/>
            <a:cxnLst/>
            <a:rect l="l" t="t" r="r" b="b"/>
            <a:pathLst>
              <a:path w="3809" h="634">
                <a:moveTo>
                  <a:pt x="0" y="192"/>
                </a:moveTo>
                <a:lnTo>
                  <a:pt x="928" y="55"/>
                </a:lnTo>
                <a:lnTo>
                  <a:pt x="2080" y="0"/>
                </a:lnTo>
                <a:lnTo>
                  <a:pt x="3231" y="0"/>
                </a:lnTo>
                <a:lnTo>
                  <a:pt x="1033" y="110"/>
                </a:lnTo>
                <a:lnTo>
                  <a:pt x="0" y="1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32739" y="7576539"/>
            <a:ext cx="3031490" cy="57150"/>
          </a:xfrm>
          <a:custGeom>
            <a:avLst/>
            <a:gdLst/>
            <a:ahLst/>
            <a:cxnLst/>
            <a:rect l="l" t="t" r="r" b="b"/>
            <a:pathLst>
              <a:path w="3031490" h="57150">
                <a:moveTo>
                  <a:pt x="68287" y="55359"/>
                </a:moveTo>
                <a:lnTo>
                  <a:pt x="64477" y="55118"/>
                </a:lnTo>
                <a:lnTo>
                  <a:pt x="60972" y="55626"/>
                </a:lnTo>
                <a:lnTo>
                  <a:pt x="68287" y="55359"/>
                </a:lnTo>
                <a:close/>
              </a:path>
              <a:path w="3031490" h="57150">
                <a:moveTo>
                  <a:pt x="72466" y="55626"/>
                </a:moveTo>
                <a:lnTo>
                  <a:pt x="71704" y="55245"/>
                </a:lnTo>
                <a:lnTo>
                  <a:pt x="68287" y="55359"/>
                </a:lnTo>
                <a:lnTo>
                  <a:pt x="72466" y="55626"/>
                </a:lnTo>
                <a:close/>
              </a:path>
              <a:path w="3031490" h="57150">
                <a:moveTo>
                  <a:pt x="102019" y="32842"/>
                </a:moveTo>
                <a:lnTo>
                  <a:pt x="101739" y="32766"/>
                </a:lnTo>
                <a:lnTo>
                  <a:pt x="99402" y="32131"/>
                </a:lnTo>
                <a:lnTo>
                  <a:pt x="90462" y="33655"/>
                </a:lnTo>
                <a:lnTo>
                  <a:pt x="96888" y="32766"/>
                </a:lnTo>
                <a:lnTo>
                  <a:pt x="102019" y="32842"/>
                </a:lnTo>
                <a:close/>
              </a:path>
              <a:path w="3031490" h="57150">
                <a:moveTo>
                  <a:pt x="105765" y="34645"/>
                </a:moveTo>
                <a:lnTo>
                  <a:pt x="104013" y="34658"/>
                </a:lnTo>
                <a:lnTo>
                  <a:pt x="103187" y="34861"/>
                </a:lnTo>
                <a:lnTo>
                  <a:pt x="100939" y="35064"/>
                </a:lnTo>
                <a:lnTo>
                  <a:pt x="105765" y="34645"/>
                </a:lnTo>
                <a:close/>
              </a:path>
              <a:path w="3031490" h="57150">
                <a:moveTo>
                  <a:pt x="120637" y="47955"/>
                </a:moveTo>
                <a:lnTo>
                  <a:pt x="118973" y="47688"/>
                </a:lnTo>
                <a:lnTo>
                  <a:pt x="118605" y="47904"/>
                </a:lnTo>
                <a:lnTo>
                  <a:pt x="119291" y="47917"/>
                </a:lnTo>
                <a:lnTo>
                  <a:pt x="119951" y="47942"/>
                </a:lnTo>
                <a:lnTo>
                  <a:pt x="120637" y="47955"/>
                </a:lnTo>
                <a:close/>
              </a:path>
              <a:path w="3031490" h="57150">
                <a:moveTo>
                  <a:pt x="135750" y="52565"/>
                </a:moveTo>
                <a:lnTo>
                  <a:pt x="133172" y="52959"/>
                </a:lnTo>
                <a:lnTo>
                  <a:pt x="134696" y="52832"/>
                </a:lnTo>
                <a:lnTo>
                  <a:pt x="135750" y="52565"/>
                </a:lnTo>
                <a:close/>
              </a:path>
              <a:path w="3031490" h="57150">
                <a:moveTo>
                  <a:pt x="177990" y="52070"/>
                </a:moveTo>
                <a:lnTo>
                  <a:pt x="170522" y="50419"/>
                </a:lnTo>
                <a:lnTo>
                  <a:pt x="166522" y="50546"/>
                </a:lnTo>
                <a:lnTo>
                  <a:pt x="163347" y="51181"/>
                </a:lnTo>
                <a:lnTo>
                  <a:pt x="165735" y="51435"/>
                </a:lnTo>
                <a:lnTo>
                  <a:pt x="170256" y="51816"/>
                </a:lnTo>
                <a:lnTo>
                  <a:pt x="173507" y="52451"/>
                </a:lnTo>
                <a:lnTo>
                  <a:pt x="177990" y="52070"/>
                </a:lnTo>
                <a:close/>
              </a:path>
              <a:path w="3031490" h="57150">
                <a:moveTo>
                  <a:pt x="263867" y="54000"/>
                </a:moveTo>
                <a:lnTo>
                  <a:pt x="258254" y="54356"/>
                </a:lnTo>
                <a:lnTo>
                  <a:pt x="262229" y="54229"/>
                </a:lnTo>
                <a:lnTo>
                  <a:pt x="263867" y="54000"/>
                </a:lnTo>
                <a:close/>
              </a:path>
              <a:path w="3031490" h="57150">
                <a:moveTo>
                  <a:pt x="288709" y="48983"/>
                </a:moveTo>
                <a:lnTo>
                  <a:pt x="287540" y="49022"/>
                </a:lnTo>
                <a:lnTo>
                  <a:pt x="279107" y="49530"/>
                </a:lnTo>
                <a:lnTo>
                  <a:pt x="279590" y="49276"/>
                </a:lnTo>
                <a:lnTo>
                  <a:pt x="273634" y="51308"/>
                </a:lnTo>
                <a:lnTo>
                  <a:pt x="280098" y="51181"/>
                </a:lnTo>
                <a:lnTo>
                  <a:pt x="275653" y="52324"/>
                </a:lnTo>
                <a:lnTo>
                  <a:pt x="263867" y="54000"/>
                </a:lnTo>
                <a:lnTo>
                  <a:pt x="270141" y="53594"/>
                </a:lnTo>
                <a:lnTo>
                  <a:pt x="277583" y="52197"/>
                </a:lnTo>
                <a:lnTo>
                  <a:pt x="280949" y="51181"/>
                </a:lnTo>
                <a:lnTo>
                  <a:pt x="283044" y="50546"/>
                </a:lnTo>
                <a:lnTo>
                  <a:pt x="286727" y="49530"/>
                </a:lnTo>
                <a:lnTo>
                  <a:pt x="288709" y="48983"/>
                </a:lnTo>
                <a:close/>
              </a:path>
              <a:path w="3031490" h="57150">
                <a:moveTo>
                  <a:pt x="290106" y="48945"/>
                </a:moveTo>
                <a:lnTo>
                  <a:pt x="289039" y="48895"/>
                </a:lnTo>
                <a:lnTo>
                  <a:pt x="288709" y="48983"/>
                </a:lnTo>
                <a:lnTo>
                  <a:pt x="290106" y="48945"/>
                </a:lnTo>
                <a:close/>
              </a:path>
              <a:path w="3031490" h="57150">
                <a:moveTo>
                  <a:pt x="347916" y="31800"/>
                </a:moveTo>
                <a:lnTo>
                  <a:pt x="346710" y="31826"/>
                </a:lnTo>
                <a:lnTo>
                  <a:pt x="346989" y="32004"/>
                </a:lnTo>
                <a:lnTo>
                  <a:pt x="347916" y="31800"/>
                </a:lnTo>
                <a:close/>
              </a:path>
              <a:path w="3031490" h="57150">
                <a:moveTo>
                  <a:pt x="349542" y="29794"/>
                </a:moveTo>
                <a:lnTo>
                  <a:pt x="346456" y="29337"/>
                </a:lnTo>
                <a:lnTo>
                  <a:pt x="345706" y="29768"/>
                </a:lnTo>
                <a:lnTo>
                  <a:pt x="349542" y="29794"/>
                </a:lnTo>
                <a:close/>
              </a:path>
              <a:path w="3031490" h="57150">
                <a:moveTo>
                  <a:pt x="356933" y="29845"/>
                </a:moveTo>
                <a:lnTo>
                  <a:pt x="349542" y="29794"/>
                </a:lnTo>
                <a:lnTo>
                  <a:pt x="352437" y="30226"/>
                </a:lnTo>
                <a:lnTo>
                  <a:pt x="356933" y="29845"/>
                </a:lnTo>
                <a:close/>
              </a:path>
              <a:path w="3031490" h="57150">
                <a:moveTo>
                  <a:pt x="359930" y="31115"/>
                </a:moveTo>
                <a:lnTo>
                  <a:pt x="356933" y="29845"/>
                </a:lnTo>
                <a:lnTo>
                  <a:pt x="347916" y="31800"/>
                </a:lnTo>
                <a:lnTo>
                  <a:pt x="356425" y="31623"/>
                </a:lnTo>
                <a:lnTo>
                  <a:pt x="359930" y="31115"/>
                </a:lnTo>
                <a:close/>
              </a:path>
              <a:path w="3031490" h="57150">
                <a:moveTo>
                  <a:pt x="618070" y="52997"/>
                </a:moveTo>
                <a:lnTo>
                  <a:pt x="615492" y="53251"/>
                </a:lnTo>
                <a:lnTo>
                  <a:pt x="617956" y="53467"/>
                </a:lnTo>
                <a:lnTo>
                  <a:pt x="618070" y="52997"/>
                </a:lnTo>
                <a:close/>
              </a:path>
              <a:path w="3031490" h="57150">
                <a:moveTo>
                  <a:pt x="626376" y="51562"/>
                </a:moveTo>
                <a:lnTo>
                  <a:pt x="618413" y="51689"/>
                </a:lnTo>
                <a:lnTo>
                  <a:pt x="618070" y="52997"/>
                </a:lnTo>
                <a:lnTo>
                  <a:pt x="619760" y="52832"/>
                </a:lnTo>
                <a:lnTo>
                  <a:pt x="626376" y="51562"/>
                </a:lnTo>
                <a:close/>
              </a:path>
              <a:path w="3031490" h="57150">
                <a:moveTo>
                  <a:pt x="860463" y="27000"/>
                </a:moveTo>
                <a:lnTo>
                  <a:pt x="849071" y="26035"/>
                </a:lnTo>
                <a:lnTo>
                  <a:pt x="848614" y="27813"/>
                </a:lnTo>
                <a:lnTo>
                  <a:pt x="857567" y="27813"/>
                </a:lnTo>
                <a:lnTo>
                  <a:pt x="860463" y="27000"/>
                </a:lnTo>
                <a:close/>
              </a:path>
              <a:path w="3031490" h="57150">
                <a:moveTo>
                  <a:pt x="867854" y="26631"/>
                </a:moveTo>
                <a:lnTo>
                  <a:pt x="862558" y="26416"/>
                </a:lnTo>
                <a:lnTo>
                  <a:pt x="860463" y="27000"/>
                </a:lnTo>
                <a:lnTo>
                  <a:pt x="867029" y="27559"/>
                </a:lnTo>
                <a:lnTo>
                  <a:pt x="867854" y="26631"/>
                </a:lnTo>
                <a:close/>
              </a:path>
              <a:path w="3031490" h="57150">
                <a:moveTo>
                  <a:pt x="923188" y="19939"/>
                </a:moveTo>
                <a:lnTo>
                  <a:pt x="915733" y="19812"/>
                </a:lnTo>
                <a:lnTo>
                  <a:pt x="914933" y="20294"/>
                </a:lnTo>
                <a:lnTo>
                  <a:pt x="919327" y="19939"/>
                </a:lnTo>
                <a:lnTo>
                  <a:pt x="923188" y="19939"/>
                </a:lnTo>
                <a:close/>
              </a:path>
              <a:path w="3031490" h="57150">
                <a:moveTo>
                  <a:pt x="941158" y="42405"/>
                </a:moveTo>
                <a:lnTo>
                  <a:pt x="938542" y="42672"/>
                </a:lnTo>
                <a:lnTo>
                  <a:pt x="931621" y="43688"/>
                </a:lnTo>
                <a:lnTo>
                  <a:pt x="937094" y="43434"/>
                </a:lnTo>
                <a:lnTo>
                  <a:pt x="941158" y="42405"/>
                </a:lnTo>
                <a:close/>
              </a:path>
              <a:path w="3031490" h="57150">
                <a:moveTo>
                  <a:pt x="941971" y="42316"/>
                </a:moveTo>
                <a:lnTo>
                  <a:pt x="941578" y="42291"/>
                </a:lnTo>
                <a:lnTo>
                  <a:pt x="941158" y="42405"/>
                </a:lnTo>
                <a:lnTo>
                  <a:pt x="941971" y="42316"/>
                </a:lnTo>
                <a:close/>
              </a:path>
              <a:path w="3031490" h="57150">
                <a:moveTo>
                  <a:pt x="1298333" y="16446"/>
                </a:moveTo>
                <a:lnTo>
                  <a:pt x="1297292" y="16637"/>
                </a:lnTo>
                <a:lnTo>
                  <a:pt x="1298270" y="16649"/>
                </a:lnTo>
                <a:lnTo>
                  <a:pt x="1298333" y="16446"/>
                </a:lnTo>
                <a:close/>
              </a:path>
              <a:path w="3031490" h="57150">
                <a:moveTo>
                  <a:pt x="1306715" y="14732"/>
                </a:moveTo>
                <a:lnTo>
                  <a:pt x="1300162" y="15367"/>
                </a:lnTo>
                <a:lnTo>
                  <a:pt x="1298435" y="16129"/>
                </a:lnTo>
                <a:lnTo>
                  <a:pt x="1298333" y="16446"/>
                </a:lnTo>
                <a:lnTo>
                  <a:pt x="1302702" y="15621"/>
                </a:lnTo>
                <a:lnTo>
                  <a:pt x="1306715" y="14732"/>
                </a:lnTo>
                <a:close/>
              </a:path>
              <a:path w="3031490" h="57150">
                <a:moveTo>
                  <a:pt x="1454137" y="14224"/>
                </a:moveTo>
                <a:lnTo>
                  <a:pt x="1451648" y="14071"/>
                </a:lnTo>
                <a:lnTo>
                  <a:pt x="1448206" y="14706"/>
                </a:lnTo>
                <a:lnTo>
                  <a:pt x="1454137" y="14224"/>
                </a:lnTo>
                <a:close/>
              </a:path>
              <a:path w="3031490" h="57150">
                <a:moveTo>
                  <a:pt x="1467091" y="13462"/>
                </a:moveTo>
                <a:lnTo>
                  <a:pt x="1458125" y="11938"/>
                </a:lnTo>
                <a:lnTo>
                  <a:pt x="1455140" y="11430"/>
                </a:lnTo>
                <a:lnTo>
                  <a:pt x="1447546" y="11938"/>
                </a:lnTo>
                <a:lnTo>
                  <a:pt x="1440040" y="11811"/>
                </a:lnTo>
                <a:lnTo>
                  <a:pt x="1433080" y="11430"/>
                </a:lnTo>
                <a:lnTo>
                  <a:pt x="1427162" y="11303"/>
                </a:lnTo>
                <a:lnTo>
                  <a:pt x="1434693" y="12192"/>
                </a:lnTo>
                <a:lnTo>
                  <a:pt x="1433220" y="13843"/>
                </a:lnTo>
                <a:lnTo>
                  <a:pt x="1426248" y="12700"/>
                </a:lnTo>
                <a:lnTo>
                  <a:pt x="1422730" y="12446"/>
                </a:lnTo>
                <a:lnTo>
                  <a:pt x="1427797" y="14732"/>
                </a:lnTo>
                <a:lnTo>
                  <a:pt x="1435404" y="14605"/>
                </a:lnTo>
                <a:lnTo>
                  <a:pt x="1442085" y="14097"/>
                </a:lnTo>
                <a:lnTo>
                  <a:pt x="1448206" y="13843"/>
                </a:lnTo>
                <a:lnTo>
                  <a:pt x="1451648" y="14071"/>
                </a:lnTo>
                <a:lnTo>
                  <a:pt x="1452143" y="13970"/>
                </a:lnTo>
                <a:lnTo>
                  <a:pt x="1465135" y="15367"/>
                </a:lnTo>
                <a:lnTo>
                  <a:pt x="1466570" y="13970"/>
                </a:lnTo>
                <a:lnTo>
                  <a:pt x="1467091" y="13462"/>
                </a:lnTo>
                <a:close/>
              </a:path>
              <a:path w="3031490" h="57150">
                <a:moveTo>
                  <a:pt x="1531797" y="11366"/>
                </a:moveTo>
                <a:lnTo>
                  <a:pt x="1530819" y="11455"/>
                </a:lnTo>
                <a:lnTo>
                  <a:pt x="1529016" y="11747"/>
                </a:lnTo>
                <a:lnTo>
                  <a:pt x="1528991" y="11938"/>
                </a:lnTo>
                <a:lnTo>
                  <a:pt x="1530223" y="11811"/>
                </a:lnTo>
                <a:lnTo>
                  <a:pt x="1531277" y="11633"/>
                </a:lnTo>
                <a:lnTo>
                  <a:pt x="1531797" y="11366"/>
                </a:lnTo>
                <a:close/>
              </a:path>
              <a:path w="3031490" h="57150">
                <a:moveTo>
                  <a:pt x="1693125" y="40220"/>
                </a:moveTo>
                <a:lnTo>
                  <a:pt x="1687817" y="39751"/>
                </a:lnTo>
                <a:lnTo>
                  <a:pt x="1689328" y="39624"/>
                </a:lnTo>
                <a:lnTo>
                  <a:pt x="1688312" y="39497"/>
                </a:lnTo>
                <a:lnTo>
                  <a:pt x="1689823" y="39370"/>
                </a:lnTo>
                <a:lnTo>
                  <a:pt x="1677873" y="39497"/>
                </a:lnTo>
                <a:lnTo>
                  <a:pt x="1672437" y="40132"/>
                </a:lnTo>
                <a:lnTo>
                  <a:pt x="1667459" y="40767"/>
                </a:lnTo>
                <a:lnTo>
                  <a:pt x="1656930" y="41402"/>
                </a:lnTo>
                <a:lnTo>
                  <a:pt x="1671358" y="40767"/>
                </a:lnTo>
                <a:lnTo>
                  <a:pt x="1693125" y="40220"/>
                </a:lnTo>
                <a:close/>
              </a:path>
              <a:path w="3031490" h="57150">
                <a:moveTo>
                  <a:pt x="1697812" y="40640"/>
                </a:moveTo>
                <a:lnTo>
                  <a:pt x="1696859" y="40132"/>
                </a:lnTo>
                <a:lnTo>
                  <a:pt x="1693125" y="40220"/>
                </a:lnTo>
                <a:lnTo>
                  <a:pt x="1697812" y="40640"/>
                </a:lnTo>
                <a:close/>
              </a:path>
              <a:path w="3031490" h="57150">
                <a:moveTo>
                  <a:pt x="2036965" y="35445"/>
                </a:moveTo>
                <a:lnTo>
                  <a:pt x="2007984" y="35433"/>
                </a:lnTo>
                <a:lnTo>
                  <a:pt x="2012937" y="36449"/>
                </a:lnTo>
                <a:lnTo>
                  <a:pt x="2019122" y="35941"/>
                </a:lnTo>
                <a:lnTo>
                  <a:pt x="2036965" y="35445"/>
                </a:lnTo>
                <a:close/>
              </a:path>
              <a:path w="3031490" h="57150">
                <a:moveTo>
                  <a:pt x="2378100" y="2413"/>
                </a:moveTo>
                <a:lnTo>
                  <a:pt x="2368613" y="2032"/>
                </a:lnTo>
                <a:lnTo>
                  <a:pt x="2376805" y="2540"/>
                </a:lnTo>
                <a:lnTo>
                  <a:pt x="2377414" y="2603"/>
                </a:lnTo>
                <a:lnTo>
                  <a:pt x="2378100" y="2413"/>
                </a:lnTo>
                <a:close/>
              </a:path>
              <a:path w="3031490" h="57150">
                <a:moveTo>
                  <a:pt x="2466911" y="2019"/>
                </a:moveTo>
                <a:lnTo>
                  <a:pt x="2466784" y="2032"/>
                </a:lnTo>
                <a:lnTo>
                  <a:pt x="2466911" y="2019"/>
                </a:lnTo>
                <a:close/>
              </a:path>
              <a:path w="3031490" h="57150">
                <a:moveTo>
                  <a:pt x="2483726" y="2540"/>
                </a:moveTo>
                <a:lnTo>
                  <a:pt x="2481186" y="1016"/>
                </a:lnTo>
                <a:lnTo>
                  <a:pt x="2475420" y="762"/>
                </a:lnTo>
                <a:lnTo>
                  <a:pt x="2473223" y="1143"/>
                </a:lnTo>
                <a:lnTo>
                  <a:pt x="2471394" y="1524"/>
                </a:lnTo>
                <a:lnTo>
                  <a:pt x="2466911" y="2019"/>
                </a:lnTo>
                <a:lnTo>
                  <a:pt x="2470277" y="2159"/>
                </a:lnTo>
                <a:lnTo>
                  <a:pt x="2483726" y="2540"/>
                </a:lnTo>
                <a:close/>
              </a:path>
              <a:path w="3031490" h="57150">
                <a:moveTo>
                  <a:pt x="2653131" y="3302"/>
                </a:moveTo>
                <a:lnTo>
                  <a:pt x="2651620" y="3429"/>
                </a:lnTo>
                <a:lnTo>
                  <a:pt x="2651785" y="3441"/>
                </a:lnTo>
                <a:lnTo>
                  <a:pt x="2653131" y="3302"/>
                </a:lnTo>
                <a:close/>
              </a:path>
              <a:path w="3031490" h="57150">
                <a:moveTo>
                  <a:pt x="2857335" y="8318"/>
                </a:moveTo>
                <a:lnTo>
                  <a:pt x="2856446" y="7493"/>
                </a:lnTo>
                <a:lnTo>
                  <a:pt x="2851975" y="7874"/>
                </a:lnTo>
                <a:lnTo>
                  <a:pt x="2855518" y="8128"/>
                </a:lnTo>
                <a:lnTo>
                  <a:pt x="2857335" y="8318"/>
                </a:lnTo>
                <a:close/>
              </a:path>
              <a:path w="3031490" h="57150">
                <a:moveTo>
                  <a:pt x="2860179" y="8610"/>
                </a:moveTo>
                <a:lnTo>
                  <a:pt x="2857335" y="8318"/>
                </a:lnTo>
                <a:lnTo>
                  <a:pt x="2857957" y="8890"/>
                </a:lnTo>
                <a:lnTo>
                  <a:pt x="2860179" y="8610"/>
                </a:lnTo>
                <a:close/>
              </a:path>
              <a:path w="3031490" h="57150">
                <a:moveTo>
                  <a:pt x="3031058" y="20447"/>
                </a:moveTo>
                <a:lnTo>
                  <a:pt x="3029966" y="19812"/>
                </a:lnTo>
                <a:lnTo>
                  <a:pt x="3029318" y="19431"/>
                </a:lnTo>
                <a:lnTo>
                  <a:pt x="3028010" y="18669"/>
                </a:lnTo>
                <a:lnTo>
                  <a:pt x="3027426" y="18288"/>
                </a:lnTo>
                <a:lnTo>
                  <a:pt x="3025089" y="16764"/>
                </a:lnTo>
                <a:lnTo>
                  <a:pt x="3020441" y="15240"/>
                </a:lnTo>
                <a:lnTo>
                  <a:pt x="3019272" y="14859"/>
                </a:lnTo>
                <a:lnTo>
                  <a:pt x="3007525" y="13208"/>
                </a:lnTo>
                <a:lnTo>
                  <a:pt x="2998393" y="13081"/>
                </a:lnTo>
                <a:lnTo>
                  <a:pt x="2988957" y="11430"/>
                </a:lnTo>
                <a:lnTo>
                  <a:pt x="2985338" y="10795"/>
                </a:lnTo>
                <a:lnTo>
                  <a:pt x="2975089" y="10541"/>
                </a:lnTo>
                <a:lnTo>
                  <a:pt x="2966758" y="11430"/>
                </a:lnTo>
                <a:lnTo>
                  <a:pt x="2964154" y="11303"/>
                </a:lnTo>
                <a:lnTo>
                  <a:pt x="2945942" y="10414"/>
                </a:lnTo>
                <a:lnTo>
                  <a:pt x="2934258" y="11303"/>
                </a:lnTo>
                <a:lnTo>
                  <a:pt x="2934462" y="11049"/>
                </a:lnTo>
                <a:lnTo>
                  <a:pt x="2935084" y="10287"/>
                </a:lnTo>
                <a:lnTo>
                  <a:pt x="2925318" y="9398"/>
                </a:lnTo>
                <a:lnTo>
                  <a:pt x="2927045" y="8890"/>
                </a:lnTo>
                <a:lnTo>
                  <a:pt x="2929191" y="8255"/>
                </a:lnTo>
                <a:lnTo>
                  <a:pt x="2920974" y="7874"/>
                </a:lnTo>
                <a:lnTo>
                  <a:pt x="2894469" y="8890"/>
                </a:lnTo>
                <a:lnTo>
                  <a:pt x="2882862" y="8509"/>
                </a:lnTo>
                <a:lnTo>
                  <a:pt x="2884881" y="8001"/>
                </a:lnTo>
                <a:lnTo>
                  <a:pt x="2884398" y="7620"/>
                </a:lnTo>
                <a:lnTo>
                  <a:pt x="2887357" y="7366"/>
                </a:lnTo>
                <a:lnTo>
                  <a:pt x="2877921" y="7620"/>
                </a:lnTo>
                <a:lnTo>
                  <a:pt x="2873210" y="7239"/>
                </a:lnTo>
                <a:lnTo>
                  <a:pt x="2869336" y="6604"/>
                </a:lnTo>
                <a:lnTo>
                  <a:pt x="2862427" y="6223"/>
                </a:lnTo>
                <a:lnTo>
                  <a:pt x="2862948" y="8255"/>
                </a:lnTo>
                <a:lnTo>
                  <a:pt x="2860179" y="8610"/>
                </a:lnTo>
                <a:lnTo>
                  <a:pt x="2862961" y="8890"/>
                </a:lnTo>
                <a:lnTo>
                  <a:pt x="2859036" y="9779"/>
                </a:lnTo>
                <a:lnTo>
                  <a:pt x="2853055" y="10287"/>
                </a:lnTo>
                <a:lnTo>
                  <a:pt x="2848064" y="11049"/>
                </a:lnTo>
                <a:lnTo>
                  <a:pt x="2841599" y="11049"/>
                </a:lnTo>
                <a:lnTo>
                  <a:pt x="2841523" y="10287"/>
                </a:lnTo>
                <a:lnTo>
                  <a:pt x="2849067" y="9652"/>
                </a:lnTo>
                <a:lnTo>
                  <a:pt x="2835059" y="9652"/>
                </a:lnTo>
                <a:lnTo>
                  <a:pt x="2834221" y="8890"/>
                </a:lnTo>
                <a:lnTo>
                  <a:pt x="2834081" y="8763"/>
                </a:lnTo>
                <a:lnTo>
                  <a:pt x="2837408" y="8255"/>
                </a:lnTo>
                <a:lnTo>
                  <a:pt x="2839072" y="8001"/>
                </a:lnTo>
                <a:lnTo>
                  <a:pt x="2845536" y="8001"/>
                </a:lnTo>
                <a:lnTo>
                  <a:pt x="2849943" y="6858"/>
                </a:lnTo>
                <a:lnTo>
                  <a:pt x="2841815" y="6477"/>
                </a:lnTo>
                <a:lnTo>
                  <a:pt x="2841180" y="6223"/>
                </a:lnTo>
                <a:lnTo>
                  <a:pt x="2842323" y="5588"/>
                </a:lnTo>
                <a:lnTo>
                  <a:pt x="2839491" y="4699"/>
                </a:lnTo>
                <a:lnTo>
                  <a:pt x="2837904" y="5842"/>
                </a:lnTo>
                <a:lnTo>
                  <a:pt x="2831223" y="6223"/>
                </a:lnTo>
                <a:lnTo>
                  <a:pt x="2822194" y="6223"/>
                </a:lnTo>
                <a:lnTo>
                  <a:pt x="2813608" y="6477"/>
                </a:lnTo>
                <a:lnTo>
                  <a:pt x="2812719" y="5715"/>
                </a:lnTo>
                <a:lnTo>
                  <a:pt x="2812580" y="5588"/>
                </a:lnTo>
                <a:lnTo>
                  <a:pt x="2820581" y="6096"/>
                </a:lnTo>
                <a:lnTo>
                  <a:pt x="2822562" y="5588"/>
                </a:lnTo>
                <a:lnTo>
                  <a:pt x="2823057" y="5461"/>
                </a:lnTo>
                <a:lnTo>
                  <a:pt x="2810205" y="3937"/>
                </a:lnTo>
                <a:lnTo>
                  <a:pt x="2798673" y="4318"/>
                </a:lnTo>
                <a:lnTo>
                  <a:pt x="2786126" y="5461"/>
                </a:lnTo>
                <a:lnTo>
                  <a:pt x="2770251" y="5715"/>
                </a:lnTo>
                <a:lnTo>
                  <a:pt x="2770746" y="5461"/>
                </a:lnTo>
                <a:lnTo>
                  <a:pt x="2773743" y="5207"/>
                </a:lnTo>
                <a:lnTo>
                  <a:pt x="2775254" y="5080"/>
                </a:lnTo>
                <a:lnTo>
                  <a:pt x="2767228" y="5207"/>
                </a:lnTo>
                <a:lnTo>
                  <a:pt x="2764904" y="5080"/>
                </a:lnTo>
                <a:lnTo>
                  <a:pt x="2760256" y="4826"/>
                </a:lnTo>
                <a:lnTo>
                  <a:pt x="2754033" y="4572"/>
                </a:lnTo>
                <a:lnTo>
                  <a:pt x="2748305" y="5080"/>
                </a:lnTo>
                <a:lnTo>
                  <a:pt x="2743098" y="4572"/>
                </a:lnTo>
                <a:lnTo>
                  <a:pt x="2741053" y="3810"/>
                </a:lnTo>
                <a:lnTo>
                  <a:pt x="2737904" y="3048"/>
                </a:lnTo>
                <a:lnTo>
                  <a:pt x="2729331" y="2794"/>
                </a:lnTo>
                <a:lnTo>
                  <a:pt x="2728315" y="3683"/>
                </a:lnTo>
                <a:lnTo>
                  <a:pt x="2713037" y="3937"/>
                </a:lnTo>
                <a:lnTo>
                  <a:pt x="2708973" y="5080"/>
                </a:lnTo>
                <a:lnTo>
                  <a:pt x="2695968" y="3683"/>
                </a:lnTo>
                <a:lnTo>
                  <a:pt x="2691269" y="4953"/>
                </a:lnTo>
                <a:lnTo>
                  <a:pt x="2690418" y="6350"/>
                </a:lnTo>
                <a:lnTo>
                  <a:pt x="2687510" y="7620"/>
                </a:lnTo>
                <a:lnTo>
                  <a:pt x="2676626" y="8255"/>
                </a:lnTo>
                <a:lnTo>
                  <a:pt x="2668117" y="7366"/>
                </a:lnTo>
                <a:lnTo>
                  <a:pt x="2668219" y="6858"/>
                </a:lnTo>
                <a:lnTo>
                  <a:pt x="2668422" y="5842"/>
                </a:lnTo>
                <a:lnTo>
                  <a:pt x="2669438" y="4953"/>
                </a:lnTo>
                <a:lnTo>
                  <a:pt x="2670175" y="4318"/>
                </a:lnTo>
                <a:lnTo>
                  <a:pt x="2670314" y="4191"/>
                </a:lnTo>
                <a:lnTo>
                  <a:pt x="2666581" y="2921"/>
                </a:lnTo>
                <a:lnTo>
                  <a:pt x="2661602" y="4318"/>
                </a:lnTo>
                <a:lnTo>
                  <a:pt x="2657322" y="3937"/>
                </a:lnTo>
                <a:lnTo>
                  <a:pt x="2651785" y="3441"/>
                </a:lnTo>
                <a:lnTo>
                  <a:pt x="2647137" y="3937"/>
                </a:lnTo>
                <a:lnTo>
                  <a:pt x="2636215" y="3556"/>
                </a:lnTo>
                <a:lnTo>
                  <a:pt x="2636177" y="2794"/>
                </a:lnTo>
                <a:lnTo>
                  <a:pt x="2636901" y="2413"/>
                </a:lnTo>
                <a:lnTo>
                  <a:pt x="2637142" y="2286"/>
                </a:lnTo>
                <a:lnTo>
                  <a:pt x="2643644" y="2159"/>
                </a:lnTo>
                <a:lnTo>
                  <a:pt x="2644343" y="1778"/>
                </a:lnTo>
                <a:lnTo>
                  <a:pt x="2644571" y="1651"/>
                </a:lnTo>
                <a:lnTo>
                  <a:pt x="2634094" y="1778"/>
                </a:lnTo>
                <a:lnTo>
                  <a:pt x="2619883" y="1016"/>
                </a:lnTo>
                <a:lnTo>
                  <a:pt x="2605582" y="889"/>
                </a:lnTo>
                <a:lnTo>
                  <a:pt x="2594826" y="2413"/>
                </a:lnTo>
                <a:lnTo>
                  <a:pt x="2590127" y="1905"/>
                </a:lnTo>
                <a:lnTo>
                  <a:pt x="2588945" y="1778"/>
                </a:lnTo>
                <a:lnTo>
                  <a:pt x="2576830" y="1905"/>
                </a:lnTo>
                <a:lnTo>
                  <a:pt x="2577300" y="1524"/>
                </a:lnTo>
                <a:lnTo>
                  <a:pt x="2577452" y="1397"/>
                </a:lnTo>
                <a:lnTo>
                  <a:pt x="2578379" y="635"/>
                </a:lnTo>
                <a:lnTo>
                  <a:pt x="2571864" y="1397"/>
                </a:lnTo>
                <a:lnTo>
                  <a:pt x="2562123" y="1397"/>
                </a:lnTo>
                <a:lnTo>
                  <a:pt x="2551912" y="1143"/>
                </a:lnTo>
                <a:lnTo>
                  <a:pt x="2543962" y="1524"/>
                </a:lnTo>
                <a:lnTo>
                  <a:pt x="2544978" y="1016"/>
                </a:lnTo>
                <a:lnTo>
                  <a:pt x="2537472" y="127"/>
                </a:lnTo>
                <a:lnTo>
                  <a:pt x="2531491" y="635"/>
                </a:lnTo>
                <a:lnTo>
                  <a:pt x="2539504" y="1143"/>
                </a:lnTo>
                <a:lnTo>
                  <a:pt x="2534501" y="1905"/>
                </a:lnTo>
                <a:lnTo>
                  <a:pt x="2529065" y="2794"/>
                </a:lnTo>
                <a:lnTo>
                  <a:pt x="2521839" y="2286"/>
                </a:lnTo>
                <a:lnTo>
                  <a:pt x="2512593" y="2159"/>
                </a:lnTo>
                <a:lnTo>
                  <a:pt x="2504084" y="1905"/>
                </a:lnTo>
                <a:lnTo>
                  <a:pt x="2499106" y="889"/>
                </a:lnTo>
                <a:lnTo>
                  <a:pt x="2488158" y="2159"/>
                </a:lnTo>
                <a:lnTo>
                  <a:pt x="2492171" y="3556"/>
                </a:lnTo>
                <a:lnTo>
                  <a:pt x="2489771" y="4953"/>
                </a:lnTo>
                <a:lnTo>
                  <a:pt x="2482265" y="4318"/>
                </a:lnTo>
                <a:lnTo>
                  <a:pt x="2472906" y="3937"/>
                </a:lnTo>
                <a:lnTo>
                  <a:pt x="2465590" y="3302"/>
                </a:lnTo>
                <a:lnTo>
                  <a:pt x="2464257" y="1905"/>
                </a:lnTo>
                <a:lnTo>
                  <a:pt x="2466810" y="2019"/>
                </a:lnTo>
                <a:lnTo>
                  <a:pt x="2466949" y="1905"/>
                </a:lnTo>
                <a:lnTo>
                  <a:pt x="2467470" y="1524"/>
                </a:lnTo>
                <a:lnTo>
                  <a:pt x="2461374" y="762"/>
                </a:lnTo>
                <a:lnTo>
                  <a:pt x="2460358" y="635"/>
                </a:lnTo>
                <a:lnTo>
                  <a:pt x="2461437" y="254"/>
                </a:lnTo>
                <a:lnTo>
                  <a:pt x="2462161" y="0"/>
                </a:lnTo>
                <a:lnTo>
                  <a:pt x="2456586" y="254"/>
                </a:lnTo>
                <a:lnTo>
                  <a:pt x="2448776" y="254"/>
                </a:lnTo>
                <a:lnTo>
                  <a:pt x="2440825" y="0"/>
                </a:lnTo>
                <a:lnTo>
                  <a:pt x="2444953" y="635"/>
                </a:lnTo>
                <a:lnTo>
                  <a:pt x="2442464" y="1270"/>
                </a:lnTo>
                <a:lnTo>
                  <a:pt x="2439035" y="1905"/>
                </a:lnTo>
                <a:lnTo>
                  <a:pt x="2440368" y="2540"/>
                </a:lnTo>
                <a:lnTo>
                  <a:pt x="2452281" y="762"/>
                </a:lnTo>
                <a:lnTo>
                  <a:pt x="2458948" y="889"/>
                </a:lnTo>
                <a:lnTo>
                  <a:pt x="2459913" y="1270"/>
                </a:lnTo>
                <a:lnTo>
                  <a:pt x="2459202" y="1905"/>
                </a:lnTo>
                <a:lnTo>
                  <a:pt x="2460815" y="2540"/>
                </a:lnTo>
                <a:lnTo>
                  <a:pt x="2446528" y="3302"/>
                </a:lnTo>
                <a:lnTo>
                  <a:pt x="2438108" y="4445"/>
                </a:lnTo>
                <a:lnTo>
                  <a:pt x="2429967" y="5715"/>
                </a:lnTo>
                <a:lnTo>
                  <a:pt x="2416543" y="6858"/>
                </a:lnTo>
                <a:lnTo>
                  <a:pt x="2404097" y="5842"/>
                </a:lnTo>
                <a:lnTo>
                  <a:pt x="2401595" y="5842"/>
                </a:lnTo>
                <a:lnTo>
                  <a:pt x="2409558" y="5715"/>
                </a:lnTo>
                <a:lnTo>
                  <a:pt x="2408910" y="4826"/>
                </a:lnTo>
                <a:lnTo>
                  <a:pt x="2408186" y="3810"/>
                </a:lnTo>
                <a:lnTo>
                  <a:pt x="2407996" y="3556"/>
                </a:lnTo>
                <a:lnTo>
                  <a:pt x="2403475" y="3175"/>
                </a:lnTo>
                <a:lnTo>
                  <a:pt x="2393937" y="3810"/>
                </a:lnTo>
                <a:lnTo>
                  <a:pt x="2385149" y="3429"/>
                </a:lnTo>
                <a:lnTo>
                  <a:pt x="2377414" y="2603"/>
                </a:lnTo>
                <a:lnTo>
                  <a:pt x="2373122" y="3810"/>
                </a:lnTo>
                <a:lnTo>
                  <a:pt x="2369655" y="4318"/>
                </a:lnTo>
                <a:lnTo>
                  <a:pt x="2358440" y="4826"/>
                </a:lnTo>
                <a:lnTo>
                  <a:pt x="2355329" y="4445"/>
                </a:lnTo>
                <a:lnTo>
                  <a:pt x="2354630" y="3556"/>
                </a:lnTo>
                <a:lnTo>
                  <a:pt x="2350668" y="2794"/>
                </a:lnTo>
                <a:lnTo>
                  <a:pt x="2326297" y="2667"/>
                </a:lnTo>
                <a:lnTo>
                  <a:pt x="2315641" y="2413"/>
                </a:lnTo>
                <a:lnTo>
                  <a:pt x="2304986" y="2159"/>
                </a:lnTo>
                <a:lnTo>
                  <a:pt x="2284984" y="1905"/>
                </a:lnTo>
                <a:lnTo>
                  <a:pt x="2264537" y="2413"/>
                </a:lnTo>
                <a:lnTo>
                  <a:pt x="2277986" y="4318"/>
                </a:lnTo>
                <a:lnTo>
                  <a:pt x="2282444" y="2413"/>
                </a:lnTo>
                <a:lnTo>
                  <a:pt x="2286482" y="3683"/>
                </a:lnTo>
                <a:lnTo>
                  <a:pt x="2284692" y="5207"/>
                </a:lnTo>
                <a:lnTo>
                  <a:pt x="2279802" y="6604"/>
                </a:lnTo>
                <a:lnTo>
                  <a:pt x="2274595" y="7874"/>
                </a:lnTo>
                <a:lnTo>
                  <a:pt x="2271103" y="7493"/>
                </a:lnTo>
                <a:lnTo>
                  <a:pt x="2261311" y="7239"/>
                </a:lnTo>
                <a:lnTo>
                  <a:pt x="2262581" y="6604"/>
                </a:lnTo>
                <a:lnTo>
                  <a:pt x="2245639" y="7620"/>
                </a:lnTo>
                <a:lnTo>
                  <a:pt x="2248166" y="8382"/>
                </a:lnTo>
                <a:lnTo>
                  <a:pt x="2259126" y="7874"/>
                </a:lnTo>
                <a:lnTo>
                  <a:pt x="2251227" y="8890"/>
                </a:lnTo>
                <a:lnTo>
                  <a:pt x="2249309" y="8763"/>
                </a:lnTo>
                <a:lnTo>
                  <a:pt x="2239022" y="8128"/>
                </a:lnTo>
                <a:lnTo>
                  <a:pt x="2235670" y="7620"/>
                </a:lnTo>
                <a:lnTo>
                  <a:pt x="2239175" y="6858"/>
                </a:lnTo>
                <a:lnTo>
                  <a:pt x="2230234" y="6985"/>
                </a:lnTo>
                <a:lnTo>
                  <a:pt x="2218791" y="7620"/>
                </a:lnTo>
                <a:lnTo>
                  <a:pt x="2220772" y="8763"/>
                </a:lnTo>
                <a:lnTo>
                  <a:pt x="2215019" y="8509"/>
                </a:lnTo>
                <a:lnTo>
                  <a:pt x="2216670" y="7620"/>
                </a:lnTo>
                <a:lnTo>
                  <a:pt x="2216912" y="7493"/>
                </a:lnTo>
                <a:lnTo>
                  <a:pt x="2219807" y="6985"/>
                </a:lnTo>
                <a:lnTo>
                  <a:pt x="2222703" y="6477"/>
                </a:lnTo>
                <a:lnTo>
                  <a:pt x="2228685" y="5588"/>
                </a:lnTo>
                <a:lnTo>
                  <a:pt x="2217255" y="5588"/>
                </a:lnTo>
                <a:lnTo>
                  <a:pt x="2218486" y="4191"/>
                </a:lnTo>
                <a:lnTo>
                  <a:pt x="2218702" y="3937"/>
                </a:lnTo>
                <a:lnTo>
                  <a:pt x="2219566" y="3810"/>
                </a:lnTo>
                <a:lnTo>
                  <a:pt x="2222157" y="3429"/>
                </a:lnTo>
                <a:lnTo>
                  <a:pt x="2206256" y="3810"/>
                </a:lnTo>
                <a:lnTo>
                  <a:pt x="2207641" y="3556"/>
                </a:lnTo>
                <a:lnTo>
                  <a:pt x="2209711" y="3175"/>
                </a:lnTo>
                <a:lnTo>
                  <a:pt x="2209711" y="2540"/>
                </a:lnTo>
                <a:lnTo>
                  <a:pt x="2209711" y="2413"/>
                </a:lnTo>
                <a:lnTo>
                  <a:pt x="2213152" y="1905"/>
                </a:lnTo>
                <a:lnTo>
                  <a:pt x="2205799" y="1905"/>
                </a:lnTo>
                <a:lnTo>
                  <a:pt x="2199157" y="2286"/>
                </a:lnTo>
                <a:lnTo>
                  <a:pt x="2192794" y="2540"/>
                </a:lnTo>
                <a:lnTo>
                  <a:pt x="2186292" y="2032"/>
                </a:lnTo>
                <a:lnTo>
                  <a:pt x="2182317" y="3556"/>
                </a:lnTo>
                <a:lnTo>
                  <a:pt x="2155152" y="2540"/>
                </a:lnTo>
                <a:lnTo>
                  <a:pt x="2145017" y="2413"/>
                </a:lnTo>
                <a:lnTo>
                  <a:pt x="2129459" y="2413"/>
                </a:lnTo>
                <a:lnTo>
                  <a:pt x="2133968" y="3556"/>
                </a:lnTo>
                <a:lnTo>
                  <a:pt x="2122614" y="4191"/>
                </a:lnTo>
                <a:lnTo>
                  <a:pt x="2115439" y="3683"/>
                </a:lnTo>
                <a:lnTo>
                  <a:pt x="2106942" y="2794"/>
                </a:lnTo>
                <a:lnTo>
                  <a:pt x="2091626" y="2921"/>
                </a:lnTo>
                <a:lnTo>
                  <a:pt x="2081187" y="3556"/>
                </a:lnTo>
                <a:lnTo>
                  <a:pt x="2073402" y="4191"/>
                </a:lnTo>
                <a:lnTo>
                  <a:pt x="2068893" y="5080"/>
                </a:lnTo>
                <a:lnTo>
                  <a:pt x="2068271" y="6223"/>
                </a:lnTo>
                <a:lnTo>
                  <a:pt x="2059355" y="6985"/>
                </a:lnTo>
                <a:lnTo>
                  <a:pt x="2057311" y="5842"/>
                </a:lnTo>
                <a:lnTo>
                  <a:pt x="2053285" y="5207"/>
                </a:lnTo>
                <a:lnTo>
                  <a:pt x="2051951" y="5422"/>
                </a:lnTo>
                <a:lnTo>
                  <a:pt x="2051951" y="35560"/>
                </a:lnTo>
                <a:lnTo>
                  <a:pt x="2039594" y="35356"/>
                </a:lnTo>
                <a:lnTo>
                  <a:pt x="2040915" y="35306"/>
                </a:lnTo>
                <a:lnTo>
                  <a:pt x="2049932" y="34417"/>
                </a:lnTo>
                <a:lnTo>
                  <a:pt x="2051951" y="35560"/>
                </a:lnTo>
                <a:lnTo>
                  <a:pt x="2051951" y="5422"/>
                </a:lnTo>
                <a:lnTo>
                  <a:pt x="2046782" y="6223"/>
                </a:lnTo>
                <a:lnTo>
                  <a:pt x="2038400" y="7112"/>
                </a:lnTo>
                <a:lnTo>
                  <a:pt x="2029256" y="7620"/>
                </a:lnTo>
                <a:lnTo>
                  <a:pt x="2020481" y="7366"/>
                </a:lnTo>
                <a:lnTo>
                  <a:pt x="2033892" y="6096"/>
                </a:lnTo>
                <a:lnTo>
                  <a:pt x="2040864" y="5842"/>
                </a:lnTo>
                <a:lnTo>
                  <a:pt x="2036775" y="5080"/>
                </a:lnTo>
                <a:lnTo>
                  <a:pt x="2036089" y="4953"/>
                </a:lnTo>
                <a:lnTo>
                  <a:pt x="2026716" y="4953"/>
                </a:lnTo>
                <a:lnTo>
                  <a:pt x="2015578" y="5080"/>
                </a:lnTo>
                <a:lnTo>
                  <a:pt x="2005520" y="4826"/>
                </a:lnTo>
                <a:lnTo>
                  <a:pt x="1996630" y="5842"/>
                </a:lnTo>
                <a:lnTo>
                  <a:pt x="1957260" y="10033"/>
                </a:lnTo>
                <a:lnTo>
                  <a:pt x="1963788" y="11430"/>
                </a:lnTo>
                <a:lnTo>
                  <a:pt x="1961324" y="13716"/>
                </a:lnTo>
                <a:lnTo>
                  <a:pt x="1948395" y="15240"/>
                </a:lnTo>
                <a:lnTo>
                  <a:pt x="1947989" y="15113"/>
                </a:lnTo>
                <a:lnTo>
                  <a:pt x="1946363" y="14605"/>
                </a:lnTo>
                <a:lnTo>
                  <a:pt x="1939277" y="14224"/>
                </a:lnTo>
                <a:lnTo>
                  <a:pt x="1930158" y="13970"/>
                </a:lnTo>
                <a:lnTo>
                  <a:pt x="1921979" y="13589"/>
                </a:lnTo>
                <a:lnTo>
                  <a:pt x="1921027" y="12700"/>
                </a:lnTo>
                <a:lnTo>
                  <a:pt x="1918157" y="12192"/>
                </a:lnTo>
                <a:lnTo>
                  <a:pt x="1916010" y="11811"/>
                </a:lnTo>
                <a:lnTo>
                  <a:pt x="1913712" y="11049"/>
                </a:lnTo>
                <a:lnTo>
                  <a:pt x="1920887" y="10414"/>
                </a:lnTo>
                <a:lnTo>
                  <a:pt x="1926386" y="10922"/>
                </a:lnTo>
                <a:lnTo>
                  <a:pt x="1928901" y="12446"/>
                </a:lnTo>
                <a:lnTo>
                  <a:pt x="1936394" y="11811"/>
                </a:lnTo>
                <a:lnTo>
                  <a:pt x="1931708" y="10922"/>
                </a:lnTo>
                <a:lnTo>
                  <a:pt x="1927148" y="10414"/>
                </a:lnTo>
                <a:lnTo>
                  <a:pt x="1916557" y="9271"/>
                </a:lnTo>
                <a:lnTo>
                  <a:pt x="1907413" y="8636"/>
                </a:lnTo>
                <a:lnTo>
                  <a:pt x="1908365" y="8001"/>
                </a:lnTo>
                <a:lnTo>
                  <a:pt x="1909445" y="7874"/>
                </a:lnTo>
                <a:lnTo>
                  <a:pt x="1914855" y="7239"/>
                </a:lnTo>
                <a:lnTo>
                  <a:pt x="1921332" y="7112"/>
                </a:lnTo>
                <a:lnTo>
                  <a:pt x="1917814" y="7620"/>
                </a:lnTo>
                <a:lnTo>
                  <a:pt x="1919846" y="8001"/>
                </a:lnTo>
                <a:lnTo>
                  <a:pt x="1920367" y="8509"/>
                </a:lnTo>
                <a:lnTo>
                  <a:pt x="1929295" y="7366"/>
                </a:lnTo>
                <a:lnTo>
                  <a:pt x="1928698" y="7112"/>
                </a:lnTo>
                <a:lnTo>
                  <a:pt x="1926907" y="6350"/>
                </a:lnTo>
                <a:lnTo>
                  <a:pt x="1925180" y="6096"/>
                </a:lnTo>
                <a:lnTo>
                  <a:pt x="1922589" y="5715"/>
                </a:lnTo>
                <a:lnTo>
                  <a:pt x="1920862" y="5461"/>
                </a:lnTo>
                <a:lnTo>
                  <a:pt x="1919592" y="4826"/>
                </a:lnTo>
                <a:lnTo>
                  <a:pt x="1918919" y="4495"/>
                </a:lnTo>
                <a:lnTo>
                  <a:pt x="1920621" y="4368"/>
                </a:lnTo>
                <a:lnTo>
                  <a:pt x="1921916" y="4191"/>
                </a:lnTo>
                <a:lnTo>
                  <a:pt x="1921751" y="3924"/>
                </a:lnTo>
                <a:lnTo>
                  <a:pt x="1920163" y="4127"/>
                </a:lnTo>
                <a:lnTo>
                  <a:pt x="1919274" y="4318"/>
                </a:lnTo>
                <a:lnTo>
                  <a:pt x="1918881" y="4483"/>
                </a:lnTo>
                <a:lnTo>
                  <a:pt x="1913356" y="4787"/>
                </a:lnTo>
                <a:lnTo>
                  <a:pt x="1899704" y="4699"/>
                </a:lnTo>
                <a:lnTo>
                  <a:pt x="1905863" y="5715"/>
                </a:lnTo>
                <a:lnTo>
                  <a:pt x="1894916" y="4826"/>
                </a:lnTo>
                <a:lnTo>
                  <a:pt x="1881593" y="5334"/>
                </a:lnTo>
                <a:lnTo>
                  <a:pt x="1868068" y="6096"/>
                </a:lnTo>
                <a:lnTo>
                  <a:pt x="1856587" y="5461"/>
                </a:lnTo>
                <a:lnTo>
                  <a:pt x="1856016" y="5842"/>
                </a:lnTo>
                <a:lnTo>
                  <a:pt x="1863547" y="6604"/>
                </a:lnTo>
                <a:lnTo>
                  <a:pt x="1854568" y="7366"/>
                </a:lnTo>
                <a:lnTo>
                  <a:pt x="1841144" y="7874"/>
                </a:lnTo>
                <a:lnTo>
                  <a:pt x="1841588" y="7239"/>
                </a:lnTo>
                <a:lnTo>
                  <a:pt x="1842109" y="6477"/>
                </a:lnTo>
                <a:lnTo>
                  <a:pt x="1836635" y="5969"/>
                </a:lnTo>
                <a:lnTo>
                  <a:pt x="1831174" y="6604"/>
                </a:lnTo>
                <a:lnTo>
                  <a:pt x="1823186" y="6985"/>
                </a:lnTo>
                <a:lnTo>
                  <a:pt x="1816328" y="7239"/>
                </a:lnTo>
                <a:lnTo>
                  <a:pt x="1814220" y="7112"/>
                </a:lnTo>
                <a:lnTo>
                  <a:pt x="1811756" y="7874"/>
                </a:lnTo>
                <a:lnTo>
                  <a:pt x="1814093" y="8890"/>
                </a:lnTo>
                <a:lnTo>
                  <a:pt x="1815757" y="10033"/>
                </a:lnTo>
                <a:lnTo>
                  <a:pt x="1811299" y="11176"/>
                </a:lnTo>
                <a:lnTo>
                  <a:pt x="1804479" y="12065"/>
                </a:lnTo>
                <a:lnTo>
                  <a:pt x="1796935" y="12192"/>
                </a:lnTo>
                <a:lnTo>
                  <a:pt x="1789112" y="12065"/>
                </a:lnTo>
                <a:lnTo>
                  <a:pt x="1781441" y="12192"/>
                </a:lnTo>
                <a:lnTo>
                  <a:pt x="1779574" y="11811"/>
                </a:lnTo>
                <a:lnTo>
                  <a:pt x="1778952" y="11684"/>
                </a:lnTo>
                <a:lnTo>
                  <a:pt x="1778330" y="11557"/>
                </a:lnTo>
                <a:lnTo>
                  <a:pt x="1783537" y="11176"/>
                </a:lnTo>
                <a:lnTo>
                  <a:pt x="1791906" y="10922"/>
                </a:lnTo>
                <a:lnTo>
                  <a:pt x="1798320" y="10541"/>
                </a:lnTo>
                <a:lnTo>
                  <a:pt x="1764474" y="11684"/>
                </a:lnTo>
                <a:lnTo>
                  <a:pt x="1761121" y="11049"/>
                </a:lnTo>
                <a:lnTo>
                  <a:pt x="1764220" y="10414"/>
                </a:lnTo>
                <a:lnTo>
                  <a:pt x="1771053" y="10033"/>
                </a:lnTo>
                <a:lnTo>
                  <a:pt x="1778927" y="9906"/>
                </a:lnTo>
                <a:lnTo>
                  <a:pt x="1768335" y="9525"/>
                </a:lnTo>
                <a:lnTo>
                  <a:pt x="1757908" y="9779"/>
                </a:lnTo>
                <a:lnTo>
                  <a:pt x="1749272" y="10668"/>
                </a:lnTo>
                <a:lnTo>
                  <a:pt x="1744040" y="11684"/>
                </a:lnTo>
                <a:lnTo>
                  <a:pt x="1735582" y="11430"/>
                </a:lnTo>
                <a:lnTo>
                  <a:pt x="1731111" y="11811"/>
                </a:lnTo>
                <a:lnTo>
                  <a:pt x="1725117" y="11430"/>
                </a:lnTo>
                <a:lnTo>
                  <a:pt x="1723123" y="11303"/>
                </a:lnTo>
                <a:lnTo>
                  <a:pt x="1731048" y="10287"/>
                </a:lnTo>
                <a:lnTo>
                  <a:pt x="1730540" y="7620"/>
                </a:lnTo>
                <a:lnTo>
                  <a:pt x="1742960" y="7112"/>
                </a:lnTo>
                <a:lnTo>
                  <a:pt x="1750707" y="7366"/>
                </a:lnTo>
                <a:lnTo>
                  <a:pt x="1749107" y="8128"/>
                </a:lnTo>
                <a:lnTo>
                  <a:pt x="1746935" y="9017"/>
                </a:lnTo>
                <a:lnTo>
                  <a:pt x="1752968" y="9398"/>
                </a:lnTo>
                <a:lnTo>
                  <a:pt x="1754441" y="7874"/>
                </a:lnTo>
                <a:lnTo>
                  <a:pt x="1761909" y="8636"/>
                </a:lnTo>
                <a:lnTo>
                  <a:pt x="1765465" y="7874"/>
                </a:lnTo>
                <a:lnTo>
                  <a:pt x="1767840" y="7366"/>
                </a:lnTo>
                <a:lnTo>
                  <a:pt x="1775853" y="7239"/>
                </a:lnTo>
                <a:lnTo>
                  <a:pt x="1780324" y="7620"/>
                </a:lnTo>
                <a:lnTo>
                  <a:pt x="1774863" y="7747"/>
                </a:lnTo>
                <a:lnTo>
                  <a:pt x="1771891" y="8128"/>
                </a:lnTo>
                <a:lnTo>
                  <a:pt x="1782216" y="8001"/>
                </a:lnTo>
                <a:lnTo>
                  <a:pt x="1791652" y="8001"/>
                </a:lnTo>
                <a:lnTo>
                  <a:pt x="1800428" y="7620"/>
                </a:lnTo>
                <a:lnTo>
                  <a:pt x="1803552" y="7239"/>
                </a:lnTo>
                <a:lnTo>
                  <a:pt x="1804593" y="7112"/>
                </a:lnTo>
                <a:lnTo>
                  <a:pt x="1808746" y="6604"/>
                </a:lnTo>
                <a:lnTo>
                  <a:pt x="1803425" y="6477"/>
                </a:lnTo>
                <a:lnTo>
                  <a:pt x="1792770" y="6223"/>
                </a:lnTo>
                <a:lnTo>
                  <a:pt x="1761210" y="6477"/>
                </a:lnTo>
                <a:lnTo>
                  <a:pt x="1751380" y="5842"/>
                </a:lnTo>
                <a:lnTo>
                  <a:pt x="1712607" y="8382"/>
                </a:lnTo>
                <a:lnTo>
                  <a:pt x="1712620" y="9144"/>
                </a:lnTo>
                <a:lnTo>
                  <a:pt x="1726107" y="10287"/>
                </a:lnTo>
                <a:lnTo>
                  <a:pt x="1715160" y="11430"/>
                </a:lnTo>
                <a:lnTo>
                  <a:pt x="1684210" y="8636"/>
                </a:lnTo>
                <a:lnTo>
                  <a:pt x="1682940" y="9779"/>
                </a:lnTo>
                <a:lnTo>
                  <a:pt x="1675282" y="10668"/>
                </a:lnTo>
                <a:lnTo>
                  <a:pt x="1668005" y="11303"/>
                </a:lnTo>
                <a:lnTo>
                  <a:pt x="1667852" y="12319"/>
                </a:lnTo>
                <a:lnTo>
                  <a:pt x="1674812" y="11176"/>
                </a:lnTo>
                <a:lnTo>
                  <a:pt x="1678317" y="12827"/>
                </a:lnTo>
                <a:lnTo>
                  <a:pt x="1679295" y="13081"/>
                </a:lnTo>
                <a:lnTo>
                  <a:pt x="1672767" y="13462"/>
                </a:lnTo>
                <a:lnTo>
                  <a:pt x="1671955" y="14071"/>
                </a:lnTo>
                <a:lnTo>
                  <a:pt x="1672056" y="14351"/>
                </a:lnTo>
                <a:lnTo>
                  <a:pt x="1672285" y="14732"/>
                </a:lnTo>
                <a:lnTo>
                  <a:pt x="1669415" y="15113"/>
                </a:lnTo>
                <a:lnTo>
                  <a:pt x="1663712" y="14986"/>
                </a:lnTo>
                <a:lnTo>
                  <a:pt x="1658023" y="14859"/>
                </a:lnTo>
                <a:lnTo>
                  <a:pt x="1656753" y="14351"/>
                </a:lnTo>
                <a:lnTo>
                  <a:pt x="1655572" y="13843"/>
                </a:lnTo>
                <a:lnTo>
                  <a:pt x="1644446" y="13335"/>
                </a:lnTo>
                <a:lnTo>
                  <a:pt x="1650022" y="12446"/>
                </a:lnTo>
                <a:lnTo>
                  <a:pt x="1658010" y="11303"/>
                </a:lnTo>
                <a:lnTo>
                  <a:pt x="1667662" y="10033"/>
                </a:lnTo>
                <a:lnTo>
                  <a:pt x="1675218" y="9398"/>
                </a:lnTo>
                <a:lnTo>
                  <a:pt x="1678241" y="9144"/>
                </a:lnTo>
                <a:lnTo>
                  <a:pt x="1677225" y="8255"/>
                </a:lnTo>
                <a:lnTo>
                  <a:pt x="1663852" y="9398"/>
                </a:lnTo>
                <a:lnTo>
                  <a:pt x="1657794" y="8382"/>
                </a:lnTo>
                <a:lnTo>
                  <a:pt x="1660563" y="9144"/>
                </a:lnTo>
                <a:lnTo>
                  <a:pt x="1658899" y="9906"/>
                </a:lnTo>
                <a:lnTo>
                  <a:pt x="1656943" y="10414"/>
                </a:lnTo>
                <a:lnTo>
                  <a:pt x="1658861" y="10795"/>
                </a:lnTo>
                <a:lnTo>
                  <a:pt x="1606981" y="14097"/>
                </a:lnTo>
                <a:lnTo>
                  <a:pt x="1588173" y="14986"/>
                </a:lnTo>
                <a:lnTo>
                  <a:pt x="1596390" y="13208"/>
                </a:lnTo>
                <a:lnTo>
                  <a:pt x="1600479" y="12827"/>
                </a:lnTo>
                <a:lnTo>
                  <a:pt x="1607299" y="12192"/>
                </a:lnTo>
                <a:lnTo>
                  <a:pt x="1610029" y="11938"/>
                </a:lnTo>
                <a:lnTo>
                  <a:pt x="1620291" y="10795"/>
                </a:lnTo>
                <a:lnTo>
                  <a:pt x="1621434" y="10668"/>
                </a:lnTo>
                <a:lnTo>
                  <a:pt x="1622920" y="8636"/>
                </a:lnTo>
                <a:lnTo>
                  <a:pt x="1610487" y="9271"/>
                </a:lnTo>
                <a:lnTo>
                  <a:pt x="1610550" y="10795"/>
                </a:lnTo>
                <a:lnTo>
                  <a:pt x="1600555" y="10668"/>
                </a:lnTo>
                <a:lnTo>
                  <a:pt x="1592122" y="9906"/>
                </a:lnTo>
                <a:lnTo>
                  <a:pt x="1580565" y="10033"/>
                </a:lnTo>
                <a:lnTo>
                  <a:pt x="1554213" y="10922"/>
                </a:lnTo>
                <a:lnTo>
                  <a:pt x="1561719" y="11684"/>
                </a:lnTo>
                <a:lnTo>
                  <a:pt x="1556004" y="12065"/>
                </a:lnTo>
                <a:lnTo>
                  <a:pt x="1549171" y="12192"/>
                </a:lnTo>
                <a:lnTo>
                  <a:pt x="1535823" y="11938"/>
                </a:lnTo>
                <a:lnTo>
                  <a:pt x="1537766" y="11557"/>
                </a:lnTo>
                <a:lnTo>
                  <a:pt x="1530388" y="12192"/>
                </a:lnTo>
                <a:lnTo>
                  <a:pt x="1529232" y="12065"/>
                </a:lnTo>
                <a:lnTo>
                  <a:pt x="1528965" y="12065"/>
                </a:lnTo>
                <a:lnTo>
                  <a:pt x="1528991" y="11938"/>
                </a:lnTo>
                <a:lnTo>
                  <a:pt x="1520799" y="12446"/>
                </a:lnTo>
                <a:lnTo>
                  <a:pt x="1509547" y="12573"/>
                </a:lnTo>
                <a:lnTo>
                  <a:pt x="1496898" y="12573"/>
                </a:lnTo>
                <a:lnTo>
                  <a:pt x="1484528" y="12827"/>
                </a:lnTo>
                <a:lnTo>
                  <a:pt x="1484553" y="14351"/>
                </a:lnTo>
                <a:lnTo>
                  <a:pt x="1499958" y="12827"/>
                </a:lnTo>
                <a:lnTo>
                  <a:pt x="1507426" y="12954"/>
                </a:lnTo>
                <a:lnTo>
                  <a:pt x="1509458" y="13208"/>
                </a:lnTo>
                <a:lnTo>
                  <a:pt x="1523873" y="13716"/>
                </a:lnTo>
                <a:lnTo>
                  <a:pt x="1516900" y="14859"/>
                </a:lnTo>
                <a:lnTo>
                  <a:pt x="1503273" y="15240"/>
                </a:lnTo>
                <a:lnTo>
                  <a:pt x="1490497" y="16002"/>
                </a:lnTo>
                <a:lnTo>
                  <a:pt x="1477251" y="16637"/>
                </a:lnTo>
                <a:lnTo>
                  <a:pt x="1462189" y="17018"/>
                </a:lnTo>
                <a:lnTo>
                  <a:pt x="1469148" y="17526"/>
                </a:lnTo>
                <a:lnTo>
                  <a:pt x="1463484" y="18034"/>
                </a:lnTo>
                <a:lnTo>
                  <a:pt x="1457032" y="18288"/>
                </a:lnTo>
                <a:lnTo>
                  <a:pt x="1442300" y="18288"/>
                </a:lnTo>
                <a:lnTo>
                  <a:pt x="1436281" y="17526"/>
                </a:lnTo>
                <a:lnTo>
                  <a:pt x="1437754" y="17272"/>
                </a:lnTo>
                <a:lnTo>
                  <a:pt x="1440700" y="16764"/>
                </a:lnTo>
                <a:lnTo>
                  <a:pt x="1446517" y="16002"/>
                </a:lnTo>
                <a:lnTo>
                  <a:pt x="1444713" y="15367"/>
                </a:lnTo>
                <a:lnTo>
                  <a:pt x="1448206" y="14706"/>
                </a:lnTo>
                <a:lnTo>
                  <a:pt x="1443266" y="15113"/>
                </a:lnTo>
                <a:lnTo>
                  <a:pt x="1436497" y="16002"/>
                </a:lnTo>
                <a:lnTo>
                  <a:pt x="1428978" y="16891"/>
                </a:lnTo>
                <a:lnTo>
                  <a:pt x="1415859" y="17272"/>
                </a:lnTo>
                <a:lnTo>
                  <a:pt x="1415554" y="17018"/>
                </a:lnTo>
                <a:lnTo>
                  <a:pt x="1414805" y="16383"/>
                </a:lnTo>
                <a:lnTo>
                  <a:pt x="1420368" y="16891"/>
                </a:lnTo>
                <a:lnTo>
                  <a:pt x="1422298" y="16383"/>
                </a:lnTo>
                <a:lnTo>
                  <a:pt x="1422781" y="16256"/>
                </a:lnTo>
                <a:lnTo>
                  <a:pt x="1416659" y="16256"/>
                </a:lnTo>
                <a:lnTo>
                  <a:pt x="1402372" y="17018"/>
                </a:lnTo>
                <a:lnTo>
                  <a:pt x="1393444" y="17018"/>
                </a:lnTo>
                <a:lnTo>
                  <a:pt x="1399451" y="16510"/>
                </a:lnTo>
                <a:lnTo>
                  <a:pt x="1402969" y="16002"/>
                </a:lnTo>
                <a:lnTo>
                  <a:pt x="1404734" y="15748"/>
                </a:lnTo>
                <a:lnTo>
                  <a:pt x="1406842" y="14986"/>
                </a:lnTo>
                <a:lnTo>
                  <a:pt x="1403337" y="14097"/>
                </a:lnTo>
                <a:lnTo>
                  <a:pt x="1396403" y="16002"/>
                </a:lnTo>
                <a:lnTo>
                  <a:pt x="1390434" y="15748"/>
                </a:lnTo>
                <a:lnTo>
                  <a:pt x="1392872" y="15113"/>
                </a:lnTo>
                <a:lnTo>
                  <a:pt x="1390434" y="14986"/>
                </a:lnTo>
                <a:lnTo>
                  <a:pt x="1386941" y="15240"/>
                </a:lnTo>
                <a:lnTo>
                  <a:pt x="1386547" y="15748"/>
                </a:lnTo>
                <a:lnTo>
                  <a:pt x="1385227" y="16383"/>
                </a:lnTo>
                <a:lnTo>
                  <a:pt x="1378966" y="16510"/>
                </a:lnTo>
                <a:lnTo>
                  <a:pt x="1376972" y="16129"/>
                </a:lnTo>
                <a:lnTo>
                  <a:pt x="1372501" y="15875"/>
                </a:lnTo>
                <a:lnTo>
                  <a:pt x="1374457" y="15367"/>
                </a:lnTo>
                <a:lnTo>
                  <a:pt x="1366558" y="15621"/>
                </a:lnTo>
                <a:lnTo>
                  <a:pt x="1363154" y="15875"/>
                </a:lnTo>
                <a:lnTo>
                  <a:pt x="1359941" y="16383"/>
                </a:lnTo>
                <a:lnTo>
                  <a:pt x="1352613" y="17018"/>
                </a:lnTo>
                <a:lnTo>
                  <a:pt x="1359954" y="17399"/>
                </a:lnTo>
                <a:lnTo>
                  <a:pt x="1362506" y="18288"/>
                </a:lnTo>
                <a:lnTo>
                  <a:pt x="1360119" y="19431"/>
                </a:lnTo>
                <a:lnTo>
                  <a:pt x="1352638" y="20066"/>
                </a:lnTo>
                <a:lnTo>
                  <a:pt x="1339481" y="20193"/>
                </a:lnTo>
                <a:lnTo>
                  <a:pt x="1328000" y="20447"/>
                </a:lnTo>
                <a:lnTo>
                  <a:pt x="1317637" y="20447"/>
                </a:lnTo>
                <a:lnTo>
                  <a:pt x="1307795" y="19431"/>
                </a:lnTo>
                <a:lnTo>
                  <a:pt x="1299349" y="20701"/>
                </a:lnTo>
                <a:lnTo>
                  <a:pt x="1299629" y="19939"/>
                </a:lnTo>
                <a:lnTo>
                  <a:pt x="1299667" y="19812"/>
                </a:lnTo>
                <a:lnTo>
                  <a:pt x="1294638" y="19685"/>
                </a:lnTo>
                <a:lnTo>
                  <a:pt x="1287475" y="19939"/>
                </a:lnTo>
                <a:lnTo>
                  <a:pt x="1281366" y="19939"/>
                </a:lnTo>
                <a:lnTo>
                  <a:pt x="1284960" y="19050"/>
                </a:lnTo>
                <a:lnTo>
                  <a:pt x="1294815" y="18796"/>
                </a:lnTo>
                <a:lnTo>
                  <a:pt x="1302473" y="18415"/>
                </a:lnTo>
                <a:lnTo>
                  <a:pt x="1305026" y="18288"/>
                </a:lnTo>
                <a:lnTo>
                  <a:pt x="1305420" y="18161"/>
                </a:lnTo>
                <a:lnTo>
                  <a:pt x="1309738" y="16764"/>
                </a:lnTo>
                <a:lnTo>
                  <a:pt x="1298270" y="16649"/>
                </a:lnTo>
                <a:lnTo>
                  <a:pt x="1298117" y="17145"/>
                </a:lnTo>
                <a:lnTo>
                  <a:pt x="1295793" y="18161"/>
                </a:lnTo>
                <a:lnTo>
                  <a:pt x="1292326" y="17907"/>
                </a:lnTo>
                <a:lnTo>
                  <a:pt x="1279791" y="17399"/>
                </a:lnTo>
                <a:lnTo>
                  <a:pt x="1280795" y="16510"/>
                </a:lnTo>
                <a:lnTo>
                  <a:pt x="1269352" y="16510"/>
                </a:lnTo>
                <a:lnTo>
                  <a:pt x="1267383" y="18415"/>
                </a:lnTo>
                <a:lnTo>
                  <a:pt x="1258938" y="18161"/>
                </a:lnTo>
                <a:lnTo>
                  <a:pt x="1259357" y="17907"/>
                </a:lnTo>
                <a:lnTo>
                  <a:pt x="1260195" y="17399"/>
                </a:lnTo>
                <a:lnTo>
                  <a:pt x="1261668" y="16383"/>
                </a:lnTo>
                <a:lnTo>
                  <a:pt x="1261440" y="16129"/>
                </a:lnTo>
                <a:lnTo>
                  <a:pt x="1260894" y="15544"/>
                </a:lnTo>
                <a:lnTo>
                  <a:pt x="1261059" y="15443"/>
                </a:lnTo>
                <a:lnTo>
                  <a:pt x="1261008" y="15316"/>
                </a:lnTo>
                <a:lnTo>
                  <a:pt x="1260386" y="15087"/>
                </a:lnTo>
                <a:lnTo>
                  <a:pt x="1260678" y="15252"/>
                </a:lnTo>
                <a:lnTo>
                  <a:pt x="1260729" y="15405"/>
                </a:lnTo>
                <a:lnTo>
                  <a:pt x="1259852" y="16129"/>
                </a:lnTo>
                <a:lnTo>
                  <a:pt x="1249032" y="15494"/>
                </a:lnTo>
                <a:lnTo>
                  <a:pt x="1246936" y="15494"/>
                </a:lnTo>
                <a:lnTo>
                  <a:pt x="1248905" y="15748"/>
                </a:lnTo>
                <a:lnTo>
                  <a:pt x="1242987" y="17018"/>
                </a:lnTo>
                <a:lnTo>
                  <a:pt x="1252918" y="16383"/>
                </a:lnTo>
                <a:lnTo>
                  <a:pt x="1250454" y="17907"/>
                </a:lnTo>
                <a:lnTo>
                  <a:pt x="1229499" y="16637"/>
                </a:lnTo>
                <a:lnTo>
                  <a:pt x="1230058" y="17907"/>
                </a:lnTo>
                <a:lnTo>
                  <a:pt x="1228737" y="17653"/>
                </a:lnTo>
                <a:lnTo>
                  <a:pt x="1226756" y="17272"/>
                </a:lnTo>
                <a:lnTo>
                  <a:pt x="1226108" y="17145"/>
                </a:lnTo>
                <a:lnTo>
                  <a:pt x="1217637" y="17145"/>
                </a:lnTo>
                <a:lnTo>
                  <a:pt x="1207414" y="17272"/>
                </a:lnTo>
                <a:lnTo>
                  <a:pt x="1198156" y="17145"/>
                </a:lnTo>
                <a:lnTo>
                  <a:pt x="1201686" y="18542"/>
                </a:lnTo>
                <a:lnTo>
                  <a:pt x="1208684" y="18161"/>
                </a:lnTo>
                <a:lnTo>
                  <a:pt x="1216139" y="17653"/>
                </a:lnTo>
                <a:lnTo>
                  <a:pt x="1221066" y="18669"/>
                </a:lnTo>
                <a:lnTo>
                  <a:pt x="1207541" y="19431"/>
                </a:lnTo>
                <a:lnTo>
                  <a:pt x="1189647" y="19685"/>
                </a:lnTo>
                <a:lnTo>
                  <a:pt x="1170165" y="20193"/>
                </a:lnTo>
                <a:lnTo>
                  <a:pt x="1151864" y="21082"/>
                </a:lnTo>
                <a:lnTo>
                  <a:pt x="1143609" y="20701"/>
                </a:lnTo>
                <a:lnTo>
                  <a:pt x="1143800" y="20447"/>
                </a:lnTo>
                <a:lnTo>
                  <a:pt x="1144079" y="20066"/>
                </a:lnTo>
                <a:lnTo>
                  <a:pt x="1147445" y="19177"/>
                </a:lnTo>
                <a:lnTo>
                  <a:pt x="1147864" y="18288"/>
                </a:lnTo>
                <a:lnTo>
                  <a:pt x="1159141" y="17907"/>
                </a:lnTo>
                <a:lnTo>
                  <a:pt x="1175804" y="18034"/>
                </a:lnTo>
                <a:lnTo>
                  <a:pt x="1180757" y="17907"/>
                </a:lnTo>
                <a:lnTo>
                  <a:pt x="1185722" y="17780"/>
                </a:lnTo>
                <a:lnTo>
                  <a:pt x="1171359" y="17526"/>
                </a:lnTo>
                <a:lnTo>
                  <a:pt x="1155382" y="17780"/>
                </a:lnTo>
                <a:lnTo>
                  <a:pt x="1140256" y="18288"/>
                </a:lnTo>
                <a:lnTo>
                  <a:pt x="1128458" y="19177"/>
                </a:lnTo>
                <a:lnTo>
                  <a:pt x="1124673" y="19050"/>
                </a:lnTo>
                <a:lnTo>
                  <a:pt x="1117117" y="18796"/>
                </a:lnTo>
                <a:lnTo>
                  <a:pt x="1108468" y="17653"/>
                </a:lnTo>
                <a:lnTo>
                  <a:pt x="1099185" y="16649"/>
                </a:lnTo>
                <a:lnTo>
                  <a:pt x="1085532" y="16637"/>
                </a:lnTo>
                <a:lnTo>
                  <a:pt x="1088517" y="17907"/>
                </a:lnTo>
                <a:lnTo>
                  <a:pt x="1088034" y="18161"/>
                </a:lnTo>
                <a:lnTo>
                  <a:pt x="1095044" y="18542"/>
                </a:lnTo>
                <a:lnTo>
                  <a:pt x="1089063" y="19050"/>
                </a:lnTo>
                <a:lnTo>
                  <a:pt x="1082065" y="18669"/>
                </a:lnTo>
                <a:lnTo>
                  <a:pt x="1075601" y="18796"/>
                </a:lnTo>
                <a:lnTo>
                  <a:pt x="1075359" y="19304"/>
                </a:lnTo>
                <a:lnTo>
                  <a:pt x="1078001" y="19558"/>
                </a:lnTo>
                <a:lnTo>
                  <a:pt x="1079703" y="19939"/>
                </a:lnTo>
                <a:lnTo>
                  <a:pt x="1076642" y="20447"/>
                </a:lnTo>
                <a:lnTo>
                  <a:pt x="1073150" y="20193"/>
                </a:lnTo>
                <a:lnTo>
                  <a:pt x="1065682" y="20066"/>
                </a:lnTo>
                <a:lnTo>
                  <a:pt x="1066939" y="19304"/>
                </a:lnTo>
                <a:lnTo>
                  <a:pt x="1067155" y="19177"/>
                </a:lnTo>
                <a:lnTo>
                  <a:pt x="1068641" y="19050"/>
                </a:lnTo>
                <a:lnTo>
                  <a:pt x="1056906" y="19304"/>
                </a:lnTo>
                <a:lnTo>
                  <a:pt x="1051471" y="18542"/>
                </a:lnTo>
                <a:lnTo>
                  <a:pt x="1050569" y="18415"/>
                </a:lnTo>
                <a:lnTo>
                  <a:pt x="1044803" y="17907"/>
                </a:lnTo>
                <a:lnTo>
                  <a:pt x="1034757" y="18796"/>
                </a:lnTo>
                <a:lnTo>
                  <a:pt x="1036243" y="19431"/>
                </a:lnTo>
                <a:lnTo>
                  <a:pt x="1040244" y="18542"/>
                </a:lnTo>
                <a:lnTo>
                  <a:pt x="1044740" y="18923"/>
                </a:lnTo>
                <a:lnTo>
                  <a:pt x="1048219" y="19812"/>
                </a:lnTo>
                <a:lnTo>
                  <a:pt x="1036840" y="21336"/>
                </a:lnTo>
                <a:lnTo>
                  <a:pt x="1028319" y="21844"/>
                </a:lnTo>
                <a:lnTo>
                  <a:pt x="1028534" y="21717"/>
                </a:lnTo>
                <a:lnTo>
                  <a:pt x="1029843" y="20955"/>
                </a:lnTo>
                <a:lnTo>
                  <a:pt x="1020864" y="21717"/>
                </a:lnTo>
                <a:lnTo>
                  <a:pt x="1014895" y="21463"/>
                </a:lnTo>
                <a:lnTo>
                  <a:pt x="1015314" y="21082"/>
                </a:lnTo>
                <a:lnTo>
                  <a:pt x="1015580" y="20828"/>
                </a:lnTo>
                <a:lnTo>
                  <a:pt x="1021232" y="20574"/>
                </a:lnTo>
                <a:lnTo>
                  <a:pt x="1028192" y="20447"/>
                </a:lnTo>
                <a:lnTo>
                  <a:pt x="1032802" y="19939"/>
                </a:lnTo>
                <a:lnTo>
                  <a:pt x="1016355" y="19812"/>
                </a:lnTo>
                <a:lnTo>
                  <a:pt x="1019822" y="20066"/>
                </a:lnTo>
                <a:lnTo>
                  <a:pt x="1001928" y="21590"/>
                </a:lnTo>
                <a:lnTo>
                  <a:pt x="1014399" y="21082"/>
                </a:lnTo>
                <a:lnTo>
                  <a:pt x="1007935" y="23368"/>
                </a:lnTo>
                <a:lnTo>
                  <a:pt x="1002461" y="23495"/>
                </a:lnTo>
                <a:lnTo>
                  <a:pt x="993343" y="23368"/>
                </a:lnTo>
                <a:lnTo>
                  <a:pt x="985520" y="23114"/>
                </a:lnTo>
                <a:lnTo>
                  <a:pt x="980313" y="22606"/>
                </a:lnTo>
                <a:lnTo>
                  <a:pt x="979030" y="21590"/>
                </a:lnTo>
                <a:lnTo>
                  <a:pt x="975588" y="22606"/>
                </a:lnTo>
                <a:lnTo>
                  <a:pt x="968641" y="23114"/>
                </a:lnTo>
                <a:lnTo>
                  <a:pt x="959929" y="23495"/>
                </a:lnTo>
                <a:lnTo>
                  <a:pt x="951153" y="23749"/>
                </a:lnTo>
                <a:lnTo>
                  <a:pt x="956386" y="24130"/>
                </a:lnTo>
                <a:lnTo>
                  <a:pt x="955967" y="24638"/>
                </a:lnTo>
                <a:lnTo>
                  <a:pt x="949210" y="25654"/>
                </a:lnTo>
                <a:lnTo>
                  <a:pt x="931252" y="24257"/>
                </a:lnTo>
                <a:lnTo>
                  <a:pt x="938682" y="23749"/>
                </a:lnTo>
                <a:lnTo>
                  <a:pt x="937615" y="23368"/>
                </a:lnTo>
                <a:lnTo>
                  <a:pt x="936904" y="23114"/>
                </a:lnTo>
                <a:lnTo>
                  <a:pt x="932408" y="22479"/>
                </a:lnTo>
                <a:lnTo>
                  <a:pt x="931684" y="21717"/>
                </a:lnTo>
                <a:lnTo>
                  <a:pt x="933145" y="21463"/>
                </a:lnTo>
                <a:lnTo>
                  <a:pt x="936790" y="20828"/>
                </a:lnTo>
                <a:lnTo>
                  <a:pt x="943432" y="20574"/>
                </a:lnTo>
                <a:lnTo>
                  <a:pt x="958583" y="20828"/>
                </a:lnTo>
                <a:lnTo>
                  <a:pt x="954938" y="20574"/>
                </a:lnTo>
                <a:lnTo>
                  <a:pt x="945819" y="19939"/>
                </a:lnTo>
                <a:lnTo>
                  <a:pt x="935469" y="20574"/>
                </a:lnTo>
                <a:lnTo>
                  <a:pt x="925588" y="21463"/>
                </a:lnTo>
                <a:lnTo>
                  <a:pt x="914247" y="21463"/>
                </a:lnTo>
                <a:lnTo>
                  <a:pt x="914234" y="20828"/>
                </a:lnTo>
                <a:lnTo>
                  <a:pt x="914234" y="20701"/>
                </a:lnTo>
                <a:lnTo>
                  <a:pt x="914933" y="20294"/>
                </a:lnTo>
                <a:lnTo>
                  <a:pt x="912914" y="20447"/>
                </a:lnTo>
                <a:lnTo>
                  <a:pt x="904913" y="20828"/>
                </a:lnTo>
                <a:lnTo>
                  <a:pt x="896289" y="20701"/>
                </a:lnTo>
                <a:lnTo>
                  <a:pt x="899299" y="21209"/>
                </a:lnTo>
                <a:lnTo>
                  <a:pt x="905789" y="22733"/>
                </a:lnTo>
                <a:lnTo>
                  <a:pt x="894372" y="23368"/>
                </a:lnTo>
                <a:lnTo>
                  <a:pt x="879386" y="21717"/>
                </a:lnTo>
                <a:lnTo>
                  <a:pt x="870877" y="21971"/>
                </a:lnTo>
                <a:lnTo>
                  <a:pt x="868070" y="22733"/>
                </a:lnTo>
                <a:lnTo>
                  <a:pt x="865835" y="23749"/>
                </a:lnTo>
                <a:lnTo>
                  <a:pt x="859040" y="24765"/>
                </a:lnTo>
                <a:lnTo>
                  <a:pt x="868489" y="25908"/>
                </a:lnTo>
                <a:lnTo>
                  <a:pt x="867854" y="26631"/>
                </a:lnTo>
                <a:lnTo>
                  <a:pt x="871969" y="26797"/>
                </a:lnTo>
                <a:lnTo>
                  <a:pt x="875525" y="28575"/>
                </a:lnTo>
                <a:lnTo>
                  <a:pt x="860031" y="27813"/>
                </a:lnTo>
                <a:lnTo>
                  <a:pt x="854646" y="28829"/>
                </a:lnTo>
                <a:lnTo>
                  <a:pt x="837793" y="28194"/>
                </a:lnTo>
                <a:lnTo>
                  <a:pt x="824674" y="26924"/>
                </a:lnTo>
                <a:lnTo>
                  <a:pt x="827138" y="25654"/>
                </a:lnTo>
                <a:lnTo>
                  <a:pt x="828128" y="25146"/>
                </a:lnTo>
                <a:lnTo>
                  <a:pt x="836015" y="23749"/>
                </a:lnTo>
                <a:lnTo>
                  <a:pt x="843432" y="22098"/>
                </a:lnTo>
                <a:lnTo>
                  <a:pt x="844372" y="21082"/>
                </a:lnTo>
                <a:lnTo>
                  <a:pt x="845439" y="19939"/>
                </a:lnTo>
                <a:lnTo>
                  <a:pt x="813638" y="20828"/>
                </a:lnTo>
                <a:lnTo>
                  <a:pt x="798461" y="21082"/>
                </a:lnTo>
                <a:lnTo>
                  <a:pt x="786701" y="20701"/>
                </a:lnTo>
                <a:lnTo>
                  <a:pt x="769772" y="21717"/>
                </a:lnTo>
                <a:lnTo>
                  <a:pt x="771321" y="23749"/>
                </a:lnTo>
                <a:lnTo>
                  <a:pt x="773836" y="25273"/>
                </a:lnTo>
                <a:lnTo>
                  <a:pt x="766838" y="25654"/>
                </a:lnTo>
                <a:lnTo>
                  <a:pt x="763384" y="25527"/>
                </a:lnTo>
                <a:lnTo>
                  <a:pt x="758875" y="25146"/>
                </a:lnTo>
                <a:lnTo>
                  <a:pt x="766826" y="24130"/>
                </a:lnTo>
                <a:lnTo>
                  <a:pt x="739813" y="25654"/>
                </a:lnTo>
                <a:lnTo>
                  <a:pt x="726922" y="26162"/>
                </a:lnTo>
                <a:lnTo>
                  <a:pt x="712038" y="26416"/>
                </a:lnTo>
                <a:lnTo>
                  <a:pt x="699643" y="26924"/>
                </a:lnTo>
                <a:lnTo>
                  <a:pt x="704646" y="28575"/>
                </a:lnTo>
                <a:lnTo>
                  <a:pt x="707644" y="29845"/>
                </a:lnTo>
                <a:lnTo>
                  <a:pt x="694182" y="30226"/>
                </a:lnTo>
                <a:lnTo>
                  <a:pt x="696239" y="30480"/>
                </a:lnTo>
                <a:lnTo>
                  <a:pt x="693254" y="32258"/>
                </a:lnTo>
                <a:lnTo>
                  <a:pt x="684288" y="31877"/>
                </a:lnTo>
                <a:lnTo>
                  <a:pt x="681291" y="31750"/>
                </a:lnTo>
                <a:lnTo>
                  <a:pt x="672338" y="31877"/>
                </a:lnTo>
                <a:lnTo>
                  <a:pt x="672299" y="31115"/>
                </a:lnTo>
                <a:lnTo>
                  <a:pt x="675043" y="30988"/>
                </a:lnTo>
                <a:lnTo>
                  <a:pt x="677773" y="30861"/>
                </a:lnTo>
                <a:lnTo>
                  <a:pt x="677265" y="30480"/>
                </a:lnTo>
                <a:lnTo>
                  <a:pt x="670699" y="30099"/>
                </a:lnTo>
                <a:lnTo>
                  <a:pt x="663511" y="30226"/>
                </a:lnTo>
                <a:lnTo>
                  <a:pt x="656615" y="30480"/>
                </a:lnTo>
                <a:lnTo>
                  <a:pt x="650887" y="30988"/>
                </a:lnTo>
                <a:lnTo>
                  <a:pt x="650862" y="30226"/>
                </a:lnTo>
                <a:lnTo>
                  <a:pt x="656310" y="28448"/>
                </a:lnTo>
                <a:lnTo>
                  <a:pt x="665784" y="28956"/>
                </a:lnTo>
                <a:lnTo>
                  <a:pt x="666788" y="29083"/>
                </a:lnTo>
                <a:lnTo>
                  <a:pt x="666292" y="29337"/>
                </a:lnTo>
                <a:lnTo>
                  <a:pt x="667270" y="29591"/>
                </a:lnTo>
                <a:lnTo>
                  <a:pt x="679678" y="28702"/>
                </a:lnTo>
                <a:lnTo>
                  <a:pt x="683221" y="28448"/>
                </a:lnTo>
                <a:lnTo>
                  <a:pt x="670864" y="28702"/>
                </a:lnTo>
                <a:lnTo>
                  <a:pt x="661657" y="28194"/>
                </a:lnTo>
                <a:lnTo>
                  <a:pt x="656005" y="27178"/>
                </a:lnTo>
                <a:lnTo>
                  <a:pt x="654253" y="25908"/>
                </a:lnTo>
                <a:lnTo>
                  <a:pt x="648487" y="26670"/>
                </a:lnTo>
                <a:lnTo>
                  <a:pt x="652106" y="27305"/>
                </a:lnTo>
                <a:lnTo>
                  <a:pt x="655078" y="27940"/>
                </a:lnTo>
                <a:lnTo>
                  <a:pt x="647344" y="28448"/>
                </a:lnTo>
                <a:lnTo>
                  <a:pt x="628662" y="27432"/>
                </a:lnTo>
                <a:lnTo>
                  <a:pt x="626325" y="27305"/>
                </a:lnTo>
                <a:lnTo>
                  <a:pt x="614286" y="27393"/>
                </a:lnTo>
                <a:lnTo>
                  <a:pt x="590296" y="27305"/>
                </a:lnTo>
                <a:lnTo>
                  <a:pt x="576529" y="25146"/>
                </a:lnTo>
                <a:lnTo>
                  <a:pt x="554215" y="27178"/>
                </a:lnTo>
                <a:lnTo>
                  <a:pt x="541070" y="27940"/>
                </a:lnTo>
                <a:lnTo>
                  <a:pt x="526275" y="28448"/>
                </a:lnTo>
                <a:lnTo>
                  <a:pt x="526288" y="29972"/>
                </a:lnTo>
                <a:lnTo>
                  <a:pt x="512318" y="29210"/>
                </a:lnTo>
                <a:lnTo>
                  <a:pt x="514362" y="30988"/>
                </a:lnTo>
                <a:lnTo>
                  <a:pt x="528866" y="31242"/>
                </a:lnTo>
                <a:lnTo>
                  <a:pt x="548957" y="29972"/>
                </a:lnTo>
                <a:lnTo>
                  <a:pt x="555409" y="29591"/>
                </a:lnTo>
                <a:lnTo>
                  <a:pt x="567702" y="30353"/>
                </a:lnTo>
                <a:lnTo>
                  <a:pt x="576605" y="29591"/>
                </a:lnTo>
                <a:lnTo>
                  <a:pt x="573595" y="28448"/>
                </a:lnTo>
                <a:lnTo>
                  <a:pt x="577608" y="27559"/>
                </a:lnTo>
                <a:lnTo>
                  <a:pt x="585533" y="27305"/>
                </a:lnTo>
                <a:lnTo>
                  <a:pt x="593013" y="27432"/>
                </a:lnTo>
                <a:lnTo>
                  <a:pt x="594042" y="28321"/>
                </a:lnTo>
                <a:lnTo>
                  <a:pt x="585152" y="29464"/>
                </a:lnTo>
                <a:lnTo>
                  <a:pt x="581761" y="30607"/>
                </a:lnTo>
                <a:lnTo>
                  <a:pt x="577443" y="31750"/>
                </a:lnTo>
                <a:lnTo>
                  <a:pt x="565734" y="32258"/>
                </a:lnTo>
                <a:lnTo>
                  <a:pt x="570560" y="32893"/>
                </a:lnTo>
                <a:lnTo>
                  <a:pt x="578878" y="33147"/>
                </a:lnTo>
                <a:lnTo>
                  <a:pt x="596112" y="33147"/>
                </a:lnTo>
                <a:lnTo>
                  <a:pt x="593661" y="33909"/>
                </a:lnTo>
                <a:lnTo>
                  <a:pt x="596176" y="34671"/>
                </a:lnTo>
                <a:lnTo>
                  <a:pt x="601662" y="35179"/>
                </a:lnTo>
                <a:lnTo>
                  <a:pt x="595998" y="36068"/>
                </a:lnTo>
                <a:lnTo>
                  <a:pt x="581533" y="37846"/>
                </a:lnTo>
                <a:lnTo>
                  <a:pt x="575322" y="38735"/>
                </a:lnTo>
                <a:lnTo>
                  <a:pt x="577773" y="37973"/>
                </a:lnTo>
                <a:lnTo>
                  <a:pt x="573278" y="37592"/>
                </a:lnTo>
                <a:lnTo>
                  <a:pt x="575284" y="37211"/>
                </a:lnTo>
                <a:lnTo>
                  <a:pt x="550913" y="39624"/>
                </a:lnTo>
                <a:lnTo>
                  <a:pt x="547700" y="39243"/>
                </a:lnTo>
                <a:lnTo>
                  <a:pt x="543420" y="38735"/>
                </a:lnTo>
                <a:lnTo>
                  <a:pt x="542277" y="38100"/>
                </a:lnTo>
                <a:lnTo>
                  <a:pt x="541375" y="37592"/>
                </a:lnTo>
                <a:lnTo>
                  <a:pt x="542048" y="37465"/>
                </a:lnTo>
                <a:lnTo>
                  <a:pt x="545376" y="36830"/>
                </a:lnTo>
                <a:lnTo>
                  <a:pt x="534009" y="36957"/>
                </a:lnTo>
                <a:lnTo>
                  <a:pt x="522147" y="37338"/>
                </a:lnTo>
                <a:lnTo>
                  <a:pt x="512800" y="37465"/>
                </a:lnTo>
                <a:lnTo>
                  <a:pt x="508977" y="36449"/>
                </a:lnTo>
                <a:lnTo>
                  <a:pt x="502513" y="36830"/>
                </a:lnTo>
                <a:lnTo>
                  <a:pt x="505396" y="37338"/>
                </a:lnTo>
                <a:lnTo>
                  <a:pt x="511835" y="37846"/>
                </a:lnTo>
                <a:lnTo>
                  <a:pt x="516013" y="38354"/>
                </a:lnTo>
                <a:lnTo>
                  <a:pt x="514515" y="38481"/>
                </a:lnTo>
                <a:lnTo>
                  <a:pt x="532942" y="38100"/>
                </a:lnTo>
                <a:lnTo>
                  <a:pt x="530618" y="39179"/>
                </a:lnTo>
                <a:lnTo>
                  <a:pt x="514324" y="39116"/>
                </a:lnTo>
                <a:lnTo>
                  <a:pt x="509079" y="40132"/>
                </a:lnTo>
                <a:lnTo>
                  <a:pt x="503605" y="42037"/>
                </a:lnTo>
                <a:lnTo>
                  <a:pt x="501573" y="41910"/>
                </a:lnTo>
                <a:lnTo>
                  <a:pt x="493407" y="41402"/>
                </a:lnTo>
                <a:lnTo>
                  <a:pt x="488569" y="40894"/>
                </a:lnTo>
                <a:lnTo>
                  <a:pt x="481317" y="40132"/>
                </a:lnTo>
                <a:lnTo>
                  <a:pt x="470204" y="39751"/>
                </a:lnTo>
                <a:lnTo>
                  <a:pt x="471309" y="39497"/>
                </a:lnTo>
                <a:lnTo>
                  <a:pt x="481799" y="37084"/>
                </a:lnTo>
                <a:lnTo>
                  <a:pt x="485101" y="36322"/>
                </a:lnTo>
                <a:lnTo>
                  <a:pt x="472147" y="37084"/>
                </a:lnTo>
                <a:lnTo>
                  <a:pt x="475869" y="36449"/>
                </a:lnTo>
                <a:lnTo>
                  <a:pt x="479590" y="35814"/>
                </a:lnTo>
                <a:lnTo>
                  <a:pt x="479552" y="33528"/>
                </a:lnTo>
                <a:lnTo>
                  <a:pt x="490956" y="32004"/>
                </a:lnTo>
                <a:lnTo>
                  <a:pt x="461137" y="31750"/>
                </a:lnTo>
                <a:lnTo>
                  <a:pt x="447027" y="31750"/>
                </a:lnTo>
                <a:lnTo>
                  <a:pt x="436143" y="32004"/>
                </a:lnTo>
                <a:lnTo>
                  <a:pt x="433641" y="31369"/>
                </a:lnTo>
                <a:lnTo>
                  <a:pt x="433146" y="31242"/>
                </a:lnTo>
                <a:lnTo>
                  <a:pt x="431647" y="30861"/>
                </a:lnTo>
                <a:lnTo>
                  <a:pt x="429666" y="29845"/>
                </a:lnTo>
                <a:lnTo>
                  <a:pt x="430314" y="29464"/>
                </a:lnTo>
                <a:lnTo>
                  <a:pt x="431634" y="28702"/>
                </a:lnTo>
                <a:lnTo>
                  <a:pt x="419481" y="29464"/>
                </a:lnTo>
                <a:lnTo>
                  <a:pt x="409028" y="29083"/>
                </a:lnTo>
                <a:lnTo>
                  <a:pt x="399034" y="28321"/>
                </a:lnTo>
                <a:lnTo>
                  <a:pt x="388251" y="27940"/>
                </a:lnTo>
                <a:lnTo>
                  <a:pt x="383730" y="28829"/>
                </a:lnTo>
                <a:lnTo>
                  <a:pt x="394817" y="30226"/>
                </a:lnTo>
                <a:lnTo>
                  <a:pt x="392811" y="31242"/>
                </a:lnTo>
                <a:lnTo>
                  <a:pt x="387832" y="30480"/>
                </a:lnTo>
                <a:lnTo>
                  <a:pt x="374383" y="31623"/>
                </a:lnTo>
                <a:lnTo>
                  <a:pt x="380174" y="31369"/>
                </a:lnTo>
                <a:lnTo>
                  <a:pt x="408800" y="32385"/>
                </a:lnTo>
                <a:lnTo>
                  <a:pt x="399808" y="32385"/>
                </a:lnTo>
                <a:lnTo>
                  <a:pt x="400824" y="34036"/>
                </a:lnTo>
                <a:lnTo>
                  <a:pt x="398335" y="34798"/>
                </a:lnTo>
                <a:lnTo>
                  <a:pt x="413321" y="34925"/>
                </a:lnTo>
                <a:lnTo>
                  <a:pt x="409930" y="35941"/>
                </a:lnTo>
                <a:lnTo>
                  <a:pt x="402882" y="36068"/>
                </a:lnTo>
                <a:lnTo>
                  <a:pt x="394716" y="36068"/>
                </a:lnTo>
                <a:lnTo>
                  <a:pt x="387959" y="36449"/>
                </a:lnTo>
                <a:lnTo>
                  <a:pt x="389420" y="35814"/>
                </a:lnTo>
                <a:lnTo>
                  <a:pt x="389712" y="35687"/>
                </a:lnTo>
                <a:lnTo>
                  <a:pt x="392366" y="34544"/>
                </a:lnTo>
                <a:lnTo>
                  <a:pt x="389915" y="34544"/>
                </a:lnTo>
                <a:lnTo>
                  <a:pt x="390499" y="34290"/>
                </a:lnTo>
                <a:lnTo>
                  <a:pt x="392569" y="33401"/>
                </a:lnTo>
                <a:lnTo>
                  <a:pt x="394335" y="32639"/>
                </a:lnTo>
                <a:lnTo>
                  <a:pt x="383654" y="33147"/>
                </a:lnTo>
                <a:lnTo>
                  <a:pt x="371932" y="33401"/>
                </a:lnTo>
                <a:lnTo>
                  <a:pt x="360578" y="33147"/>
                </a:lnTo>
                <a:lnTo>
                  <a:pt x="350977" y="32639"/>
                </a:lnTo>
                <a:lnTo>
                  <a:pt x="344487" y="31877"/>
                </a:lnTo>
                <a:lnTo>
                  <a:pt x="346710" y="31826"/>
                </a:lnTo>
                <a:lnTo>
                  <a:pt x="345732" y="31242"/>
                </a:lnTo>
                <a:lnTo>
                  <a:pt x="344474" y="30480"/>
                </a:lnTo>
                <a:lnTo>
                  <a:pt x="345706" y="29768"/>
                </a:lnTo>
                <a:lnTo>
                  <a:pt x="319062" y="29591"/>
                </a:lnTo>
                <a:lnTo>
                  <a:pt x="319062" y="28956"/>
                </a:lnTo>
                <a:lnTo>
                  <a:pt x="328498" y="28575"/>
                </a:lnTo>
                <a:lnTo>
                  <a:pt x="334467" y="28829"/>
                </a:lnTo>
                <a:lnTo>
                  <a:pt x="329018" y="28575"/>
                </a:lnTo>
                <a:lnTo>
                  <a:pt x="326301" y="28448"/>
                </a:lnTo>
                <a:lnTo>
                  <a:pt x="318528" y="28702"/>
                </a:lnTo>
                <a:lnTo>
                  <a:pt x="310388" y="29591"/>
                </a:lnTo>
                <a:lnTo>
                  <a:pt x="301129" y="31242"/>
                </a:lnTo>
                <a:lnTo>
                  <a:pt x="282879" y="29972"/>
                </a:lnTo>
                <a:lnTo>
                  <a:pt x="277634" y="29337"/>
                </a:lnTo>
                <a:lnTo>
                  <a:pt x="277647" y="28448"/>
                </a:lnTo>
                <a:lnTo>
                  <a:pt x="271703" y="28956"/>
                </a:lnTo>
                <a:lnTo>
                  <a:pt x="275691" y="29591"/>
                </a:lnTo>
                <a:lnTo>
                  <a:pt x="275742" y="30353"/>
                </a:lnTo>
                <a:lnTo>
                  <a:pt x="265176" y="30734"/>
                </a:lnTo>
                <a:lnTo>
                  <a:pt x="258191" y="31496"/>
                </a:lnTo>
                <a:lnTo>
                  <a:pt x="252526" y="32512"/>
                </a:lnTo>
                <a:lnTo>
                  <a:pt x="245910" y="33020"/>
                </a:lnTo>
                <a:lnTo>
                  <a:pt x="253860" y="34290"/>
                </a:lnTo>
                <a:lnTo>
                  <a:pt x="245859" y="34036"/>
                </a:lnTo>
                <a:lnTo>
                  <a:pt x="243674" y="34798"/>
                </a:lnTo>
                <a:lnTo>
                  <a:pt x="241858" y="35687"/>
                </a:lnTo>
                <a:lnTo>
                  <a:pt x="234975" y="35687"/>
                </a:lnTo>
                <a:lnTo>
                  <a:pt x="236601" y="34671"/>
                </a:lnTo>
                <a:lnTo>
                  <a:pt x="237413" y="34163"/>
                </a:lnTo>
                <a:lnTo>
                  <a:pt x="236410" y="32512"/>
                </a:lnTo>
                <a:lnTo>
                  <a:pt x="233895" y="30988"/>
                </a:lnTo>
                <a:lnTo>
                  <a:pt x="231432" y="32512"/>
                </a:lnTo>
                <a:lnTo>
                  <a:pt x="221932" y="31242"/>
                </a:lnTo>
                <a:lnTo>
                  <a:pt x="215468" y="31369"/>
                </a:lnTo>
                <a:lnTo>
                  <a:pt x="215150" y="32131"/>
                </a:lnTo>
                <a:lnTo>
                  <a:pt x="211340" y="32766"/>
                </a:lnTo>
                <a:lnTo>
                  <a:pt x="208724" y="33274"/>
                </a:lnTo>
                <a:lnTo>
                  <a:pt x="212039" y="34163"/>
                </a:lnTo>
                <a:lnTo>
                  <a:pt x="202133" y="34671"/>
                </a:lnTo>
                <a:lnTo>
                  <a:pt x="194094" y="34544"/>
                </a:lnTo>
                <a:lnTo>
                  <a:pt x="186817" y="34671"/>
                </a:lnTo>
                <a:lnTo>
                  <a:pt x="179171" y="35433"/>
                </a:lnTo>
                <a:lnTo>
                  <a:pt x="180187" y="35941"/>
                </a:lnTo>
                <a:lnTo>
                  <a:pt x="176072" y="36576"/>
                </a:lnTo>
                <a:lnTo>
                  <a:pt x="171792" y="37338"/>
                </a:lnTo>
                <a:lnTo>
                  <a:pt x="172275" y="38100"/>
                </a:lnTo>
                <a:lnTo>
                  <a:pt x="162407" y="37973"/>
                </a:lnTo>
                <a:lnTo>
                  <a:pt x="155105" y="37211"/>
                </a:lnTo>
                <a:lnTo>
                  <a:pt x="151257" y="36322"/>
                </a:lnTo>
                <a:lnTo>
                  <a:pt x="151498" y="35687"/>
                </a:lnTo>
                <a:lnTo>
                  <a:pt x="151739" y="35052"/>
                </a:lnTo>
                <a:lnTo>
                  <a:pt x="156756" y="35179"/>
                </a:lnTo>
                <a:lnTo>
                  <a:pt x="164757" y="35687"/>
                </a:lnTo>
                <a:lnTo>
                  <a:pt x="164198" y="34544"/>
                </a:lnTo>
                <a:lnTo>
                  <a:pt x="137820" y="35052"/>
                </a:lnTo>
                <a:lnTo>
                  <a:pt x="131292" y="34417"/>
                </a:lnTo>
                <a:lnTo>
                  <a:pt x="122872" y="34036"/>
                </a:lnTo>
                <a:lnTo>
                  <a:pt x="122301" y="33147"/>
                </a:lnTo>
                <a:lnTo>
                  <a:pt x="121805" y="32385"/>
                </a:lnTo>
                <a:lnTo>
                  <a:pt x="114261" y="33147"/>
                </a:lnTo>
                <a:lnTo>
                  <a:pt x="105384" y="32893"/>
                </a:lnTo>
                <a:lnTo>
                  <a:pt x="102019" y="32842"/>
                </a:lnTo>
                <a:lnTo>
                  <a:pt x="106426" y="34036"/>
                </a:lnTo>
                <a:lnTo>
                  <a:pt x="109867" y="34163"/>
                </a:lnTo>
                <a:lnTo>
                  <a:pt x="105765" y="34544"/>
                </a:lnTo>
                <a:lnTo>
                  <a:pt x="106375" y="34544"/>
                </a:lnTo>
                <a:lnTo>
                  <a:pt x="107899" y="34671"/>
                </a:lnTo>
                <a:lnTo>
                  <a:pt x="96532" y="37592"/>
                </a:lnTo>
                <a:lnTo>
                  <a:pt x="101701" y="37719"/>
                </a:lnTo>
                <a:lnTo>
                  <a:pt x="103543" y="37084"/>
                </a:lnTo>
                <a:lnTo>
                  <a:pt x="106235" y="36068"/>
                </a:lnTo>
                <a:lnTo>
                  <a:pt x="113944" y="35687"/>
                </a:lnTo>
                <a:lnTo>
                  <a:pt x="115100" y="37465"/>
                </a:lnTo>
                <a:lnTo>
                  <a:pt x="105562" y="38989"/>
                </a:lnTo>
                <a:lnTo>
                  <a:pt x="96139" y="40259"/>
                </a:lnTo>
                <a:lnTo>
                  <a:pt x="97586" y="41529"/>
                </a:lnTo>
                <a:lnTo>
                  <a:pt x="109042" y="42291"/>
                </a:lnTo>
                <a:lnTo>
                  <a:pt x="107010" y="39751"/>
                </a:lnTo>
                <a:lnTo>
                  <a:pt x="116446" y="38608"/>
                </a:lnTo>
                <a:lnTo>
                  <a:pt x="113969" y="38608"/>
                </a:lnTo>
                <a:lnTo>
                  <a:pt x="135382" y="37211"/>
                </a:lnTo>
                <a:lnTo>
                  <a:pt x="136385" y="38227"/>
                </a:lnTo>
                <a:lnTo>
                  <a:pt x="129908" y="38989"/>
                </a:lnTo>
                <a:lnTo>
                  <a:pt x="145961" y="39116"/>
                </a:lnTo>
                <a:lnTo>
                  <a:pt x="170586" y="40005"/>
                </a:lnTo>
                <a:lnTo>
                  <a:pt x="187744" y="40259"/>
                </a:lnTo>
                <a:lnTo>
                  <a:pt x="185724" y="39878"/>
                </a:lnTo>
                <a:lnTo>
                  <a:pt x="182232" y="38100"/>
                </a:lnTo>
                <a:lnTo>
                  <a:pt x="180238" y="37084"/>
                </a:lnTo>
                <a:lnTo>
                  <a:pt x="192671" y="36576"/>
                </a:lnTo>
                <a:lnTo>
                  <a:pt x="201599" y="35814"/>
                </a:lnTo>
                <a:lnTo>
                  <a:pt x="202653" y="37465"/>
                </a:lnTo>
                <a:lnTo>
                  <a:pt x="210096" y="37592"/>
                </a:lnTo>
                <a:lnTo>
                  <a:pt x="205638" y="37973"/>
                </a:lnTo>
                <a:lnTo>
                  <a:pt x="201663" y="39497"/>
                </a:lnTo>
                <a:lnTo>
                  <a:pt x="195681" y="38608"/>
                </a:lnTo>
                <a:lnTo>
                  <a:pt x="196189" y="40513"/>
                </a:lnTo>
                <a:lnTo>
                  <a:pt x="185394" y="42291"/>
                </a:lnTo>
                <a:lnTo>
                  <a:pt x="179870" y="43688"/>
                </a:lnTo>
                <a:lnTo>
                  <a:pt x="172935" y="44958"/>
                </a:lnTo>
                <a:lnTo>
                  <a:pt x="157924" y="45847"/>
                </a:lnTo>
                <a:lnTo>
                  <a:pt x="153733" y="46736"/>
                </a:lnTo>
                <a:lnTo>
                  <a:pt x="144589" y="47498"/>
                </a:lnTo>
                <a:lnTo>
                  <a:pt x="132791" y="47879"/>
                </a:lnTo>
                <a:lnTo>
                  <a:pt x="120637" y="47879"/>
                </a:lnTo>
                <a:lnTo>
                  <a:pt x="128143" y="49149"/>
                </a:lnTo>
                <a:lnTo>
                  <a:pt x="120637" y="49911"/>
                </a:lnTo>
                <a:lnTo>
                  <a:pt x="118110" y="49403"/>
                </a:lnTo>
                <a:lnTo>
                  <a:pt x="114744" y="48768"/>
                </a:lnTo>
                <a:lnTo>
                  <a:pt x="104724" y="49403"/>
                </a:lnTo>
                <a:lnTo>
                  <a:pt x="97561" y="47498"/>
                </a:lnTo>
                <a:lnTo>
                  <a:pt x="91363" y="45593"/>
                </a:lnTo>
                <a:lnTo>
                  <a:pt x="90944" y="45466"/>
                </a:lnTo>
                <a:lnTo>
                  <a:pt x="90182" y="44958"/>
                </a:lnTo>
                <a:lnTo>
                  <a:pt x="88061" y="43561"/>
                </a:lnTo>
                <a:lnTo>
                  <a:pt x="88938" y="43180"/>
                </a:lnTo>
                <a:lnTo>
                  <a:pt x="89801" y="42799"/>
                </a:lnTo>
                <a:lnTo>
                  <a:pt x="92113" y="41783"/>
                </a:lnTo>
                <a:lnTo>
                  <a:pt x="82778" y="41656"/>
                </a:lnTo>
                <a:lnTo>
                  <a:pt x="75374" y="42037"/>
                </a:lnTo>
                <a:lnTo>
                  <a:pt x="68237" y="42545"/>
                </a:lnTo>
                <a:lnTo>
                  <a:pt x="59715" y="42799"/>
                </a:lnTo>
                <a:lnTo>
                  <a:pt x="57721" y="42291"/>
                </a:lnTo>
                <a:lnTo>
                  <a:pt x="52235" y="40894"/>
                </a:lnTo>
                <a:lnTo>
                  <a:pt x="51739" y="40767"/>
                </a:lnTo>
                <a:lnTo>
                  <a:pt x="63677" y="40513"/>
                </a:lnTo>
                <a:lnTo>
                  <a:pt x="62166" y="38354"/>
                </a:lnTo>
                <a:lnTo>
                  <a:pt x="54927" y="38735"/>
                </a:lnTo>
                <a:lnTo>
                  <a:pt x="48780" y="39243"/>
                </a:lnTo>
                <a:lnTo>
                  <a:pt x="45732" y="40005"/>
                </a:lnTo>
                <a:lnTo>
                  <a:pt x="47790" y="40894"/>
                </a:lnTo>
                <a:lnTo>
                  <a:pt x="44780" y="40767"/>
                </a:lnTo>
                <a:lnTo>
                  <a:pt x="29781" y="40132"/>
                </a:lnTo>
                <a:lnTo>
                  <a:pt x="29311" y="39624"/>
                </a:lnTo>
                <a:lnTo>
                  <a:pt x="38277" y="39624"/>
                </a:lnTo>
                <a:lnTo>
                  <a:pt x="31280" y="39243"/>
                </a:lnTo>
                <a:lnTo>
                  <a:pt x="17856" y="40386"/>
                </a:lnTo>
                <a:lnTo>
                  <a:pt x="13906" y="41275"/>
                </a:lnTo>
                <a:lnTo>
                  <a:pt x="19875" y="40767"/>
                </a:lnTo>
                <a:lnTo>
                  <a:pt x="21844" y="41021"/>
                </a:lnTo>
                <a:lnTo>
                  <a:pt x="965" y="42926"/>
                </a:lnTo>
                <a:lnTo>
                  <a:pt x="0" y="43434"/>
                </a:lnTo>
                <a:lnTo>
                  <a:pt x="10922" y="42291"/>
                </a:lnTo>
                <a:lnTo>
                  <a:pt x="11938" y="44704"/>
                </a:lnTo>
                <a:lnTo>
                  <a:pt x="23368" y="43180"/>
                </a:lnTo>
                <a:lnTo>
                  <a:pt x="20459" y="44958"/>
                </a:lnTo>
                <a:lnTo>
                  <a:pt x="14465" y="44704"/>
                </a:lnTo>
                <a:lnTo>
                  <a:pt x="23952" y="45847"/>
                </a:lnTo>
                <a:lnTo>
                  <a:pt x="33413" y="45593"/>
                </a:lnTo>
                <a:lnTo>
                  <a:pt x="37401" y="46990"/>
                </a:lnTo>
                <a:lnTo>
                  <a:pt x="29400" y="45974"/>
                </a:lnTo>
                <a:lnTo>
                  <a:pt x="24295" y="47498"/>
                </a:lnTo>
                <a:lnTo>
                  <a:pt x="22618" y="47752"/>
                </a:lnTo>
                <a:lnTo>
                  <a:pt x="29057" y="47879"/>
                </a:lnTo>
                <a:lnTo>
                  <a:pt x="36614" y="47752"/>
                </a:lnTo>
                <a:lnTo>
                  <a:pt x="43738" y="47371"/>
                </a:lnTo>
                <a:lnTo>
                  <a:pt x="48856" y="46990"/>
                </a:lnTo>
                <a:lnTo>
                  <a:pt x="53517" y="47879"/>
                </a:lnTo>
                <a:lnTo>
                  <a:pt x="68567" y="47879"/>
                </a:lnTo>
                <a:lnTo>
                  <a:pt x="67348" y="48895"/>
                </a:lnTo>
                <a:lnTo>
                  <a:pt x="68821" y="48006"/>
                </a:lnTo>
                <a:lnTo>
                  <a:pt x="79286" y="47879"/>
                </a:lnTo>
                <a:lnTo>
                  <a:pt x="84797" y="48387"/>
                </a:lnTo>
                <a:lnTo>
                  <a:pt x="84302" y="49403"/>
                </a:lnTo>
                <a:lnTo>
                  <a:pt x="70383" y="50038"/>
                </a:lnTo>
                <a:lnTo>
                  <a:pt x="64414" y="51308"/>
                </a:lnTo>
                <a:lnTo>
                  <a:pt x="52616" y="51689"/>
                </a:lnTo>
                <a:lnTo>
                  <a:pt x="53378" y="50927"/>
                </a:lnTo>
                <a:lnTo>
                  <a:pt x="58153" y="49784"/>
                </a:lnTo>
                <a:lnTo>
                  <a:pt x="58381" y="48895"/>
                </a:lnTo>
                <a:lnTo>
                  <a:pt x="37096" y="49276"/>
                </a:lnTo>
                <a:lnTo>
                  <a:pt x="36880" y="49657"/>
                </a:lnTo>
                <a:lnTo>
                  <a:pt x="35369" y="50292"/>
                </a:lnTo>
                <a:lnTo>
                  <a:pt x="36068" y="50673"/>
                </a:lnTo>
                <a:lnTo>
                  <a:pt x="42468" y="50800"/>
                </a:lnTo>
                <a:lnTo>
                  <a:pt x="36474" y="51816"/>
                </a:lnTo>
                <a:lnTo>
                  <a:pt x="28752" y="52578"/>
                </a:lnTo>
                <a:lnTo>
                  <a:pt x="20180" y="52832"/>
                </a:lnTo>
                <a:lnTo>
                  <a:pt x="11633" y="52451"/>
                </a:lnTo>
                <a:lnTo>
                  <a:pt x="9131" y="53086"/>
                </a:lnTo>
                <a:lnTo>
                  <a:pt x="17119" y="52959"/>
                </a:lnTo>
                <a:lnTo>
                  <a:pt x="19596" y="52959"/>
                </a:lnTo>
                <a:lnTo>
                  <a:pt x="16344" y="53848"/>
                </a:lnTo>
                <a:lnTo>
                  <a:pt x="12915" y="54991"/>
                </a:lnTo>
                <a:lnTo>
                  <a:pt x="13208" y="56007"/>
                </a:lnTo>
                <a:lnTo>
                  <a:pt x="21158" y="56642"/>
                </a:lnTo>
                <a:lnTo>
                  <a:pt x="20243" y="56388"/>
                </a:lnTo>
                <a:lnTo>
                  <a:pt x="22402" y="55880"/>
                </a:lnTo>
                <a:lnTo>
                  <a:pt x="23812" y="55245"/>
                </a:lnTo>
                <a:lnTo>
                  <a:pt x="20637" y="54610"/>
                </a:lnTo>
                <a:lnTo>
                  <a:pt x="27508" y="54610"/>
                </a:lnTo>
                <a:lnTo>
                  <a:pt x="35267" y="54991"/>
                </a:lnTo>
                <a:lnTo>
                  <a:pt x="40322" y="55626"/>
                </a:lnTo>
                <a:lnTo>
                  <a:pt x="39077" y="56515"/>
                </a:lnTo>
                <a:lnTo>
                  <a:pt x="46570" y="56134"/>
                </a:lnTo>
                <a:lnTo>
                  <a:pt x="59956" y="55245"/>
                </a:lnTo>
                <a:lnTo>
                  <a:pt x="70434" y="54610"/>
                </a:lnTo>
                <a:lnTo>
                  <a:pt x="71678" y="55232"/>
                </a:lnTo>
                <a:lnTo>
                  <a:pt x="85420" y="54737"/>
                </a:lnTo>
                <a:lnTo>
                  <a:pt x="84645" y="54610"/>
                </a:lnTo>
                <a:lnTo>
                  <a:pt x="78409" y="53594"/>
                </a:lnTo>
                <a:lnTo>
                  <a:pt x="90779" y="53594"/>
                </a:lnTo>
                <a:lnTo>
                  <a:pt x="98513" y="52959"/>
                </a:lnTo>
                <a:lnTo>
                  <a:pt x="100063" y="52832"/>
                </a:lnTo>
                <a:lnTo>
                  <a:pt x="101600" y="52705"/>
                </a:lnTo>
                <a:lnTo>
                  <a:pt x="109740" y="51689"/>
                </a:lnTo>
                <a:lnTo>
                  <a:pt x="111772" y="51435"/>
                </a:lnTo>
                <a:lnTo>
                  <a:pt x="122148" y="50419"/>
                </a:lnTo>
                <a:lnTo>
                  <a:pt x="120218" y="52324"/>
                </a:lnTo>
                <a:lnTo>
                  <a:pt x="108242" y="52578"/>
                </a:lnTo>
                <a:lnTo>
                  <a:pt x="98806" y="53594"/>
                </a:lnTo>
                <a:lnTo>
                  <a:pt x="103784" y="54356"/>
                </a:lnTo>
                <a:lnTo>
                  <a:pt x="107048" y="53848"/>
                </a:lnTo>
                <a:lnTo>
                  <a:pt x="111404" y="52959"/>
                </a:lnTo>
                <a:lnTo>
                  <a:pt x="119710" y="52578"/>
                </a:lnTo>
                <a:lnTo>
                  <a:pt x="121729" y="52959"/>
                </a:lnTo>
                <a:lnTo>
                  <a:pt x="122123" y="53251"/>
                </a:lnTo>
                <a:lnTo>
                  <a:pt x="122059" y="53467"/>
                </a:lnTo>
                <a:lnTo>
                  <a:pt x="121272" y="53975"/>
                </a:lnTo>
                <a:lnTo>
                  <a:pt x="130619" y="52578"/>
                </a:lnTo>
                <a:lnTo>
                  <a:pt x="133159" y="52197"/>
                </a:lnTo>
                <a:lnTo>
                  <a:pt x="136639" y="52324"/>
                </a:lnTo>
                <a:lnTo>
                  <a:pt x="135750" y="52565"/>
                </a:lnTo>
                <a:lnTo>
                  <a:pt x="138061" y="52197"/>
                </a:lnTo>
                <a:lnTo>
                  <a:pt x="142138" y="51562"/>
                </a:lnTo>
                <a:lnTo>
                  <a:pt x="143992" y="50546"/>
                </a:lnTo>
                <a:lnTo>
                  <a:pt x="147154" y="49911"/>
                </a:lnTo>
                <a:lnTo>
                  <a:pt x="160032" y="49149"/>
                </a:lnTo>
                <a:lnTo>
                  <a:pt x="150672" y="49022"/>
                </a:lnTo>
                <a:lnTo>
                  <a:pt x="145122" y="49530"/>
                </a:lnTo>
                <a:lnTo>
                  <a:pt x="140055" y="50165"/>
                </a:lnTo>
                <a:lnTo>
                  <a:pt x="132156" y="50546"/>
                </a:lnTo>
                <a:lnTo>
                  <a:pt x="132054" y="50419"/>
                </a:lnTo>
                <a:lnTo>
                  <a:pt x="131622" y="49911"/>
                </a:lnTo>
                <a:lnTo>
                  <a:pt x="131305" y="49530"/>
                </a:lnTo>
                <a:lnTo>
                  <a:pt x="137579" y="48641"/>
                </a:lnTo>
                <a:lnTo>
                  <a:pt x="146100" y="47752"/>
                </a:lnTo>
                <a:lnTo>
                  <a:pt x="152019" y="46990"/>
                </a:lnTo>
                <a:lnTo>
                  <a:pt x="160286" y="47625"/>
                </a:lnTo>
                <a:lnTo>
                  <a:pt x="166662" y="48514"/>
                </a:lnTo>
                <a:lnTo>
                  <a:pt x="173697" y="49022"/>
                </a:lnTo>
                <a:lnTo>
                  <a:pt x="183921" y="48514"/>
                </a:lnTo>
                <a:lnTo>
                  <a:pt x="178549" y="49276"/>
                </a:lnTo>
                <a:lnTo>
                  <a:pt x="177101" y="49911"/>
                </a:lnTo>
                <a:lnTo>
                  <a:pt x="174713" y="50292"/>
                </a:lnTo>
                <a:lnTo>
                  <a:pt x="170611" y="50419"/>
                </a:lnTo>
                <a:lnTo>
                  <a:pt x="182968" y="50673"/>
                </a:lnTo>
                <a:lnTo>
                  <a:pt x="182473" y="50927"/>
                </a:lnTo>
                <a:lnTo>
                  <a:pt x="202844" y="48641"/>
                </a:lnTo>
                <a:lnTo>
                  <a:pt x="217741" y="48641"/>
                </a:lnTo>
                <a:lnTo>
                  <a:pt x="220281" y="48514"/>
                </a:lnTo>
                <a:lnTo>
                  <a:pt x="232981" y="47879"/>
                </a:lnTo>
                <a:lnTo>
                  <a:pt x="247091" y="47371"/>
                </a:lnTo>
                <a:lnTo>
                  <a:pt x="258635" y="48133"/>
                </a:lnTo>
                <a:lnTo>
                  <a:pt x="257492" y="47371"/>
                </a:lnTo>
                <a:lnTo>
                  <a:pt x="256933" y="46990"/>
                </a:lnTo>
                <a:lnTo>
                  <a:pt x="255612" y="46101"/>
                </a:lnTo>
                <a:lnTo>
                  <a:pt x="285216" y="45466"/>
                </a:lnTo>
                <a:lnTo>
                  <a:pt x="292938" y="45085"/>
                </a:lnTo>
                <a:lnTo>
                  <a:pt x="290995" y="46228"/>
                </a:lnTo>
                <a:lnTo>
                  <a:pt x="283019" y="46482"/>
                </a:lnTo>
                <a:lnTo>
                  <a:pt x="274548" y="46990"/>
                </a:lnTo>
                <a:lnTo>
                  <a:pt x="317677" y="45212"/>
                </a:lnTo>
                <a:lnTo>
                  <a:pt x="329298" y="43942"/>
                </a:lnTo>
                <a:lnTo>
                  <a:pt x="319849" y="42799"/>
                </a:lnTo>
                <a:lnTo>
                  <a:pt x="318795" y="42672"/>
                </a:lnTo>
                <a:lnTo>
                  <a:pt x="317296" y="42799"/>
                </a:lnTo>
                <a:lnTo>
                  <a:pt x="307327" y="41910"/>
                </a:lnTo>
                <a:lnTo>
                  <a:pt x="316039" y="40894"/>
                </a:lnTo>
                <a:lnTo>
                  <a:pt x="323024" y="41402"/>
                </a:lnTo>
                <a:lnTo>
                  <a:pt x="330758" y="42164"/>
                </a:lnTo>
                <a:lnTo>
                  <a:pt x="341744" y="41910"/>
                </a:lnTo>
                <a:lnTo>
                  <a:pt x="342239" y="43815"/>
                </a:lnTo>
                <a:lnTo>
                  <a:pt x="336270" y="43561"/>
                </a:lnTo>
                <a:lnTo>
                  <a:pt x="340766" y="45466"/>
                </a:lnTo>
                <a:lnTo>
                  <a:pt x="347154" y="44704"/>
                </a:lnTo>
                <a:lnTo>
                  <a:pt x="360311" y="43815"/>
                </a:lnTo>
                <a:lnTo>
                  <a:pt x="362191" y="43688"/>
                </a:lnTo>
                <a:lnTo>
                  <a:pt x="369150" y="43053"/>
                </a:lnTo>
                <a:lnTo>
                  <a:pt x="370230" y="44323"/>
                </a:lnTo>
                <a:lnTo>
                  <a:pt x="366839" y="45593"/>
                </a:lnTo>
                <a:lnTo>
                  <a:pt x="359130" y="46482"/>
                </a:lnTo>
                <a:lnTo>
                  <a:pt x="347319" y="46863"/>
                </a:lnTo>
                <a:lnTo>
                  <a:pt x="336651" y="46482"/>
                </a:lnTo>
                <a:lnTo>
                  <a:pt x="325945" y="46863"/>
                </a:lnTo>
                <a:lnTo>
                  <a:pt x="315709" y="47371"/>
                </a:lnTo>
                <a:lnTo>
                  <a:pt x="306438" y="46990"/>
                </a:lnTo>
                <a:lnTo>
                  <a:pt x="313436" y="48133"/>
                </a:lnTo>
                <a:lnTo>
                  <a:pt x="290106" y="48945"/>
                </a:lnTo>
                <a:lnTo>
                  <a:pt x="300697" y="49403"/>
                </a:lnTo>
                <a:lnTo>
                  <a:pt x="309753" y="50419"/>
                </a:lnTo>
                <a:lnTo>
                  <a:pt x="317690" y="51054"/>
                </a:lnTo>
                <a:lnTo>
                  <a:pt x="325970" y="50546"/>
                </a:lnTo>
                <a:lnTo>
                  <a:pt x="326948" y="51435"/>
                </a:lnTo>
                <a:lnTo>
                  <a:pt x="336956" y="52324"/>
                </a:lnTo>
                <a:lnTo>
                  <a:pt x="328968" y="53213"/>
                </a:lnTo>
                <a:lnTo>
                  <a:pt x="319049" y="53848"/>
                </a:lnTo>
                <a:lnTo>
                  <a:pt x="312039" y="52705"/>
                </a:lnTo>
                <a:lnTo>
                  <a:pt x="311061" y="53975"/>
                </a:lnTo>
                <a:lnTo>
                  <a:pt x="316738" y="54102"/>
                </a:lnTo>
                <a:lnTo>
                  <a:pt x="320230" y="54229"/>
                </a:lnTo>
                <a:lnTo>
                  <a:pt x="324726" y="54483"/>
                </a:lnTo>
                <a:lnTo>
                  <a:pt x="333476" y="54356"/>
                </a:lnTo>
                <a:lnTo>
                  <a:pt x="334987" y="53848"/>
                </a:lnTo>
                <a:lnTo>
                  <a:pt x="337248" y="53086"/>
                </a:lnTo>
                <a:lnTo>
                  <a:pt x="343471" y="51689"/>
                </a:lnTo>
                <a:lnTo>
                  <a:pt x="351180" y="50546"/>
                </a:lnTo>
                <a:lnTo>
                  <a:pt x="359765" y="49276"/>
                </a:lnTo>
                <a:lnTo>
                  <a:pt x="369239" y="48768"/>
                </a:lnTo>
                <a:lnTo>
                  <a:pt x="379133" y="48387"/>
                </a:lnTo>
                <a:lnTo>
                  <a:pt x="388569" y="48387"/>
                </a:lnTo>
                <a:lnTo>
                  <a:pt x="396671" y="48641"/>
                </a:lnTo>
                <a:lnTo>
                  <a:pt x="387934" y="49149"/>
                </a:lnTo>
                <a:lnTo>
                  <a:pt x="380619" y="49911"/>
                </a:lnTo>
                <a:lnTo>
                  <a:pt x="376097" y="50927"/>
                </a:lnTo>
                <a:lnTo>
                  <a:pt x="375805" y="51943"/>
                </a:lnTo>
                <a:lnTo>
                  <a:pt x="382346" y="51308"/>
                </a:lnTo>
                <a:lnTo>
                  <a:pt x="389686" y="51562"/>
                </a:lnTo>
                <a:lnTo>
                  <a:pt x="395058" y="51689"/>
                </a:lnTo>
                <a:lnTo>
                  <a:pt x="395287" y="51308"/>
                </a:lnTo>
                <a:lnTo>
                  <a:pt x="395681" y="50673"/>
                </a:lnTo>
                <a:lnTo>
                  <a:pt x="407428" y="50673"/>
                </a:lnTo>
                <a:lnTo>
                  <a:pt x="419785" y="50927"/>
                </a:lnTo>
                <a:lnTo>
                  <a:pt x="429831" y="51435"/>
                </a:lnTo>
                <a:lnTo>
                  <a:pt x="434594" y="52578"/>
                </a:lnTo>
                <a:lnTo>
                  <a:pt x="424802" y="52959"/>
                </a:lnTo>
                <a:lnTo>
                  <a:pt x="406133" y="52705"/>
                </a:lnTo>
                <a:lnTo>
                  <a:pt x="397459" y="52832"/>
                </a:lnTo>
                <a:lnTo>
                  <a:pt x="400545" y="52959"/>
                </a:lnTo>
                <a:lnTo>
                  <a:pt x="403567" y="53467"/>
                </a:lnTo>
                <a:lnTo>
                  <a:pt x="402132" y="53873"/>
                </a:lnTo>
                <a:lnTo>
                  <a:pt x="385279" y="53848"/>
                </a:lnTo>
                <a:lnTo>
                  <a:pt x="392353" y="54483"/>
                </a:lnTo>
                <a:lnTo>
                  <a:pt x="396951" y="54991"/>
                </a:lnTo>
                <a:lnTo>
                  <a:pt x="402196" y="55245"/>
                </a:lnTo>
                <a:lnTo>
                  <a:pt x="411226" y="55118"/>
                </a:lnTo>
                <a:lnTo>
                  <a:pt x="408216" y="54610"/>
                </a:lnTo>
                <a:lnTo>
                  <a:pt x="409727" y="54483"/>
                </a:lnTo>
                <a:lnTo>
                  <a:pt x="413689" y="54356"/>
                </a:lnTo>
                <a:lnTo>
                  <a:pt x="418680" y="54483"/>
                </a:lnTo>
                <a:lnTo>
                  <a:pt x="422706" y="54356"/>
                </a:lnTo>
                <a:lnTo>
                  <a:pt x="423202" y="56388"/>
                </a:lnTo>
                <a:lnTo>
                  <a:pt x="434035" y="56007"/>
                </a:lnTo>
                <a:lnTo>
                  <a:pt x="447865" y="56388"/>
                </a:lnTo>
                <a:lnTo>
                  <a:pt x="463562" y="56515"/>
                </a:lnTo>
                <a:lnTo>
                  <a:pt x="476694" y="56007"/>
                </a:lnTo>
                <a:lnTo>
                  <a:pt x="479983" y="55880"/>
                </a:lnTo>
                <a:lnTo>
                  <a:pt x="478015" y="56388"/>
                </a:lnTo>
                <a:lnTo>
                  <a:pt x="488619" y="55880"/>
                </a:lnTo>
                <a:lnTo>
                  <a:pt x="497078" y="54356"/>
                </a:lnTo>
                <a:lnTo>
                  <a:pt x="499275" y="53975"/>
                </a:lnTo>
                <a:lnTo>
                  <a:pt x="504367" y="53086"/>
                </a:lnTo>
                <a:lnTo>
                  <a:pt x="505802" y="52959"/>
                </a:lnTo>
                <a:lnTo>
                  <a:pt x="515810" y="52070"/>
                </a:lnTo>
                <a:lnTo>
                  <a:pt x="510349" y="53086"/>
                </a:lnTo>
                <a:lnTo>
                  <a:pt x="512851" y="53848"/>
                </a:lnTo>
                <a:lnTo>
                  <a:pt x="513854" y="54737"/>
                </a:lnTo>
                <a:lnTo>
                  <a:pt x="523278" y="53721"/>
                </a:lnTo>
                <a:lnTo>
                  <a:pt x="528281" y="55232"/>
                </a:lnTo>
                <a:lnTo>
                  <a:pt x="537806" y="55626"/>
                </a:lnTo>
                <a:lnTo>
                  <a:pt x="534187" y="54864"/>
                </a:lnTo>
                <a:lnTo>
                  <a:pt x="536371" y="54102"/>
                </a:lnTo>
                <a:lnTo>
                  <a:pt x="538022" y="53721"/>
                </a:lnTo>
                <a:lnTo>
                  <a:pt x="539127" y="53467"/>
                </a:lnTo>
                <a:lnTo>
                  <a:pt x="537210" y="52959"/>
                </a:lnTo>
                <a:lnTo>
                  <a:pt x="539457" y="52070"/>
                </a:lnTo>
                <a:lnTo>
                  <a:pt x="540092" y="51816"/>
                </a:lnTo>
                <a:lnTo>
                  <a:pt x="547712" y="51181"/>
                </a:lnTo>
                <a:lnTo>
                  <a:pt x="557301" y="50927"/>
                </a:lnTo>
                <a:lnTo>
                  <a:pt x="566102" y="50927"/>
                </a:lnTo>
                <a:lnTo>
                  <a:pt x="564032" y="52324"/>
                </a:lnTo>
                <a:lnTo>
                  <a:pt x="547230" y="53721"/>
                </a:lnTo>
                <a:lnTo>
                  <a:pt x="550252" y="55118"/>
                </a:lnTo>
                <a:lnTo>
                  <a:pt x="560184" y="55245"/>
                </a:lnTo>
                <a:lnTo>
                  <a:pt x="562673" y="53721"/>
                </a:lnTo>
                <a:lnTo>
                  <a:pt x="555663" y="53340"/>
                </a:lnTo>
                <a:lnTo>
                  <a:pt x="565975" y="53467"/>
                </a:lnTo>
                <a:lnTo>
                  <a:pt x="577164" y="53721"/>
                </a:lnTo>
                <a:lnTo>
                  <a:pt x="587717" y="54229"/>
                </a:lnTo>
                <a:lnTo>
                  <a:pt x="596074" y="55118"/>
                </a:lnTo>
                <a:lnTo>
                  <a:pt x="605764" y="54102"/>
                </a:lnTo>
                <a:lnTo>
                  <a:pt x="613270" y="53467"/>
                </a:lnTo>
                <a:lnTo>
                  <a:pt x="614565" y="53340"/>
                </a:lnTo>
                <a:lnTo>
                  <a:pt x="615492" y="53251"/>
                </a:lnTo>
                <a:lnTo>
                  <a:pt x="607949" y="52578"/>
                </a:lnTo>
                <a:lnTo>
                  <a:pt x="617435" y="50927"/>
                </a:lnTo>
                <a:lnTo>
                  <a:pt x="618896" y="50673"/>
                </a:lnTo>
                <a:lnTo>
                  <a:pt x="629183" y="50800"/>
                </a:lnTo>
                <a:lnTo>
                  <a:pt x="638517" y="51181"/>
                </a:lnTo>
                <a:lnTo>
                  <a:pt x="647001" y="51689"/>
                </a:lnTo>
                <a:lnTo>
                  <a:pt x="654786" y="52070"/>
                </a:lnTo>
                <a:lnTo>
                  <a:pt x="644321" y="52959"/>
                </a:lnTo>
                <a:lnTo>
                  <a:pt x="644829" y="52705"/>
                </a:lnTo>
                <a:lnTo>
                  <a:pt x="640842" y="53467"/>
                </a:lnTo>
                <a:lnTo>
                  <a:pt x="627392" y="53213"/>
                </a:lnTo>
                <a:lnTo>
                  <a:pt x="628929" y="54483"/>
                </a:lnTo>
                <a:lnTo>
                  <a:pt x="635736" y="53721"/>
                </a:lnTo>
                <a:lnTo>
                  <a:pt x="642480" y="53594"/>
                </a:lnTo>
                <a:lnTo>
                  <a:pt x="649795" y="53594"/>
                </a:lnTo>
                <a:lnTo>
                  <a:pt x="651497" y="53467"/>
                </a:lnTo>
                <a:lnTo>
                  <a:pt x="658291" y="52959"/>
                </a:lnTo>
                <a:lnTo>
                  <a:pt x="657796" y="53340"/>
                </a:lnTo>
                <a:lnTo>
                  <a:pt x="673176" y="52959"/>
                </a:lnTo>
                <a:lnTo>
                  <a:pt x="686701" y="53467"/>
                </a:lnTo>
                <a:lnTo>
                  <a:pt x="698715" y="53594"/>
                </a:lnTo>
                <a:lnTo>
                  <a:pt x="708672" y="52197"/>
                </a:lnTo>
                <a:lnTo>
                  <a:pt x="709587" y="52070"/>
                </a:lnTo>
                <a:lnTo>
                  <a:pt x="705599" y="52197"/>
                </a:lnTo>
                <a:lnTo>
                  <a:pt x="697598" y="50800"/>
                </a:lnTo>
                <a:lnTo>
                  <a:pt x="698093" y="50673"/>
                </a:lnTo>
                <a:lnTo>
                  <a:pt x="700074" y="50165"/>
                </a:lnTo>
                <a:lnTo>
                  <a:pt x="705091" y="50927"/>
                </a:lnTo>
                <a:lnTo>
                  <a:pt x="718527" y="50546"/>
                </a:lnTo>
                <a:lnTo>
                  <a:pt x="718058" y="51562"/>
                </a:lnTo>
                <a:lnTo>
                  <a:pt x="713574" y="51943"/>
                </a:lnTo>
                <a:lnTo>
                  <a:pt x="733513" y="52197"/>
                </a:lnTo>
                <a:lnTo>
                  <a:pt x="738009" y="51816"/>
                </a:lnTo>
                <a:lnTo>
                  <a:pt x="741451" y="50546"/>
                </a:lnTo>
                <a:lnTo>
                  <a:pt x="739940" y="50165"/>
                </a:lnTo>
                <a:lnTo>
                  <a:pt x="737920" y="49657"/>
                </a:lnTo>
                <a:lnTo>
                  <a:pt x="746899" y="48895"/>
                </a:lnTo>
                <a:lnTo>
                  <a:pt x="755002" y="49530"/>
                </a:lnTo>
                <a:lnTo>
                  <a:pt x="752551" y="50673"/>
                </a:lnTo>
                <a:lnTo>
                  <a:pt x="748779" y="51943"/>
                </a:lnTo>
                <a:lnTo>
                  <a:pt x="752944" y="52832"/>
                </a:lnTo>
                <a:lnTo>
                  <a:pt x="773366" y="51308"/>
                </a:lnTo>
                <a:lnTo>
                  <a:pt x="777875" y="52451"/>
                </a:lnTo>
                <a:lnTo>
                  <a:pt x="799579" y="52324"/>
                </a:lnTo>
                <a:lnTo>
                  <a:pt x="817880" y="51308"/>
                </a:lnTo>
                <a:lnTo>
                  <a:pt x="820166" y="51181"/>
                </a:lnTo>
                <a:lnTo>
                  <a:pt x="841133" y="49784"/>
                </a:lnTo>
                <a:lnTo>
                  <a:pt x="863968" y="49022"/>
                </a:lnTo>
                <a:lnTo>
                  <a:pt x="860501" y="50292"/>
                </a:lnTo>
                <a:lnTo>
                  <a:pt x="851750" y="51181"/>
                </a:lnTo>
                <a:lnTo>
                  <a:pt x="841400" y="51816"/>
                </a:lnTo>
                <a:lnTo>
                  <a:pt x="833145" y="52197"/>
                </a:lnTo>
                <a:lnTo>
                  <a:pt x="841387" y="52705"/>
                </a:lnTo>
                <a:lnTo>
                  <a:pt x="850773" y="52451"/>
                </a:lnTo>
                <a:lnTo>
                  <a:pt x="860806" y="52070"/>
                </a:lnTo>
                <a:lnTo>
                  <a:pt x="883475" y="52578"/>
                </a:lnTo>
                <a:lnTo>
                  <a:pt x="885990" y="52070"/>
                </a:lnTo>
                <a:lnTo>
                  <a:pt x="892873" y="50673"/>
                </a:lnTo>
                <a:lnTo>
                  <a:pt x="890892" y="49657"/>
                </a:lnTo>
                <a:lnTo>
                  <a:pt x="901903" y="49022"/>
                </a:lnTo>
                <a:lnTo>
                  <a:pt x="904100" y="48895"/>
                </a:lnTo>
                <a:lnTo>
                  <a:pt x="906297" y="48768"/>
                </a:lnTo>
                <a:lnTo>
                  <a:pt x="901865" y="50673"/>
                </a:lnTo>
                <a:lnTo>
                  <a:pt x="903833" y="51054"/>
                </a:lnTo>
                <a:lnTo>
                  <a:pt x="909942" y="49911"/>
                </a:lnTo>
                <a:lnTo>
                  <a:pt x="919467" y="49276"/>
                </a:lnTo>
                <a:lnTo>
                  <a:pt x="930376" y="49149"/>
                </a:lnTo>
                <a:lnTo>
                  <a:pt x="940663" y="48895"/>
                </a:lnTo>
                <a:lnTo>
                  <a:pt x="941235" y="50038"/>
                </a:lnTo>
                <a:lnTo>
                  <a:pt x="954659" y="48895"/>
                </a:lnTo>
                <a:lnTo>
                  <a:pt x="956157" y="48768"/>
                </a:lnTo>
                <a:lnTo>
                  <a:pt x="960628" y="48387"/>
                </a:lnTo>
                <a:lnTo>
                  <a:pt x="955649" y="48260"/>
                </a:lnTo>
                <a:lnTo>
                  <a:pt x="959116" y="47371"/>
                </a:lnTo>
                <a:lnTo>
                  <a:pt x="960107" y="47117"/>
                </a:lnTo>
                <a:lnTo>
                  <a:pt x="960107" y="46863"/>
                </a:lnTo>
                <a:lnTo>
                  <a:pt x="960094" y="46482"/>
                </a:lnTo>
                <a:lnTo>
                  <a:pt x="965060" y="46482"/>
                </a:lnTo>
                <a:lnTo>
                  <a:pt x="950061" y="45593"/>
                </a:lnTo>
                <a:lnTo>
                  <a:pt x="918070" y="46863"/>
                </a:lnTo>
                <a:lnTo>
                  <a:pt x="902779" y="45593"/>
                </a:lnTo>
                <a:lnTo>
                  <a:pt x="908735" y="45085"/>
                </a:lnTo>
                <a:lnTo>
                  <a:pt x="900734" y="44577"/>
                </a:lnTo>
                <a:lnTo>
                  <a:pt x="906729" y="44069"/>
                </a:lnTo>
                <a:lnTo>
                  <a:pt x="911694" y="44069"/>
                </a:lnTo>
                <a:lnTo>
                  <a:pt x="912698" y="44323"/>
                </a:lnTo>
                <a:lnTo>
                  <a:pt x="913218" y="44704"/>
                </a:lnTo>
                <a:lnTo>
                  <a:pt x="915073" y="44069"/>
                </a:lnTo>
                <a:lnTo>
                  <a:pt x="916190" y="43688"/>
                </a:lnTo>
                <a:lnTo>
                  <a:pt x="921854" y="43053"/>
                </a:lnTo>
                <a:lnTo>
                  <a:pt x="922997" y="42926"/>
                </a:lnTo>
                <a:lnTo>
                  <a:pt x="924128" y="42799"/>
                </a:lnTo>
                <a:lnTo>
                  <a:pt x="913663" y="42926"/>
                </a:lnTo>
                <a:lnTo>
                  <a:pt x="916063" y="42037"/>
                </a:lnTo>
                <a:lnTo>
                  <a:pt x="917435" y="41529"/>
                </a:lnTo>
                <a:lnTo>
                  <a:pt x="926350" y="40767"/>
                </a:lnTo>
                <a:lnTo>
                  <a:pt x="937869" y="40386"/>
                </a:lnTo>
                <a:lnTo>
                  <a:pt x="949477" y="39878"/>
                </a:lnTo>
                <a:lnTo>
                  <a:pt x="952373" y="40894"/>
                </a:lnTo>
                <a:lnTo>
                  <a:pt x="947089" y="41783"/>
                </a:lnTo>
                <a:lnTo>
                  <a:pt x="941971" y="42316"/>
                </a:lnTo>
                <a:lnTo>
                  <a:pt x="949553" y="42799"/>
                </a:lnTo>
                <a:lnTo>
                  <a:pt x="947610" y="44704"/>
                </a:lnTo>
                <a:lnTo>
                  <a:pt x="956919" y="43942"/>
                </a:lnTo>
                <a:lnTo>
                  <a:pt x="958342" y="43180"/>
                </a:lnTo>
                <a:lnTo>
                  <a:pt x="956906" y="42316"/>
                </a:lnTo>
                <a:lnTo>
                  <a:pt x="956932" y="42164"/>
                </a:lnTo>
                <a:lnTo>
                  <a:pt x="957503" y="41148"/>
                </a:lnTo>
                <a:lnTo>
                  <a:pt x="960348" y="39878"/>
                </a:lnTo>
                <a:lnTo>
                  <a:pt x="960920" y="39624"/>
                </a:lnTo>
                <a:lnTo>
                  <a:pt x="962901" y="38735"/>
                </a:lnTo>
                <a:lnTo>
                  <a:pt x="975423" y="41148"/>
                </a:lnTo>
                <a:lnTo>
                  <a:pt x="980897" y="40894"/>
                </a:lnTo>
                <a:lnTo>
                  <a:pt x="974928" y="41402"/>
                </a:lnTo>
                <a:lnTo>
                  <a:pt x="984618" y="41402"/>
                </a:lnTo>
                <a:lnTo>
                  <a:pt x="991908" y="41021"/>
                </a:lnTo>
                <a:lnTo>
                  <a:pt x="993317" y="40894"/>
                </a:lnTo>
                <a:lnTo>
                  <a:pt x="998918" y="40386"/>
                </a:lnTo>
                <a:lnTo>
                  <a:pt x="1007757" y="40005"/>
                </a:lnTo>
                <a:lnTo>
                  <a:pt x="1014298" y="41529"/>
                </a:lnTo>
                <a:lnTo>
                  <a:pt x="1003414" y="41148"/>
                </a:lnTo>
                <a:lnTo>
                  <a:pt x="995807" y="42164"/>
                </a:lnTo>
                <a:lnTo>
                  <a:pt x="989596" y="43307"/>
                </a:lnTo>
                <a:lnTo>
                  <a:pt x="982954" y="43434"/>
                </a:lnTo>
                <a:lnTo>
                  <a:pt x="992708" y="44704"/>
                </a:lnTo>
                <a:lnTo>
                  <a:pt x="988783" y="46228"/>
                </a:lnTo>
                <a:lnTo>
                  <a:pt x="969594" y="49149"/>
                </a:lnTo>
                <a:lnTo>
                  <a:pt x="977582" y="48895"/>
                </a:lnTo>
                <a:lnTo>
                  <a:pt x="984910" y="48895"/>
                </a:lnTo>
                <a:lnTo>
                  <a:pt x="991298" y="49149"/>
                </a:lnTo>
                <a:lnTo>
                  <a:pt x="996480" y="49784"/>
                </a:lnTo>
                <a:lnTo>
                  <a:pt x="1007135" y="48895"/>
                </a:lnTo>
                <a:lnTo>
                  <a:pt x="1008659" y="48768"/>
                </a:lnTo>
                <a:lnTo>
                  <a:pt x="1021080" y="48641"/>
                </a:lnTo>
                <a:lnTo>
                  <a:pt x="1033399" y="48641"/>
                </a:lnTo>
                <a:lnTo>
                  <a:pt x="1045260" y="47244"/>
                </a:lnTo>
                <a:lnTo>
                  <a:pt x="1047826" y="47625"/>
                </a:lnTo>
                <a:lnTo>
                  <a:pt x="1045857" y="48133"/>
                </a:lnTo>
                <a:lnTo>
                  <a:pt x="1043965" y="48514"/>
                </a:lnTo>
                <a:lnTo>
                  <a:pt x="1046797" y="48641"/>
                </a:lnTo>
                <a:lnTo>
                  <a:pt x="1059294" y="48641"/>
                </a:lnTo>
                <a:lnTo>
                  <a:pt x="1072070" y="48387"/>
                </a:lnTo>
                <a:lnTo>
                  <a:pt x="1093724" y="47244"/>
                </a:lnTo>
                <a:lnTo>
                  <a:pt x="1098080" y="46990"/>
                </a:lnTo>
                <a:lnTo>
                  <a:pt x="1107084" y="46990"/>
                </a:lnTo>
                <a:lnTo>
                  <a:pt x="1105547" y="47879"/>
                </a:lnTo>
                <a:lnTo>
                  <a:pt x="1108075" y="48641"/>
                </a:lnTo>
                <a:lnTo>
                  <a:pt x="1136510" y="48260"/>
                </a:lnTo>
                <a:lnTo>
                  <a:pt x="1160729" y="46990"/>
                </a:lnTo>
                <a:lnTo>
                  <a:pt x="1184960" y="45720"/>
                </a:lnTo>
                <a:lnTo>
                  <a:pt x="1215644" y="45339"/>
                </a:lnTo>
                <a:lnTo>
                  <a:pt x="1208697" y="46355"/>
                </a:lnTo>
                <a:lnTo>
                  <a:pt x="1227124" y="46863"/>
                </a:lnTo>
                <a:lnTo>
                  <a:pt x="1232052" y="45339"/>
                </a:lnTo>
                <a:lnTo>
                  <a:pt x="1244206" y="46355"/>
                </a:lnTo>
                <a:lnTo>
                  <a:pt x="1272997" y="45339"/>
                </a:lnTo>
                <a:lnTo>
                  <a:pt x="1276273" y="45212"/>
                </a:lnTo>
                <a:lnTo>
                  <a:pt x="1290358" y="46355"/>
                </a:lnTo>
                <a:lnTo>
                  <a:pt x="1302867" y="46228"/>
                </a:lnTo>
                <a:lnTo>
                  <a:pt x="1311224" y="45212"/>
                </a:lnTo>
                <a:lnTo>
                  <a:pt x="1318717" y="44069"/>
                </a:lnTo>
                <a:lnTo>
                  <a:pt x="1328699" y="43307"/>
                </a:lnTo>
                <a:lnTo>
                  <a:pt x="1328699" y="44069"/>
                </a:lnTo>
                <a:lnTo>
                  <a:pt x="1323721" y="45466"/>
                </a:lnTo>
                <a:lnTo>
                  <a:pt x="1332230" y="45720"/>
                </a:lnTo>
                <a:lnTo>
                  <a:pt x="1438414" y="43307"/>
                </a:lnTo>
                <a:lnTo>
                  <a:pt x="1493570" y="42291"/>
                </a:lnTo>
                <a:lnTo>
                  <a:pt x="1493088" y="42545"/>
                </a:lnTo>
                <a:lnTo>
                  <a:pt x="1488617" y="42926"/>
                </a:lnTo>
                <a:lnTo>
                  <a:pt x="1517192" y="42418"/>
                </a:lnTo>
                <a:lnTo>
                  <a:pt x="1520291" y="42291"/>
                </a:lnTo>
                <a:lnTo>
                  <a:pt x="1538871" y="41529"/>
                </a:lnTo>
                <a:lnTo>
                  <a:pt x="1571713" y="40259"/>
                </a:lnTo>
                <a:lnTo>
                  <a:pt x="1596644" y="40132"/>
                </a:lnTo>
                <a:lnTo>
                  <a:pt x="1598701" y="40005"/>
                </a:lnTo>
                <a:lnTo>
                  <a:pt x="1602816" y="39751"/>
                </a:lnTo>
                <a:lnTo>
                  <a:pt x="1610144" y="39116"/>
                </a:lnTo>
                <a:lnTo>
                  <a:pt x="1615325" y="38481"/>
                </a:lnTo>
                <a:lnTo>
                  <a:pt x="1615033" y="37592"/>
                </a:lnTo>
                <a:lnTo>
                  <a:pt x="1607578" y="37465"/>
                </a:lnTo>
                <a:lnTo>
                  <a:pt x="1606778" y="36195"/>
                </a:lnTo>
                <a:lnTo>
                  <a:pt x="1606664" y="35560"/>
                </a:lnTo>
                <a:lnTo>
                  <a:pt x="1607032" y="34798"/>
                </a:lnTo>
                <a:lnTo>
                  <a:pt x="1621472" y="34417"/>
                </a:lnTo>
                <a:lnTo>
                  <a:pt x="1627022" y="35179"/>
                </a:lnTo>
                <a:lnTo>
                  <a:pt x="1630794" y="36195"/>
                </a:lnTo>
                <a:lnTo>
                  <a:pt x="1639925" y="36449"/>
                </a:lnTo>
                <a:lnTo>
                  <a:pt x="1645945" y="38862"/>
                </a:lnTo>
                <a:lnTo>
                  <a:pt x="1628013" y="38227"/>
                </a:lnTo>
                <a:lnTo>
                  <a:pt x="1628025" y="40386"/>
                </a:lnTo>
                <a:lnTo>
                  <a:pt x="1651508" y="38862"/>
                </a:lnTo>
                <a:lnTo>
                  <a:pt x="1655419" y="38608"/>
                </a:lnTo>
                <a:lnTo>
                  <a:pt x="1666963" y="38735"/>
                </a:lnTo>
                <a:lnTo>
                  <a:pt x="1672640" y="38608"/>
                </a:lnTo>
                <a:lnTo>
                  <a:pt x="1678330" y="38481"/>
                </a:lnTo>
                <a:lnTo>
                  <a:pt x="1689315" y="38354"/>
                </a:lnTo>
                <a:lnTo>
                  <a:pt x="1693824" y="38519"/>
                </a:lnTo>
                <a:lnTo>
                  <a:pt x="1696859" y="40132"/>
                </a:lnTo>
                <a:lnTo>
                  <a:pt x="1701901" y="40005"/>
                </a:lnTo>
                <a:lnTo>
                  <a:pt x="1715223" y="40132"/>
                </a:lnTo>
                <a:lnTo>
                  <a:pt x="1714957" y="40005"/>
                </a:lnTo>
                <a:lnTo>
                  <a:pt x="1712239" y="38735"/>
                </a:lnTo>
                <a:lnTo>
                  <a:pt x="1711706" y="38481"/>
                </a:lnTo>
                <a:lnTo>
                  <a:pt x="1728152" y="39243"/>
                </a:lnTo>
                <a:lnTo>
                  <a:pt x="1731137" y="38481"/>
                </a:lnTo>
                <a:lnTo>
                  <a:pt x="1731632" y="38354"/>
                </a:lnTo>
                <a:lnTo>
                  <a:pt x="1732622" y="38100"/>
                </a:lnTo>
                <a:lnTo>
                  <a:pt x="1733613" y="38227"/>
                </a:lnTo>
                <a:lnTo>
                  <a:pt x="1733613" y="38100"/>
                </a:lnTo>
                <a:lnTo>
                  <a:pt x="1733613" y="37592"/>
                </a:lnTo>
                <a:lnTo>
                  <a:pt x="1743519" y="36957"/>
                </a:lnTo>
                <a:lnTo>
                  <a:pt x="1746554" y="36703"/>
                </a:lnTo>
                <a:lnTo>
                  <a:pt x="1750555" y="38862"/>
                </a:lnTo>
                <a:lnTo>
                  <a:pt x="1757565" y="38481"/>
                </a:lnTo>
                <a:lnTo>
                  <a:pt x="1748574" y="37719"/>
                </a:lnTo>
                <a:lnTo>
                  <a:pt x="1766836" y="36957"/>
                </a:lnTo>
                <a:lnTo>
                  <a:pt x="1782229" y="36830"/>
                </a:lnTo>
                <a:lnTo>
                  <a:pt x="1796237" y="37338"/>
                </a:lnTo>
                <a:lnTo>
                  <a:pt x="1803374" y="38481"/>
                </a:lnTo>
                <a:lnTo>
                  <a:pt x="1811032" y="38100"/>
                </a:lnTo>
                <a:lnTo>
                  <a:pt x="1817141" y="37592"/>
                </a:lnTo>
                <a:lnTo>
                  <a:pt x="1823326" y="37211"/>
                </a:lnTo>
                <a:lnTo>
                  <a:pt x="1831225" y="37084"/>
                </a:lnTo>
                <a:lnTo>
                  <a:pt x="1830260" y="37719"/>
                </a:lnTo>
                <a:lnTo>
                  <a:pt x="1827263" y="37973"/>
                </a:lnTo>
                <a:lnTo>
                  <a:pt x="1826806" y="38227"/>
                </a:lnTo>
                <a:lnTo>
                  <a:pt x="1847507" y="38227"/>
                </a:lnTo>
                <a:lnTo>
                  <a:pt x="1890623" y="37973"/>
                </a:lnTo>
                <a:lnTo>
                  <a:pt x="1910524" y="38481"/>
                </a:lnTo>
                <a:lnTo>
                  <a:pt x="1925231" y="37973"/>
                </a:lnTo>
                <a:lnTo>
                  <a:pt x="1938680" y="37338"/>
                </a:lnTo>
                <a:lnTo>
                  <a:pt x="1942706" y="37084"/>
                </a:lnTo>
                <a:lnTo>
                  <a:pt x="1946719" y="36830"/>
                </a:lnTo>
                <a:lnTo>
                  <a:pt x="1948726" y="36703"/>
                </a:lnTo>
                <a:lnTo>
                  <a:pt x="1950732" y="36576"/>
                </a:lnTo>
                <a:lnTo>
                  <a:pt x="1959927" y="35687"/>
                </a:lnTo>
                <a:lnTo>
                  <a:pt x="1961248" y="35560"/>
                </a:lnTo>
                <a:lnTo>
                  <a:pt x="1955749" y="35687"/>
                </a:lnTo>
                <a:lnTo>
                  <a:pt x="1949716" y="35433"/>
                </a:lnTo>
                <a:lnTo>
                  <a:pt x="1946592" y="34925"/>
                </a:lnTo>
                <a:lnTo>
                  <a:pt x="1948713" y="34417"/>
                </a:lnTo>
                <a:lnTo>
                  <a:pt x="1949767" y="34163"/>
                </a:lnTo>
                <a:lnTo>
                  <a:pt x="1955241" y="33147"/>
                </a:lnTo>
                <a:lnTo>
                  <a:pt x="1963712" y="33401"/>
                </a:lnTo>
                <a:lnTo>
                  <a:pt x="1972157" y="32893"/>
                </a:lnTo>
                <a:lnTo>
                  <a:pt x="1974418" y="33528"/>
                </a:lnTo>
                <a:lnTo>
                  <a:pt x="1980031" y="33909"/>
                </a:lnTo>
                <a:lnTo>
                  <a:pt x="1982851" y="34290"/>
                </a:lnTo>
                <a:lnTo>
                  <a:pt x="1976691" y="34798"/>
                </a:lnTo>
                <a:lnTo>
                  <a:pt x="1984197" y="35687"/>
                </a:lnTo>
                <a:lnTo>
                  <a:pt x="2007984" y="35433"/>
                </a:lnTo>
                <a:lnTo>
                  <a:pt x="2036953" y="35433"/>
                </a:lnTo>
                <a:lnTo>
                  <a:pt x="2036991" y="36068"/>
                </a:lnTo>
                <a:lnTo>
                  <a:pt x="2047951" y="35560"/>
                </a:lnTo>
                <a:lnTo>
                  <a:pt x="2047951" y="36322"/>
                </a:lnTo>
                <a:lnTo>
                  <a:pt x="2060867" y="36068"/>
                </a:lnTo>
                <a:lnTo>
                  <a:pt x="2069795" y="35179"/>
                </a:lnTo>
                <a:lnTo>
                  <a:pt x="2074189" y="34417"/>
                </a:lnTo>
                <a:lnTo>
                  <a:pt x="2077123" y="33909"/>
                </a:lnTo>
                <a:lnTo>
                  <a:pt x="2085251" y="33147"/>
                </a:lnTo>
                <a:lnTo>
                  <a:pt x="2084755" y="33401"/>
                </a:lnTo>
                <a:lnTo>
                  <a:pt x="2088997" y="33147"/>
                </a:lnTo>
                <a:lnTo>
                  <a:pt x="2093226" y="32893"/>
                </a:lnTo>
                <a:lnTo>
                  <a:pt x="2083308" y="35052"/>
                </a:lnTo>
                <a:lnTo>
                  <a:pt x="2092388" y="34544"/>
                </a:lnTo>
                <a:lnTo>
                  <a:pt x="2108682" y="32893"/>
                </a:lnTo>
                <a:lnTo>
                  <a:pt x="2118601" y="32258"/>
                </a:lnTo>
                <a:lnTo>
                  <a:pt x="2120112" y="32893"/>
                </a:lnTo>
                <a:lnTo>
                  <a:pt x="2127567" y="32270"/>
                </a:lnTo>
                <a:lnTo>
                  <a:pt x="2127085" y="32512"/>
                </a:lnTo>
                <a:lnTo>
                  <a:pt x="2128062" y="32639"/>
                </a:lnTo>
                <a:lnTo>
                  <a:pt x="2132088" y="32131"/>
                </a:lnTo>
                <a:lnTo>
                  <a:pt x="2136114" y="31623"/>
                </a:lnTo>
                <a:lnTo>
                  <a:pt x="2146173" y="30988"/>
                </a:lnTo>
                <a:lnTo>
                  <a:pt x="2156142" y="30480"/>
                </a:lnTo>
                <a:lnTo>
                  <a:pt x="2163902" y="29591"/>
                </a:lnTo>
                <a:lnTo>
                  <a:pt x="2169871" y="29845"/>
                </a:lnTo>
                <a:lnTo>
                  <a:pt x="2174925" y="32131"/>
                </a:lnTo>
                <a:lnTo>
                  <a:pt x="2182876" y="30480"/>
                </a:lnTo>
                <a:lnTo>
                  <a:pt x="2181390" y="32893"/>
                </a:lnTo>
                <a:lnTo>
                  <a:pt x="2171496" y="32766"/>
                </a:lnTo>
                <a:lnTo>
                  <a:pt x="2163483" y="32004"/>
                </a:lnTo>
                <a:lnTo>
                  <a:pt x="2153018" y="32258"/>
                </a:lnTo>
                <a:lnTo>
                  <a:pt x="2169185" y="33782"/>
                </a:lnTo>
                <a:lnTo>
                  <a:pt x="2191842" y="34417"/>
                </a:lnTo>
                <a:lnTo>
                  <a:pt x="2217013" y="34290"/>
                </a:lnTo>
                <a:lnTo>
                  <a:pt x="2240724" y="33909"/>
                </a:lnTo>
                <a:lnTo>
                  <a:pt x="2260384" y="33274"/>
                </a:lnTo>
                <a:lnTo>
                  <a:pt x="2281605" y="33020"/>
                </a:lnTo>
                <a:lnTo>
                  <a:pt x="2286279" y="32893"/>
                </a:lnTo>
                <a:lnTo>
                  <a:pt x="2300313" y="32512"/>
                </a:lnTo>
                <a:lnTo>
                  <a:pt x="2312403" y="30734"/>
                </a:lnTo>
                <a:lnTo>
                  <a:pt x="2309939" y="32258"/>
                </a:lnTo>
                <a:lnTo>
                  <a:pt x="2349296" y="33020"/>
                </a:lnTo>
                <a:lnTo>
                  <a:pt x="2398865" y="32385"/>
                </a:lnTo>
                <a:lnTo>
                  <a:pt x="2421864" y="31877"/>
                </a:lnTo>
                <a:lnTo>
                  <a:pt x="2442438" y="30734"/>
                </a:lnTo>
                <a:lnTo>
                  <a:pt x="2449436" y="31877"/>
                </a:lnTo>
                <a:lnTo>
                  <a:pt x="2462111" y="30734"/>
                </a:lnTo>
                <a:lnTo>
                  <a:pt x="2464930" y="30480"/>
                </a:lnTo>
                <a:lnTo>
                  <a:pt x="2474798" y="29591"/>
                </a:lnTo>
                <a:lnTo>
                  <a:pt x="2495778" y="28829"/>
                </a:lnTo>
                <a:lnTo>
                  <a:pt x="2502776" y="28575"/>
                </a:lnTo>
                <a:lnTo>
                  <a:pt x="2506268" y="28448"/>
                </a:lnTo>
                <a:lnTo>
                  <a:pt x="2536063" y="27051"/>
                </a:lnTo>
                <a:lnTo>
                  <a:pt x="2546718" y="25654"/>
                </a:lnTo>
                <a:lnTo>
                  <a:pt x="2556395" y="24384"/>
                </a:lnTo>
                <a:lnTo>
                  <a:pt x="2561971" y="25146"/>
                </a:lnTo>
                <a:lnTo>
                  <a:pt x="2559583" y="25781"/>
                </a:lnTo>
                <a:lnTo>
                  <a:pt x="2554109" y="26543"/>
                </a:lnTo>
                <a:lnTo>
                  <a:pt x="2550452" y="27178"/>
                </a:lnTo>
                <a:lnTo>
                  <a:pt x="2559837" y="26924"/>
                </a:lnTo>
                <a:lnTo>
                  <a:pt x="2570569" y="26035"/>
                </a:lnTo>
                <a:lnTo>
                  <a:pt x="2581198" y="25527"/>
                </a:lnTo>
                <a:lnTo>
                  <a:pt x="2590304" y="26289"/>
                </a:lnTo>
                <a:lnTo>
                  <a:pt x="2590317" y="26924"/>
                </a:lnTo>
                <a:lnTo>
                  <a:pt x="2574874" y="27051"/>
                </a:lnTo>
                <a:lnTo>
                  <a:pt x="2581846" y="27432"/>
                </a:lnTo>
                <a:lnTo>
                  <a:pt x="2589822" y="28702"/>
                </a:lnTo>
                <a:lnTo>
                  <a:pt x="2593251" y="26035"/>
                </a:lnTo>
                <a:lnTo>
                  <a:pt x="2602280" y="27432"/>
                </a:lnTo>
                <a:lnTo>
                  <a:pt x="2603055" y="26289"/>
                </a:lnTo>
                <a:lnTo>
                  <a:pt x="2604706" y="26035"/>
                </a:lnTo>
                <a:lnTo>
                  <a:pt x="2608008" y="25527"/>
                </a:lnTo>
                <a:lnTo>
                  <a:pt x="2609659" y="25273"/>
                </a:lnTo>
                <a:lnTo>
                  <a:pt x="2619527" y="24384"/>
                </a:lnTo>
                <a:lnTo>
                  <a:pt x="2630081" y="23749"/>
                </a:lnTo>
                <a:lnTo>
                  <a:pt x="2627604" y="23749"/>
                </a:lnTo>
                <a:lnTo>
                  <a:pt x="2626563" y="23622"/>
                </a:lnTo>
                <a:lnTo>
                  <a:pt x="2626347" y="23495"/>
                </a:lnTo>
                <a:lnTo>
                  <a:pt x="2624594" y="22479"/>
                </a:lnTo>
                <a:lnTo>
                  <a:pt x="2634577" y="22606"/>
                </a:lnTo>
                <a:lnTo>
                  <a:pt x="2640050" y="22479"/>
                </a:lnTo>
                <a:lnTo>
                  <a:pt x="2639542" y="22733"/>
                </a:lnTo>
                <a:lnTo>
                  <a:pt x="2638069" y="22860"/>
                </a:lnTo>
                <a:lnTo>
                  <a:pt x="2650413" y="22479"/>
                </a:lnTo>
                <a:lnTo>
                  <a:pt x="2670987" y="21844"/>
                </a:lnTo>
                <a:lnTo>
                  <a:pt x="2697137" y="21082"/>
                </a:lnTo>
                <a:lnTo>
                  <a:pt x="2713850" y="20701"/>
                </a:lnTo>
                <a:lnTo>
                  <a:pt x="2724988" y="20447"/>
                </a:lnTo>
                <a:lnTo>
                  <a:pt x="2747276" y="19939"/>
                </a:lnTo>
                <a:lnTo>
                  <a:pt x="2803652" y="19431"/>
                </a:lnTo>
                <a:lnTo>
                  <a:pt x="2859176" y="19431"/>
                </a:lnTo>
                <a:lnTo>
                  <a:pt x="2845778" y="20701"/>
                </a:lnTo>
                <a:lnTo>
                  <a:pt x="2854795" y="20193"/>
                </a:lnTo>
                <a:lnTo>
                  <a:pt x="2864891" y="20066"/>
                </a:lnTo>
                <a:lnTo>
                  <a:pt x="2874149" y="20193"/>
                </a:lnTo>
                <a:lnTo>
                  <a:pt x="2880626" y="20447"/>
                </a:lnTo>
                <a:lnTo>
                  <a:pt x="2879128" y="20574"/>
                </a:lnTo>
                <a:lnTo>
                  <a:pt x="2890990" y="21082"/>
                </a:lnTo>
                <a:lnTo>
                  <a:pt x="2903524" y="20066"/>
                </a:lnTo>
                <a:lnTo>
                  <a:pt x="2906661" y="19812"/>
                </a:lnTo>
                <a:lnTo>
                  <a:pt x="2916009" y="20574"/>
                </a:lnTo>
                <a:lnTo>
                  <a:pt x="2913062" y="20828"/>
                </a:lnTo>
                <a:lnTo>
                  <a:pt x="2929128" y="20955"/>
                </a:lnTo>
                <a:lnTo>
                  <a:pt x="2943364" y="21590"/>
                </a:lnTo>
                <a:lnTo>
                  <a:pt x="2957512" y="21844"/>
                </a:lnTo>
                <a:lnTo>
                  <a:pt x="2973286" y="21336"/>
                </a:lnTo>
                <a:lnTo>
                  <a:pt x="2983573" y="21971"/>
                </a:lnTo>
                <a:lnTo>
                  <a:pt x="2989592" y="22733"/>
                </a:lnTo>
                <a:lnTo>
                  <a:pt x="2994596" y="23495"/>
                </a:lnTo>
                <a:lnTo>
                  <a:pt x="3001784" y="24130"/>
                </a:lnTo>
                <a:lnTo>
                  <a:pt x="3012236" y="24003"/>
                </a:lnTo>
                <a:lnTo>
                  <a:pt x="3017139" y="22606"/>
                </a:lnTo>
                <a:lnTo>
                  <a:pt x="3017672" y="22225"/>
                </a:lnTo>
                <a:lnTo>
                  <a:pt x="3012668" y="22225"/>
                </a:lnTo>
                <a:lnTo>
                  <a:pt x="3012173" y="21463"/>
                </a:lnTo>
                <a:lnTo>
                  <a:pt x="3013786" y="21336"/>
                </a:lnTo>
                <a:lnTo>
                  <a:pt x="3017012" y="21082"/>
                </a:lnTo>
                <a:lnTo>
                  <a:pt x="3024276" y="20701"/>
                </a:lnTo>
                <a:lnTo>
                  <a:pt x="3031058" y="204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189501" y="6407352"/>
            <a:ext cx="15240" cy="1905"/>
          </a:xfrm>
          <a:custGeom>
            <a:avLst/>
            <a:gdLst/>
            <a:ahLst/>
            <a:cxnLst/>
            <a:rect l="l" t="t" r="r" b="b"/>
            <a:pathLst>
              <a:path w="15239" h="1904">
                <a:moveTo>
                  <a:pt x="635" y="12"/>
                </a:moveTo>
                <a:lnTo>
                  <a:pt x="457" y="0"/>
                </a:lnTo>
                <a:lnTo>
                  <a:pt x="165" y="12"/>
                </a:lnTo>
                <a:lnTo>
                  <a:pt x="0" y="0"/>
                </a:lnTo>
                <a:lnTo>
                  <a:pt x="292" y="50"/>
                </a:lnTo>
                <a:lnTo>
                  <a:pt x="635" y="12"/>
                </a:lnTo>
                <a:close/>
              </a:path>
              <a:path w="15239" h="1904">
                <a:moveTo>
                  <a:pt x="15125" y="1460"/>
                </a:moveTo>
                <a:lnTo>
                  <a:pt x="14414" y="1346"/>
                </a:lnTo>
                <a:lnTo>
                  <a:pt x="12319" y="1358"/>
                </a:lnTo>
                <a:lnTo>
                  <a:pt x="7493" y="1600"/>
                </a:lnTo>
                <a:lnTo>
                  <a:pt x="15125" y="14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629695" y="6358863"/>
            <a:ext cx="6985" cy="635"/>
          </a:xfrm>
          <a:custGeom>
            <a:avLst/>
            <a:gdLst/>
            <a:ahLst/>
            <a:cxnLst/>
            <a:rect l="l" t="t" r="r" b="b"/>
            <a:pathLst>
              <a:path w="6984" h="635">
                <a:moveTo>
                  <a:pt x="0" y="620"/>
                </a:moveTo>
                <a:lnTo>
                  <a:pt x="654" y="372"/>
                </a:lnTo>
                <a:lnTo>
                  <a:pt x="2511" y="137"/>
                </a:lnTo>
                <a:lnTo>
                  <a:pt x="6554" y="0"/>
                </a:lnTo>
                <a:lnTo>
                  <a:pt x="5233" y="275"/>
                </a:lnTo>
                <a:lnTo>
                  <a:pt x="2812" y="468"/>
                </a:lnTo>
                <a:lnTo>
                  <a:pt x="0" y="6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179592" y="6395987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562" y="482"/>
                </a:moveTo>
                <a:lnTo>
                  <a:pt x="0" y="289"/>
                </a:lnTo>
                <a:lnTo>
                  <a:pt x="222" y="137"/>
                </a:lnTo>
                <a:lnTo>
                  <a:pt x="876" y="0"/>
                </a:lnTo>
                <a:lnTo>
                  <a:pt x="889" y="151"/>
                </a:lnTo>
                <a:lnTo>
                  <a:pt x="758" y="303"/>
                </a:lnTo>
                <a:lnTo>
                  <a:pt x="562" y="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281962" y="6407287"/>
            <a:ext cx="4445" cy="635"/>
          </a:xfrm>
          <a:custGeom>
            <a:avLst/>
            <a:gdLst/>
            <a:ahLst/>
            <a:cxnLst/>
            <a:rect l="l" t="t" r="r" b="b"/>
            <a:pathLst>
              <a:path w="4445" h="635">
                <a:moveTo>
                  <a:pt x="0" y="413"/>
                </a:moveTo>
                <a:lnTo>
                  <a:pt x="706" y="0"/>
                </a:lnTo>
                <a:lnTo>
                  <a:pt x="1805" y="41"/>
                </a:lnTo>
                <a:lnTo>
                  <a:pt x="3009" y="55"/>
                </a:lnTo>
                <a:lnTo>
                  <a:pt x="4173" y="96"/>
                </a:lnTo>
                <a:lnTo>
                  <a:pt x="3309" y="344"/>
                </a:lnTo>
                <a:lnTo>
                  <a:pt x="0" y="4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745909" y="6359786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0" y="454"/>
                </a:moveTo>
                <a:lnTo>
                  <a:pt x="170" y="316"/>
                </a:lnTo>
                <a:lnTo>
                  <a:pt x="379" y="179"/>
                </a:lnTo>
                <a:lnTo>
                  <a:pt x="915" y="0"/>
                </a:lnTo>
                <a:lnTo>
                  <a:pt x="719" y="192"/>
                </a:lnTo>
                <a:lnTo>
                  <a:pt x="379" y="330"/>
                </a:lnTo>
                <a:lnTo>
                  <a:pt x="0" y="4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561765" y="6412441"/>
            <a:ext cx="3810" cy="635"/>
          </a:xfrm>
          <a:custGeom>
            <a:avLst/>
            <a:gdLst/>
            <a:ahLst/>
            <a:cxnLst/>
            <a:rect l="l" t="t" r="r" b="b"/>
            <a:pathLst>
              <a:path w="3810" h="635">
                <a:moveTo>
                  <a:pt x="0" y="192"/>
                </a:moveTo>
                <a:lnTo>
                  <a:pt x="928" y="55"/>
                </a:lnTo>
                <a:lnTo>
                  <a:pt x="2080" y="0"/>
                </a:lnTo>
                <a:lnTo>
                  <a:pt x="3231" y="0"/>
                </a:lnTo>
                <a:lnTo>
                  <a:pt x="1033" y="110"/>
                </a:lnTo>
                <a:lnTo>
                  <a:pt x="0" y="1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167517" y="6359486"/>
            <a:ext cx="3031490" cy="57150"/>
          </a:xfrm>
          <a:custGeom>
            <a:avLst/>
            <a:gdLst/>
            <a:ahLst/>
            <a:cxnLst/>
            <a:rect l="l" t="t" r="r" b="b"/>
            <a:pathLst>
              <a:path w="3031490" h="57150">
                <a:moveTo>
                  <a:pt x="68287" y="55359"/>
                </a:moveTo>
                <a:lnTo>
                  <a:pt x="64490" y="55118"/>
                </a:lnTo>
                <a:lnTo>
                  <a:pt x="60985" y="55626"/>
                </a:lnTo>
                <a:lnTo>
                  <a:pt x="68287" y="55359"/>
                </a:lnTo>
                <a:close/>
              </a:path>
              <a:path w="3031490" h="57150">
                <a:moveTo>
                  <a:pt x="72466" y="55626"/>
                </a:moveTo>
                <a:lnTo>
                  <a:pt x="71704" y="55245"/>
                </a:lnTo>
                <a:lnTo>
                  <a:pt x="68287" y="55359"/>
                </a:lnTo>
                <a:lnTo>
                  <a:pt x="72466" y="55626"/>
                </a:lnTo>
                <a:close/>
              </a:path>
              <a:path w="3031490" h="57150">
                <a:moveTo>
                  <a:pt x="102031" y="32842"/>
                </a:moveTo>
                <a:lnTo>
                  <a:pt x="101752" y="32766"/>
                </a:lnTo>
                <a:lnTo>
                  <a:pt x="99402" y="32131"/>
                </a:lnTo>
                <a:lnTo>
                  <a:pt x="90474" y="33655"/>
                </a:lnTo>
                <a:lnTo>
                  <a:pt x="96901" y="32766"/>
                </a:lnTo>
                <a:lnTo>
                  <a:pt x="102031" y="32842"/>
                </a:lnTo>
                <a:close/>
              </a:path>
              <a:path w="3031490" h="57150">
                <a:moveTo>
                  <a:pt x="105778" y="34645"/>
                </a:moveTo>
                <a:lnTo>
                  <a:pt x="104025" y="34658"/>
                </a:lnTo>
                <a:lnTo>
                  <a:pt x="103200" y="34861"/>
                </a:lnTo>
                <a:lnTo>
                  <a:pt x="100952" y="35064"/>
                </a:lnTo>
                <a:lnTo>
                  <a:pt x="105778" y="34645"/>
                </a:lnTo>
                <a:close/>
              </a:path>
              <a:path w="3031490" h="57150">
                <a:moveTo>
                  <a:pt x="120637" y="47955"/>
                </a:moveTo>
                <a:lnTo>
                  <a:pt x="118973" y="47688"/>
                </a:lnTo>
                <a:lnTo>
                  <a:pt x="118618" y="47904"/>
                </a:lnTo>
                <a:lnTo>
                  <a:pt x="119303" y="47917"/>
                </a:lnTo>
                <a:lnTo>
                  <a:pt x="119964" y="47942"/>
                </a:lnTo>
                <a:lnTo>
                  <a:pt x="120637" y="47955"/>
                </a:lnTo>
                <a:close/>
              </a:path>
              <a:path w="3031490" h="57150">
                <a:moveTo>
                  <a:pt x="135750" y="52565"/>
                </a:moveTo>
                <a:lnTo>
                  <a:pt x="133184" y="52959"/>
                </a:lnTo>
                <a:lnTo>
                  <a:pt x="134708" y="52832"/>
                </a:lnTo>
                <a:lnTo>
                  <a:pt x="135750" y="52565"/>
                </a:lnTo>
                <a:close/>
              </a:path>
              <a:path w="3031490" h="57150">
                <a:moveTo>
                  <a:pt x="177990" y="52070"/>
                </a:moveTo>
                <a:lnTo>
                  <a:pt x="170535" y="50419"/>
                </a:lnTo>
                <a:lnTo>
                  <a:pt x="166535" y="50546"/>
                </a:lnTo>
                <a:lnTo>
                  <a:pt x="163360" y="51181"/>
                </a:lnTo>
                <a:lnTo>
                  <a:pt x="165735" y="51435"/>
                </a:lnTo>
                <a:lnTo>
                  <a:pt x="170268" y="51816"/>
                </a:lnTo>
                <a:lnTo>
                  <a:pt x="173520" y="52451"/>
                </a:lnTo>
                <a:lnTo>
                  <a:pt x="177990" y="52070"/>
                </a:lnTo>
                <a:close/>
              </a:path>
              <a:path w="3031490" h="57150">
                <a:moveTo>
                  <a:pt x="263880" y="54000"/>
                </a:moveTo>
                <a:lnTo>
                  <a:pt x="258254" y="54356"/>
                </a:lnTo>
                <a:lnTo>
                  <a:pt x="262229" y="54229"/>
                </a:lnTo>
                <a:lnTo>
                  <a:pt x="263880" y="54000"/>
                </a:lnTo>
                <a:close/>
              </a:path>
              <a:path w="3031490" h="57150">
                <a:moveTo>
                  <a:pt x="288709" y="48983"/>
                </a:moveTo>
                <a:lnTo>
                  <a:pt x="287540" y="49022"/>
                </a:lnTo>
                <a:lnTo>
                  <a:pt x="279107" y="49530"/>
                </a:lnTo>
                <a:lnTo>
                  <a:pt x="279590" y="49276"/>
                </a:lnTo>
                <a:lnTo>
                  <a:pt x="273646" y="51308"/>
                </a:lnTo>
                <a:lnTo>
                  <a:pt x="280111" y="51181"/>
                </a:lnTo>
                <a:lnTo>
                  <a:pt x="275653" y="52324"/>
                </a:lnTo>
                <a:lnTo>
                  <a:pt x="263880" y="54000"/>
                </a:lnTo>
                <a:lnTo>
                  <a:pt x="270154" y="53594"/>
                </a:lnTo>
                <a:lnTo>
                  <a:pt x="277583" y="52197"/>
                </a:lnTo>
                <a:lnTo>
                  <a:pt x="280949" y="51181"/>
                </a:lnTo>
                <a:lnTo>
                  <a:pt x="283057" y="50546"/>
                </a:lnTo>
                <a:lnTo>
                  <a:pt x="286740" y="49530"/>
                </a:lnTo>
                <a:lnTo>
                  <a:pt x="288709" y="48983"/>
                </a:lnTo>
                <a:close/>
              </a:path>
              <a:path w="3031490" h="57150">
                <a:moveTo>
                  <a:pt x="290118" y="48945"/>
                </a:moveTo>
                <a:lnTo>
                  <a:pt x="289039" y="48895"/>
                </a:lnTo>
                <a:lnTo>
                  <a:pt x="288709" y="48983"/>
                </a:lnTo>
                <a:lnTo>
                  <a:pt x="290118" y="48945"/>
                </a:lnTo>
                <a:close/>
              </a:path>
              <a:path w="3031490" h="57150">
                <a:moveTo>
                  <a:pt x="347916" y="31813"/>
                </a:moveTo>
                <a:lnTo>
                  <a:pt x="346710" y="31838"/>
                </a:lnTo>
                <a:lnTo>
                  <a:pt x="347002" y="32004"/>
                </a:lnTo>
                <a:lnTo>
                  <a:pt x="347916" y="31813"/>
                </a:lnTo>
                <a:close/>
              </a:path>
              <a:path w="3031490" h="57150">
                <a:moveTo>
                  <a:pt x="349542" y="29794"/>
                </a:moveTo>
                <a:lnTo>
                  <a:pt x="346468" y="29337"/>
                </a:lnTo>
                <a:lnTo>
                  <a:pt x="345719" y="29768"/>
                </a:lnTo>
                <a:lnTo>
                  <a:pt x="349542" y="29794"/>
                </a:lnTo>
                <a:close/>
              </a:path>
              <a:path w="3031490" h="57150">
                <a:moveTo>
                  <a:pt x="356946" y="29845"/>
                </a:moveTo>
                <a:lnTo>
                  <a:pt x="349542" y="29794"/>
                </a:lnTo>
                <a:lnTo>
                  <a:pt x="352437" y="30226"/>
                </a:lnTo>
                <a:lnTo>
                  <a:pt x="356946" y="29845"/>
                </a:lnTo>
                <a:close/>
              </a:path>
              <a:path w="3031490" h="57150">
                <a:moveTo>
                  <a:pt x="359943" y="31115"/>
                </a:moveTo>
                <a:lnTo>
                  <a:pt x="356946" y="29845"/>
                </a:lnTo>
                <a:lnTo>
                  <a:pt x="347916" y="31813"/>
                </a:lnTo>
                <a:lnTo>
                  <a:pt x="356438" y="31623"/>
                </a:lnTo>
                <a:lnTo>
                  <a:pt x="359943" y="31115"/>
                </a:lnTo>
                <a:close/>
              </a:path>
              <a:path w="3031490" h="57150">
                <a:moveTo>
                  <a:pt x="618083" y="52997"/>
                </a:moveTo>
                <a:lnTo>
                  <a:pt x="615505" y="53251"/>
                </a:lnTo>
                <a:lnTo>
                  <a:pt x="617956" y="53467"/>
                </a:lnTo>
                <a:lnTo>
                  <a:pt x="618083" y="52997"/>
                </a:lnTo>
                <a:close/>
              </a:path>
              <a:path w="3031490" h="57150">
                <a:moveTo>
                  <a:pt x="626389" y="51562"/>
                </a:moveTo>
                <a:lnTo>
                  <a:pt x="618413" y="51689"/>
                </a:lnTo>
                <a:lnTo>
                  <a:pt x="618083" y="52997"/>
                </a:lnTo>
                <a:lnTo>
                  <a:pt x="619760" y="52832"/>
                </a:lnTo>
                <a:lnTo>
                  <a:pt x="626389" y="51562"/>
                </a:lnTo>
                <a:close/>
              </a:path>
              <a:path w="3031490" h="57150">
                <a:moveTo>
                  <a:pt x="860475" y="27000"/>
                </a:moveTo>
                <a:lnTo>
                  <a:pt x="849083" y="26035"/>
                </a:lnTo>
                <a:lnTo>
                  <a:pt x="848626" y="27813"/>
                </a:lnTo>
                <a:lnTo>
                  <a:pt x="857567" y="27813"/>
                </a:lnTo>
                <a:lnTo>
                  <a:pt x="860475" y="27000"/>
                </a:lnTo>
                <a:close/>
              </a:path>
              <a:path w="3031490" h="57150">
                <a:moveTo>
                  <a:pt x="867854" y="26631"/>
                </a:moveTo>
                <a:lnTo>
                  <a:pt x="862571" y="26416"/>
                </a:lnTo>
                <a:lnTo>
                  <a:pt x="860475" y="27000"/>
                </a:lnTo>
                <a:lnTo>
                  <a:pt x="867041" y="27559"/>
                </a:lnTo>
                <a:lnTo>
                  <a:pt x="867854" y="26631"/>
                </a:lnTo>
                <a:close/>
              </a:path>
              <a:path w="3031490" h="57150">
                <a:moveTo>
                  <a:pt x="923188" y="19939"/>
                </a:moveTo>
                <a:lnTo>
                  <a:pt x="915733" y="19812"/>
                </a:lnTo>
                <a:lnTo>
                  <a:pt x="914946" y="20294"/>
                </a:lnTo>
                <a:lnTo>
                  <a:pt x="919340" y="19939"/>
                </a:lnTo>
                <a:lnTo>
                  <a:pt x="923188" y="19939"/>
                </a:lnTo>
                <a:close/>
              </a:path>
              <a:path w="3031490" h="57150">
                <a:moveTo>
                  <a:pt x="941158" y="42405"/>
                </a:moveTo>
                <a:lnTo>
                  <a:pt x="938542" y="42672"/>
                </a:lnTo>
                <a:lnTo>
                  <a:pt x="931633" y="43688"/>
                </a:lnTo>
                <a:lnTo>
                  <a:pt x="937107" y="43434"/>
                </a:lnTo>
                <a:lnTo>
                  <a:pt x="941158" y="42405"/>
                </a:lnTo>
                <a:close/>
              </a:path>
              <a:path w="3031490" h="57150">
                <a:moveTo>
                  <a:pt x="941971" y="42316"/>
                </a:moveTo>
                <a:lnTo>
                  <a:pt x="941590" y="42291"/>
                </a:lnTo>
                <a:lnTo>
                  <a:pt x="941158" y="42405"/>
                </a:lnTo>
                <a:lnTo>
                  <a:pt x="941971" y="42316"/>
                </a:lnTo>
                <a:close/>
              </a:path>
              <a:path w="3031490" h="57150">
                <a:moveTo>
                  <a:pt x="1298346" y="16446"/>
                </a:moveTo>
                <a:lnTo>
                  <a:pt x="1297305" y="16637"/>
                </a:lnTo>
                <a:lnTo>
                  <a:pt x="1298282" y="16649"/>
                </a:lnTo>
                <a:lnTo>
                  <a:pt x="1298346" y="16446"/>
                </a:lnTo>
                <a:close/>
              </a:path>
              <a:path w="3031490" h="57150">
                <a:moveTo>
                  <a:pt x="1306715" y="14732"/>
                </a:moveTo>
                <a:lnTo>
                  <a:pt x="1300162" y="15367"/>
                </a:lnTo>
                <a:lnTo>
                  <a:pt x="1298435" y="16129"/>
                </a:lnTo>
                <a:lnTo>
                  <a:pt x="1298346" y="16446"/>
                </a:lnTo>
                <a:lnTo>
                  <a:pt x="1302715" y="15621"/>
                </a:lnTo>
                <a:lnTo>
                  <a:pt x="1306715" y="14732"/>
                </a:lnTo>
                <a:close/>
              </a:path>
              <a:path w="3031490" h="57150">
                <a:moveTo>
                  <a:pt x="1454150" y="14224"/>
                </a:moveTo>
                <a:lnTo>
                  <a:pt x="1451648" y="14071"/>
                </a:lnTo>
                <a:lnTo>
                  <a:pt x="1448219" y="14706"/>
                </a:lnTo>
                <a:lnTo>
                  <a:pt x="1454150" y="14224"/>
                </a:lnTo>
                <a:close/>
              </a:path>
              <a:path w="3031490" h="57150">
                <a:moveTo>
                  <a:pt x="1467104" y="13462"/>
                </a:moveTo>
                <a:lnTo>
                  <a:pt x="1458137" y="11938"/>
                </a:lnTo>
                <a:lnTo>
                  <a:pt x="1455140" y="11430"/>
                </a:lnTo>
                <a:lnTo>
                  <a:pt x="1447546" y="11938"/>
                </a:lnTo>
                <a:lnTo>
                  <a:pt x="1440040" y="11811"/>
                </a:lnTo>
                <a:lnTo>
                  <a:pt x="1433093" y="11430"/>
                </a:lnTo>
                <a:lnTo>
                  <a:pt x="1427175" y="11303"/>
                </a:lnTo>
                <a:lnTo>
                  <a:pt x="1434693" y="12192"/>
                </a:lnTo>
                <a:lnTo>
                  <a:pt x="1433233" y="13843"/>
                </a:lnTo>
                <a:lnTo>
                  <a:pt x="1426260" y="12700"/>
                </a:lnTo>
                <a:lnTo>
                  <a:pt x="1422742" y="12446"/>
                </a:lnTo>
                <a:lnTo>
                  <a:pt x="1427797" y="14732"/>
                </a:lnTo>
                <a:lnTo>
                  <a:pt x="1435417" y="14605"/>
                </a:lnTo>
                <a:lnTo>
                  <a:pt x="1442097" y="14097"/>
                </a:lnTo>
                <a:lnTo>
                  <a:pt x="1448219" y="13843"/>
                </a:lnTo>
                <a:lnTo>
                  <a:pt x="1451648" y="14071"/>
                </a:lnTo>
                <a:lnTo>
                  <a:pt x="1452143" y="13970"/>
                </a:lnTo>
                <a:lnTo>
                  <a:pt x="1465135" y="15367"/>
                </a:lnTo>
                <a:lnTo>
                  <a:pt x="1466583" y="13970"/>
                </a:lnTo>
                <a:lnTo>
                  <a:pt x="1467104" y="13462"/>
                </a:lnTo>
                <a:close/>
              </a:path>
              <a:path w="3031490" h="57150">
                <a:moveTo>
                  <a:pt x="1531810" y="11366"/>
                </a:moveTo>
                <a:lnTo>
                  <a:pt x="1530832" y="11455"/>
                </a:lnTo>
                <a:lnTo>
                  <a:pt x="1529016" y="11747"/>
                </a:lnTo>
                <a:lnTo>
                  <a:pt x="1528991" y="11938"/>
                </a:lnTo>
                <a:lnTo>
                  <a:pt x="1530223" y="11811"/>
                </a:lnTo>
                <a:lnTo>
                  <a:pt x="1531289" y="11633"/>
                </a:lnTo>
                <a:lnTo>
                  <a:pt x="1531810" y="11366"/>
                </a:lnTo>
                <a:close/>
              </a:path>
              <a:path w="3031490" h="57150">
                <a:moveTo>
                  <a:pt x="1693138" y="40220"/>
                </a:moveTo>
                <a:lnTo>
                  <a:pt x="1687817" y="39751"/>
                </a:lnTo>
                <a:lnTo>
                  <a:pt x="1689341" y="39624"/>
                </a:lnTo>
                <a:lnTo>
                  <a:pt x="1688325" y="39497"/>
                </a:lnTo>
                <a:lnTo>
                  <a:pt x="1689836" y="39370"/>
                </a:lnTo>
                <a:lnTo>
                  <a:pt x="1677885" y="39497"/>
                </a:lnTo>
                <a:lnTo>
                  <a:pt x="1672450" y="40132"/>
                </a:lnTo>
                <a:lnTo>
                  <a:pt x="1667459" y="40767"/>
                </a:lnTo>
                <a:lnTo>
                  <a:pt x="1656930" y="41402"/>
                </a:lnTo>
                <a:lnTo>
                  <a:pt x="1671370" y="40767"/>
                </a:lnTo>
                <a:lnTo>
                  <a:pt x="1693138" y="40220"/>
                </a:lnTo>
                <a:close/>
              </a:path>
              <a:path w="3031490" h="57150">
                <a:moveTo>
                  <a:pt x="1697812" y="40640"/>
                </a:moveTo>
                <a:lnTo>
                  <a:pt x="1696859" y="40132"/>
                </a:lnTo>
                <a:lnTo>
                  <a:pt x="1693138" y="40220"/>
                </a:lnTo>
                <a:lnTo>
                  <a:pt x="1697812" y="40640"/>
                </a:lnTo>
                <a:close/>
              </a:path>
              <a:path w="3031490" h="57150">
                <a:moveTo>
                  <a:pt x="2036965" y="35445"/>
                </a:moveTo>
                <a:lnTo>
                  <a:pt x="2007984" y="35433"/>
                </a:lnTo>
                <a:lnTo>
                  <a:pt x="2012950" y="36449"/>
                </a:lnTo>
                <a:lnTo>
                  <a:pt x="2019134" y="35941"/>
                </a:lnTo>
                <a:lnTo>
                  <a:pt x="2036965" y="35445"/>
                </a:lnTo>
                <a:close/>
              </a:path>
              <a:path w="3031490" h="57150">
                <a:moveTo>
                  <a:pt x="2378113" y="2413"/>
                </a:moveTo>
                <a:lnTo>
                  <a:pt x="2368613" y="2032"/>
                </a:lnTo>
                <a:lnTo>
                  <a:pt x="2376805" y="2540"/>
                </a:lnTo>
                <a:lnTo>
                  <a:pt x="2377427" y="2603"/>
                </a:lnTo>
                <a:lnTo>
                  <a:pt x="2378113" y="2413"/>
                </a:lnTo>
                <a:close/>
              </a:path>
              <a:path w="3031490" h="57150">
                <a:moveTo>
                  <a:pt x="2466924" y="2019"/>
                </a:moveTo>
                <a:lnTo>
                  <a:pt x="2466784" y="2032"/>
                </a:lnTo>
                <a:lnTo>
                  <a:pt x="2466924" y="2019"/>
                </a:lnTo>
                <a:close/>
              </a:path>
              <a:path w="3031490" h="57150">
                <a:moveTo>
                  <a:pt x="2483726" y="2540"/>
                </a:moveTo>
                <a:lnTo>
                  <a:pt x="2481199" y="1016"/>
                </a:lnTo>
                <a:lnTo>
                  <a:pt x="2475433" y="762"/>
                </a:lnTo>
                <a:lnTo>
                  <a:pt x="2473223" y="1143"/>
                </a:lnTo>
                <a:lnTo>
                  <a:pt x="2471407" y="1524"/>
                </a:lnTo>
                <a:lnTo>
                  <a:pt x="2466924" y="2019"/>
                </a:lnTo>
                <a:lnTo>
                  <a:pt x="2470277" y="2159"/>
                </a:lnTo>
                <a:lnTo>
                  <a:pt x="2483726" y="2540"/>
                </a:lnTo>
                <a:close/>
              </a:path>
              <a:path w="3031490" h="57150">
                <a:moveTo>
                  <a:pt x="2653144" y="3302"/>
                </a:moveTo>
                <a:lnTo>
                  <a:pt x="2651620" y="3429"/>
                </a:lnTo>
                <a:lnTo>
                  <a:pt x="2651798" y="3441"/>
                </a:lnTo>
                <a:lnTo>
                  <a:pt x="2653144" y="3302"/>
                </a:lnTo>
                <a:close/>
              </a:path>
              <a:path w="3031490" h="57150">
                <a:moveTo>
                  <a:pt x="2857347" y="8318"/>
                </a:moveTo>
                <a:lnTo>
                  <a:pt x="2856446" y="7493"/>
                </a:lnTo>
                <a:lnTo>
                  <a:pt x="2851988" y="7874"/>
                </a:lnTo>
                <a:lnTo>
                  <a:pt x="2855518" y="8128"/>
                </a:lnTo>
                <a:lnTo>
                  <a:pt x="2857347" y="8318"/>
                </a:lnTo>
                <a:close/>
              </a:path>
              <a:path w="3031490" h="57150">
                <a:moveTo>
                  <a:pt x="2860192" y="8610"/>
                </a:moveTo>
                <a:lnTo>
                  <a:pt x="2857347" y="8318"/>
                </a:lnTo>
                <a:lnTo>
                  <a:pt x="2857970" y="8890"/>
                </a:lnTo>
                <a:lnTo>
                  <a:pt x="2860192" y="8610"/>
                </a:lnTo>
                <a:close/>
              </a:path>
              <a:path w="3031490" h="57150">
                <a:moveTo>
                  <a:pt x="3031071" y="20447"/>
                </a:moveTo>
                <a:lnTo>
                  <a:pt x="3029978" y="19812"/>
                </a:lnTo>
                <a:lnTo>
                  <a:pt x="3029331" y="19431"/>
                </a:lnTo>
                <a:lnTo>
                  <a:pt x="3028023" y="18669"/>
                </a:lnTo>
                <a:lnTo>
                  <a:pt x="3027438" y="18288"/>
                </a:lnTo>
                <a:lnTo>
                  <a:pt x="3025102" y="16764"/>
                </a:lnTo>
                <a:lnTo>
                  <a:pt x="3020441" y="15240"/>
                </a:lnTo>
                <a:lnTo>
                  <a:pt x="3019285" y="14859"/>
                </a:lnTo>
                <a:lnTo>
                  <a:pt x="3007525" y="13208"/>
                </a:lnTo>
                <a:lnTo>
                  <a:pt x="2998406" y="13081"/>
                </a:lnTo>
                <a:lnTo>
                  <a:pt x="2988970" y="11430"/>
                </a:lnTo>
                <a:lnTo>
                  <a:pt x="2985338" y="10795"/>
                </a:lnTo>
                <a:lnTo>
                  <a:pt x="2975102" y="10541"/>
                </a:lnTo>
                <a:lnTo>
                  <a:pt x="2966770" y="11430"/>
                </a:lnTo>
                <a:lnTo>
                  <a:pt x="2964167" y="11303"/>
                </a:lnTo>
                <a:lnTo>
                  <a:pt x="2945955" y="10414"/>
                </a:lnTo>
                <a:lnTo>
                  <a:pt x="2934271" y="11303"/>
                </a:lnTo>
                <a:lnTo>
                  <a:pt x="2934474" y="11049"/>
                </a:lnTo>
                <a:lnTo>
                  <a:pt x="2935084" y="10287"/>
                </a:lnTo>
                <a:lnTo>
                  <a:pt x="2925330" y="9398"/>
                </a:lnTo>
                <a:lnTo>
                  <a:pt x="2927045" y="8890"/>
                </a:lnTo>
                <a:lnTo>
                  <a:pt x="2929204" y="8255"/>
                </a:lnTo>
                <a:lnTo>
                  <a:pt x="2920974" y="7874"/>
                </a:lnTo>
                <a:lnTo>
                  <a:pt x="2894469" y="8890"/>
                </a:lnTo>
                <a:lnTo>
                  <a:pt x="2882862" y="8509"/>
                </a:lnTo>
                <a:lnTo>
                  <a:pt x="2884894" y="8001"/>
                </a:lnTo>
                <a:lnTo>
                  <a:pt x="2884411" y="7620"/>
                </a:lnTo>
                <a:lnTo>
                  <a:pt x="2887370" y="7366"/>
                </a:lnTo>
                <a:lnTo>
                  <a:pt x="2877934" y="7620"/>
                </a:lnTo>
                <a:lnTo>
                  <a:pt x="2873222" y="7239"/>
                </a:lnTo>
                <a:lnTo>
                  <a:pt x="2869349" y="6604"/>
                </a:lnTo>
                <a:lnTo>
                  <a:pt x="2862440" y="6223"/>
                </a:lnTo>
                <a:lnTo>
                  <a:pt x="2862948" y="8255"/>
                </a:lnTo>
                <a:lnTo>
                  <a:pt x="2860192" y="8610"/>
                </a:lnTo>
                <a:lnTo>
                  <a:pt x="2862961" y="8890"/>
                </a:lnTo>
                <a:lnTo>
                  <a:pt x="2859036" y="9779"/>
                </a:lnTo>
                <a:lnTo>
                  <a:pt x="2853055" y="10287"/>
                </a:lnTo>
                <a:lnTo>
                  <a:pt x="2848076" y="11049"/>
                </a:lnTo>
                <a:lnTo>
                  <a:pt x="2841612" y="11049"/>
                </a:lnTo>
                <a:lnTo>
                  <a:pt x="2841536" y="10287"/>
                </a:lnTo>
                <a:lnTo>
                  <a:pt x="2849067" y="9652"/>
                </a:lnTo>
                <a:lnTo>
                  <a:pt x="2835071" y="9652"/>
                </a:lnTo>
                <a:lnTo>
                  <a:pt x="2834233" y="8890"/>
                </a:lnTo>
                <a:lnTo>
                  <a:pt x="2834094" y="8763"/>
                </a:lnTo>
                <a:lnTo>
                  <a:pt x="2837408" y="8255"/>
                </a:lnTo>
                <a:lnTo>
                  <a:pt x="2839072" y="8001"/>
                </a:lnTo>
                <a:lnTo>
                  <a:pt x="2845536" y="8001"/>
                </a:lnTo>
                <a:lnTo>
                  <a:pt x="2849943" y="6858"/>
                </a:lnTo>
                <a:lnTo>
                  <a:pt x="2841815" y="6477"/>
                </a:lnTo>
                <a:lnTo>
                  <a:pt x="2841193" y="6223"/>
                </a:lnTo>
                <a:lnTo>
                  <a:pt x="2842336" y="5588"/>
                </a:lnTo>
                <a:lnTo>
                  <a:pt x="2839491" y="4699"/>
                </a:lnTo>
                <a:lnTo>
                  <a:pt x="2837916" y="5842"/>
                </a:lnTo>
                <a:lnTo>
                  <a:pt x="2831236" y="6223"/>
                </a:lnTo>
                <a:lnTo>
                  <a:pt x="2822206" y="6223"/>
                </a:lnTo>
                <a:lnTo>
                  <a:pt x="2813621" y="6477"/>
                </a:lnTo>
                <a:lnTo>
                  <a:pt x="2812732" y="5715"/>
                </a:lnTo>
                <a:lnTo>
                  <a:pt x="2812580" y="5588"/>
                </a:lnTo>
                <a:lnTo>
                  <a:pt x="2820593" y="6096"/>
                </a:lnTo>
                <a:lnTo>
                  <a:pt x="2822562" y="5588"/>
                </a:lnTo>
                <a:lnTo>
                  <a:pt x="2823057" y="5461"/>
                </a:lnTo>
                <a:lnTo>
                  <a:pt x="2810218" y="3937"/>
                </a:lnTo>
                <a:lnTo>
                  <a:pt x="2798673" y="4318"/>
                </a:lnTo>
                <a:lnTo>
                  <a:pt x="2786126" y="5461"/>
                </a:lnTo>
                <a:lnTo>
                  <a:pt x="2770263" y="5715"/>
                </a:lnTo>
                <a:lnTo>
                  <a:pt x="2770759" y="5461"/>
                </a:lnTo>
                <a:lnTo>
                  <a:pt x="2773756" y="5207"/>
                </a:lnTo>
                <a:lnTo>
                  <a:pt x="2775254" y="5080"/>
                </a:lnTo>
                <a:lnTo>
                  <a:pt x="2767241" y="5207"/>
                </a:lnTo>
                <a:lnTo>
                  <a:pt x="2764917" y="5080"/>
                </a:lnTo>
                <a:lnTo>
                  <a:pt x="2760268" y="4826"/>
                </a:lnTo>
                <a:lnTo>
                  <a:pt x="2754045" y="4572"/>
                </a:lnTo>
                <a:lnTo>
                  <a:pt x="2748318" y="5080"/>
                </a:lnTo>
                <a:lnTo>
                  <a:pt x="2743098" y="4572"/>
                </a:lnTo>
                <a:lnTo>
                  <a:pt x="2741066" y="3810"/>
                </a:lnTo>
                <a:lnTo>
                  <a:pt x="2737904" y="3048"/>
                </a:lnTo>
                <a:lnTo>
                  <a:pt x="2729331" y="2794"/>
                </a:lnTo>
                <a:lnTo>
                  <a:pt x="2728328" y="3683"/>
                </a:lnTo>
                <a:lnTo>
                  <a:pt x="2713037" y="3937"/>
                </a:lnTo>
                <a:lnTo>
                  <a:pt x="2708973" y="5080"/>
                </a:lnTo>
                <a:lnTo>
                  <a:pt x="2695968" y="3683"/>
                </a:lnTo>
                <a:lnTo>
                  <a:pt x="2691269" y="4953"/>
                </a:lnTo>
                <a:lnTo>
                  <a:pt x="2690418" y="6350"/>
                </a:lnTo>
                <a:lnTo>
                  <a:pt x="2687510" y="7620"/>
                </a:lnTo>
                <a:lnTo>
                  <a:pt x="2676639" y="8255"/>
                </a:lnTo>
                <a:lnTo>
                  <a:pt x="2668130" y="7366"/>
                </a:lnTo>
                <a:lnTo>
                  <a:pt x="2668232" y="6858"/>
                </a:lnTo>
                <a:lnTo>
                  <a:pt x="2668435" y="5842"/>
                </a:lnTo>
                <a:lnTo>
                  <a:pt x="2669451" y="4953"/>
                </a:lnTo>
                <a:lnTo>
                  <a:pt x="2670175" y="4318"/>
                </a:lnTo>
                <a:lnTo>
                  <a:pt x="2670327" y="4191"/>
                </a:lnTo>
                <a:lnTo>
                  <a:pt x="2666593" y="2921"/>
                </a:lnTo>
                <a:lnTo>
                  <a:pt x="2661602" y="4318"/>
                </a:lnTo>
                <a:lnTo>
                  <a:pt x="2657322" y="3937"/>
                </a:lnTo>
                <a:lnTo>
                  <a:pt x="2651798" y="3441"/>
                </a:lnTo>
                <a:lnTo>
                  <a:pt x="2647150" y="3937"/>
                </a:lnTo>
                <a:lnTo>
                  <a:pt x="2636228" y="3556"/>
                </a:lnTo>
                <a:lnTo>
                  <a:pt x="2636189" y="2794"/>
                </a:lnTo>
                <a:lnTo>
                  <a:pt x="2636913" y="2413"/>
                </a:lnTo>
                <a:lnTo>
                  <a:pt x="2637155" y="2286"/>
                </a:lnTo>
                <a:lnTo>
                  <a:pt x="2643657" y="2159"/>
                </a:lnTo>
                <a:lnTo>
                  <a:pt x="2644356" y="1778"/>
                </a:lnTo>
                <a:lnTo>
                  <a:pt x="2644584" y="1651"/>
                </a:lnTo>
                <a:lnTo>
                  <a:pt x="2634094" y="1778"/>
                </a:lnTo>
                <a:lnTo>
                  <a:pt x="2619895" y="1016"/>
                </a:lnTo>
                <a:lnTo>
                  <a:pt x="2605595" y="889"/>
                </a:lnTo>
                <a:lnTo>
                  <a:pt x="2594826" y="2413"/>
                </a:lnTo>
                <a:lnTo>
                  <a:pt x="2590127" y="1905"/>
                </a:lnTo>
                <a:lnTo>
                  <a:pt x="2588958" y="1778"/>
                </a:lnTo>
                <a:lnTo>
                  <a:pt x="2576842" y="1905"/>
                </a:lnTo>
                <a:lnTo>
                  <a:pt x="2577300" y="1524"/>
                </a:lnTo>
                <a:lnTo>
                  <a:pt x="2577465" y="1397"/>
                </a:lnTo>
                <a:lnTo>
                  <a:pt x="2578392" y="635"/>
                </a:lnTo>
                <a:lnTo>
                  <a:pt x="2571877" y="1397"/>
                </a:lnTo>
                <a:lnTo>
                  <a:pt x="2562136" y="1397"/>
                </a:lnTo>
                <a:lnTo>
                  <a:pt x="2551925" y="1143"/>
                </a:lnTo>
                <a:lnTo>
                  <a:pt x="2543962" y="1524"/>
                </a:lnTo>
                <a:lnTo>
                  <a:pt x="2544991" y="1016"/>
                </a:lnTo>
                <a:lnTo>
                  <a:pt x="2537472" y="127"/>
                </a:lnTo>
                <a:lnTo>
                  <a:pt x="2531491" y="635"/>
                </a:lnTo>
                <a:lnTo>
                  <a:pt x="2539517" y="1143"/>
                </a:lnTo>
                <a:lnTo>
                  <a:pt x="2534501" y="1905"/>
                </a:lnTo>
                <a:lnTo>
                  <a:pt x="2529078" y="2794"/>
                </a:lnTo>
                <a:lnTo>
                  <a:pt x="2521851" y="2286"/>
                </a:lnTo>
                <a:lnTo>
                  <a:pt x="2512593" y="2159"/>
                </a:lnTo>
                <a:lnTo>
                  <a:pt x="2504084" y="1905"/>
                </a:lnTo>
                <a:lnTo>
                  <a:pt x="2499118" y="889"/>
                </a:lnTo>
                <a:lnTo>
                  <a:pt x="2488171" y="2159"/>
                </a:lnTo>
                <a:lnTo>
                  <a:pt x="2492184" y="3556"/>
                </a:lnTo>
                <a:lnTo>
                  <a:pt x="2489771" y="4953"/>
                </a:lnTo>
                <a:lnTo>
                  <a:pt x="2482265" y="4318"/>
                </a:lnTo>
                <a:lnTo>
                  <a:pt x="2472906" y="3937"/>
                </a:lnTo>
                <a:lnTo>
                  <a:pt x="2465603" y="3302"/>
                </a:lnTo>
                <a:lnTo>
                  <a:pt x="2464270" y="1905"/>
                </a:lnTo>
                <a:lnTo>
                  <a:pt x="2466810" y="2019"/>
                </a:lnTo>
                <a:lnTo>
                  <a:pt x="2466962" y="1905"/>
                </a:lnTo>
                <a:lnTo>
                  <a:pt x="2467483" y="1524"/>
                </a:lnTo>
                <a:lnTo>
                  <a:pt x="2461387" y="762"/>
                </a:lnTo>
                <a:lnTo>
                  <a:pt x="2460371" y="635"/>
                </a:lnTo>
                <a:lnTo>
                  <a:pt x="2461450" y="254"/>
                </a:lnTo>
                <a:lnTo>
                  <a:pt x="2462174" y="0"/>
                </a:lnTo>
                <a:lnTo>
                  <a:pt x="2456599" y="254"/>
                </a:lnTo>
                <a:lnTo>
                  <a:pt x="2448788" y="254"/>
                </a:lnTo>
                <a:lnTo>
                  <a:pt x="2440838" y="0"/>
                </a:lnTo>
                <a:lnTo>
                  <a:pt x="2444966" y="635"/>
                </a:lnTo>
                <a:lnTo>
                  <a:pt x="2442464" y="1270"/>
                </a:lnTo>
                <a:lnTo>
                  <a:pt x="2439047" y="1905"/>
                </a:lnTo>
                <a:lnTo>
                  <a:pt x="2440381" y="2540"/>
                </a:lnTo>
                <a:lnTo>
                  <a:pt x="2452293" y="762"/>
                </a:lnTo>
                <a:lnTo>
                  <a:pt x="2458948" y="889"/>
                </a:lnTo>
                <a:lnTo>
                  <a:pt x="2459913" y="1270"/>
                </a:lnTo>
                <a:lnTo>
                  <a:pt x="2459202" y="1905"/>
                </a:lnTo>
                <a:lnTo>
                  <a:pt x="2460828" y="2540"/>
                </a:lnTo>
                <a:lnTo>
                  <a:pt x="2446540" y="3302"/>
                </a:lnTo>
                <a:lnTo>
                  <a:pt x="2438108" y="4445"/>
                </a:lnTo>
                <a:lnTo>
                  <a:pt x="2429967" y="5715"/>
                </a:lnTo>
                <a:lnTo>
                  <a:pt x="2416556" y="6858"/>
                </a:lnTo>
                <a:lnTo>
                  <a:pt x="2404110" y="5842"/>
                </a:lnTo>
                <a:lnTo>
                  <a:pt x="2401595" y="5842"/>
                </a:lnTo>
                <a:lnTo>
                  <a:pt x="2409571" y="5715"/>
                </a:lnTo>
                <a:lnTo>
                  <a:pt x="2408923" y="4826"/>
                </a:lnTo>
                <a:lnTo>
                  <a:pt x="2408186" y="3810"/>
                </a:lnTo>
                <a:lnTo>
                  <a:pt x="2408009" y="3556"/>
                </a:lnTo>
                <a:lnTo>
                  <a:pt x="2403475" y="3175"/>
                </a:lnTo>
                <a:lnTo>
                  <a:pt x="2393950" y="3810"/>
                </a:lnTo>
                <a:lnTo>
                  <a:pt x="2385161" y="3429"/>
                </a:lnTo>
                <a:lnTo>
                  <a:pt x="2377427" y="2603"/>
                </a:lnTo>
                <a:lnTo>
                  <a:pt x="2373134" y="3810"/>
                </a:lnTo>
                <a:lnTo>
                  <a:pt x="2369667" y="4318"/>
                </a:lnTo>
                <a:lnTo>
                  <a:pt x="2358453" y="4826"/>
                </a:lnTo>
                <a:lnTo>
                  <a:pt x="2355342" y="4445"/>
                </a:lnTo>
                <a:lnTo>
                  <a:pt x="2354643" y="3556"/>
                </a:lnTo>
                <a:lnTo>
                  <a:pt x="2350681" y="2794"/>
                </a:lnTo>
                <a:lnTo>
                  <a:pt x="2326309" y="2667"/>
                </a:lnTo>
                <a:lnTo>
                  <a:pt x="2315654" y="2413"/>
                </a:lnTo>
                <a:lnTo>
                  <a:pt x="2304999" y="2159"/>
                </a:lnTo>
                <a:lnTo>
                  <a:pt x="2284984" y="1905"/>
                </a:lnTo>
                <a:lnTo>
                  <a:pt x="2264537" y="2413"/>
                </a:lnTo>
                <a:lnTo>
                  <a:pt x="2277986" y="4318"/>
                </a:lnTo>
                <a:lnTo>
                  <a:pt x="2282456" y="2413"/>
                </a:lnTo>
                <a:lnTo>
                  <a:pt x="2286482" y="3683"/>
                </a:lnTo>
                <a:lnTo>
                  <a:pt x="2284692" y="5207"/>
                </a:lnTo>
                <a:lnTo>
                  <a:pt x="2279815" y="6604"/>
                </a:lnTo>
                <a:lnTo>
                  <a:pt x="2274608" y="7874"/>
                </a:lnTo>
                <a:lnTo>
                  <a:pt x="2271103" y="7493"/>
                </a:lnTo>
                <a:lnTo>
                  <a:pt x="2261324" y="7239"/>
                </a:lnTo>
                <a:lnTo>
                  <a:pt x="2262594" y="6604"/>
                </a:lnTo>
                <a:lnTo>
                  <a:pt x="2245652" y="7620"/>
                </a:lnTo>
                <a:lnTo>
                  <a:pt x="2248179" y="8382"/>
                </a:lnTo>
                <a:lnTo>
                  <a:pt x="2259139" y="7874"/>
                </a:lnTo>
                <a:lnTo>
                  <a:pt x="2251240" y="8890"/>
                </a:lnTo>
                <a:lnTo>
                  <a:pt x="2249309" y="8763"/>
                </a:lnTo>
                <a:lnTo>
                  <a:pt x="2239022" y="8128"/>
                </a:lnTo>
                <a:lnTo>
                  <a:pt x="2235682" y="7620"/>
                </a:lnTo>
                <a:lnTo>
                  <a:pt x="2239187" y="6858"/>
                </a:lnTo>
                <a:lnTo>
                  <a:pt x="2230234" y="6985"/>
                </a:lnTo>
                <a:lnTo>
                  <a:pt x="2218804" y="7620"/>
                </a:lnTo>
                <a:lnTo>
                  <a:pt x="2220785" y="8763"/>
                </a:lnTo>
                <a:lnTo>
                  <a:pt x="2215032" y="8509"/>
                </a:lnTo>
                <a:lnTo>
                  <a:pt x="2216683" y="7620"/>
                </a:lnTo>
                <a:lnTo>
                  <a:pt x="2216912" y="7493"/>
                </a:lnTo>
                <a:lnTo>
                  <a:pt x="2219820" y="6985"/>
                </a:lnTo>
                <a:lnTo>
                  <a:pt x="2222716" y="6477"/>
                </a:lnTo>
                <a:lnTo>
                  <a:pt x="2228697" y="5588"/>
                </a:lnTo>
                <a:lnTo>
                  <a:pt x="2217255" y="5588"/>
                </a:lnTo>
                <a:lnTo>
                  <a:pt x="2218486" y="4191"/>
                </a:lnTo>
                <a:lnTo>
                  <a:pt x="2218715" y="3937"/>
                </a:lnTo>
                <a:lnTo>
                  <a:pt x="2219579" y="3810"/>
                </a:lnTo>
                <a:lnTo>
                  <a:pt x="2222169" y="3429"/>
                </a:lnTo>
                <a:lnTo>
                  <a:pt x="2206269" y="3810"/>
                </a:lnTo>
                <a:lnTo>
                  <a:pt x="2207653" y="3556"/>
                </a:lnTo>
                <a:lnTo>
                  <a:pt x="2209723" y="3175"/>
                </a:lnTo>
                <a:lnTo>
                  <a:pt x="2209723" y="2540"/>
                </a:lnTo>
                <a:lnTo>
                  <a:pt x="2209723" y="2413"/>
                </a:lnTo>
                <a:lnTo>
                  <a:pt x="2213165" y="1905"/>
                </a:lnTo>
                <a:lnTo>
                  <a:pt x="2205812" y="1905"/>
                </a:lnTo>
                <a:lnTo>
                  <a:pt x="2199170" y="2286"/>
                </a:lnTo>
                <a:lnTo>
                  <a:pt x="2192807" y="2540"/>
                </a:lnTo>
                <a:lnTo>
                  <a:pt x="2186305" y="2032"/>
                </a:lnTo>
                <a:lnTo>
                  <a:pt x="2182330" y="3556"/>
                </a:lnTo>
                <a:lnTo>
                  <a:pt x="2155164" y="2540"/>
                </a:lnTo>
                <a:lnTo>
                  <a:pt x="2145030" y="2413"/>
                </a:lnTo>
                <a:lnTo>
                  <a:pt x="2129472" y="2413"/>
                </a:lnTo>
                <a:lnTo>
                  <a:pt x="2133968" y="3556"/>
                </a:lnTo>
                <a:lnTo>
                  <a:pt x="2122627" y="4191"/>
                </a:lnTo>
                <a:lnTo>
                  <a:pt x="2115451" y="3683"/>
                </a:lnTo>
                <a:lnTo>
                  <a:pt x="2106942" y="2794"/>
                </a:lnTo>
                <a:lnTo>
                  <a:pt x="2091639" y="2921"/>
                </a:lnTo>
                <a:lnTo>
                  <a:pt x="2081199" y="3556"/>
                </a:lnTo>
                <a:lnTo>
                  <a:pt x="2073414" y="4191"/>
                </a:lnTo>
                <a:lnTo>
                  <a:pt x="2068906" y="5080"/>
                </a:lnTo>
                <a:lnTo>
                  <a:pt x="2068283" y="6223"/>
                </a:lnTo>
                <a:lnTo>
                  <a:pt x="2059368" y="6985"/>
                </a:lnTo>
                <a:lnTo>
                  <a:pt x="2057323" y="5842"/>
                </a:lnTo>
                <a:lnTo>
                  <a:pt x="2053297" y="5207"/>
                </a:lnTo>
                <a:lnTo>
                  <a:pt x="2051951" y="5422"/>
                </a:lnTo>
                <a:lnTo>
                  <a:pt x="2051951" y="35560"/>
                </a:lnTo>
                <a:lnTo>
                  <a:pt x="2039594" y="35356"/>
                </a:lnTo>
                <a:lnTo>
                  <a:pt x="2040928" y="35306"/>
                </a:lnTo>
                <a:lnTo>
                  <a:pt x="2049945" y="34417"/>
                </a:lnTo>
                <a:lnTo>
                  <a:pt x="2051951" y="35560"/>
                </a:lnTo>
                <a:lnTo>
                  <a:pt x="2051951" y="5422"/>
                </a:lnTo>
                <a:lnTo>
                  <a:pt x="2046795" y="6223"/>
                </a:lnTo>
                <a:lnTo>
                  <a:pt x="2038413" y="7112"/>
                </a:lnTo>
                <a:lnTo>
                  <a:pt x="2029269" y="7620"/>
                </a:lnTo>
                <a:lnTo>
                  <a:pt x="2020493" y="7366"/>
                </a:lnTo>
                <a:lnTo>
                  <a:pt x="2033905" y="6096"/>
                </a:lnTo>
                <a:lnTo>
                  <a:pt x="2040877" y="5842"/>
                </a:lnTo>
                <a:lnTo>
                  <a:pt x="2036787" y="5080"/>
                </a:lnTo>
                <a:lnTo>
                  <a:pt x="2036102" y="4953"/>
                </a:lnTo>
                <a:lnTo>
                  <a:pt x="2026729" y="4953"/>
                </a:lnTo>
                <a:lnTo>
                  <a:pt x="2015591" y="5080"/>
                </a:lnTo>
                <a:lnTo>
                  <a:pt x="2005520" y="4826"/>
                </a:lnTo>
                <a:lnTo>
                  <a:pt x="1996643" y="5842"/>
                </a:lnTo>
                <a:lnTo>
                  <a:pt x="1957260" y="10033"/>
                </a:lnTo>
                <a:lnTo>
                  <a:pt x="1963788" y="11430"/>
                </a:lnTo>
                <a:lnTo>
                  <a:pt x="1961337" y="13716"/>
                </a:lnTo>
                <a:lnTo>
                  <a:pt x="1948408" y="15240"/>
                </a:lnTo>
                <a:lnTo>
                  <a:pt x="1948002" y="15113"/>
                </a:lnTo>
                <a:lnTo>
                  <a:pt x="1946363" y="14605"/>
                </a:lnTo>
                <a:lnTo>
                  <a:pt x="1939290" y="14224"/>
                </a:lnTo>
                <a:lnTo>
                  <a:pt x="1930171" y="13970"/>
                </a:lnTo>
                <a:lnTo>
                  <a:pt x="1921992" y="13589"/>
                </a:lnTo>
                <a:lnTo>
                  <a:pt x="1921027" y="12700"/>
                </a:lnTo>
                <a:lnTo>
                  <a:pt x="1918169" y="12192"/>
                </a:lnTo>
                <a:lnTo>
                  <a:pt x="1916023" y="11811"/>
                </a:lnTo>
                <a:lnTo>
                  <a:pt x="1913724" y="11049"/>
                </a:lnTo>
                <a:lnTo>
                  <a:pt x="1920887" y="10414"/>
                </a:lnTo>
                <a:lnTo>
                  <a:pt x="1926386" y="10922"/>
                </a:lnTo>
                <a:lnTo>
                  <a:pt x="1928914" y="12446"/>
                </a:lnTo>
                <a:lnTo>
                  <a:pt x="1936394" y="11811"/>
                </a:lnTo>
                <a:lnTo>
                  <a:pt x="1931720" y="10922"/>
                </a:lnTo>
                <a:lnTo>
                  <a:pt x="1927161" y="10414"/>
                </a:lnTo>
                <a:lnTo>
                  <a:pt x="1916569" y="9271"/>
                </a:lnTo>
                <a:lnTo>
                  <a:pt x="1907413" y="8636"/>
                </a:lnTo>
                <a:lnTo>
                  <a:pt x="1908378" y="8001"/>
                </a:lnTo>
                <a:lnTo>
                  <a:pt x="1909457" y="7874"/>
                </a:lnTo>
                <a:lnTo>
                  <a:pt x="1914867" y="7239"/>
                </a:lnTo>
                <a:lnTo>
                  <a:pt x="1921344" y="7112"/>
                </a:lnTo>
                <a:lnTo>
                  <a:pt x="1917814" y="7620"/>
                </a:lnTo>
                <a:lnTo>
                  <a:pt x="1919859" y="8001"/>
                </a:lnTo>
                <a:lnTo>
                  <a:pt x="1920367" y="8509"/>
                </a:lnTo>
                <a:lnTo>
                  <a:pt x="1929307" y="7366"/>
                </a:lnTo>
                <a:lnTo>
                  <a:pt x="1928710" y="7112"/>
                </a:lnTo>
                <a:lnTo>
                  <a:pt x="1926920" y="6350"/>
                </a:lnTo>
                <a:lnTo>
                  <a:pt x="1925193" y="6096"/>
                </a:lnTo>
                <a:lnTo>
                  <a:pt x="1922589" y="5715"/>
                </a:lnTo>
                <a:lnTo>
                  <a:pt x="1920862" y="5461"/>
                </a:lnTo>
                <a:lnTo>
                  <a:pt x="1919605" y="4826"/>
                </a:lnTo>
                <a:lnTo>
                  <a:pt x="1918931" y="4495"/>
                </a:lnTo>
                <a:lnTo>
                  <a:pt x="1920633" y="4368"/>
                </a:lnTo>
                <a:lnTo>
                  <a:pt x="1921929" y="4191"/>
                </a:lnTo>
                <a:lnTo>
                  <a:pt x="1921751" y="3924"/>
                </a:lnTo>
                <a:lnTo>
                  <a:pt x="1920176" y="4127"/>
                </a:lnTo>
                <a:lnTo>
                  <a:pt x="1919287" y="4318"/>
                </a:lnTo>
                <a:lnTo>
                  <a:pt x="1918893" y="4483"/>
                </a:lnTo>
                <a:lnTo>
                  <a:pt x="1913369" y="4787"/>
                </a:lnTo>
                <a:lnTo>
                  <a:pt x="1899716" y="4699"/>
                </a:lnTo>
                <a:lnTo>
                  <a:pt x="1905876" y="5715"/>
                </a:lnTo>
                <a:lnTo>
                  <a:pt x="1894928" y="4826"/>
                </a:lnTo>
                <a:lnTo>
                  <a:pt x="1881593" y="5334"/>
                </a:lnTo>
                <a:lnTo>
                  <a:pt x="1868081" y="6096"/>
                </a:lnTo>
                <a:lnTo>
                  <a:pt x="1856587" y="5461"/>
                </a:lnTo>
                <a:lnTo>
                  <a:pt x="1856028" y="5842"/>
                </a:lnTo>
                <a:lnTo>
                  <a:pt x="1863547" y="6604"/>
                </a:lnTo>
                <a:lnTo>
                  <a:pt x="1854581" y="7366"/>
                </a:lnTo>
                <a:lnTo>
                  <a:pt x="1841157" y="7874"/>
                </a:lnTo>
                <a:lnTo>
                  <a:pt x="1841588" y="7239"/>
                </a:lnTo>
                <a:lnTo>
                  <a:pt x="1842122" y="6477"/>
                </a:lnTo>
                <a:lnTo>
                  <a:pt x="1836635" y="5969"/>
                </a:lnTo>
                <a:lnTo>
                  <a:pt x="1831174" y="6604"/>
                </a:lnTo>
                <a:lnTo>
                  <a:pt x="1823199" y="6985"/>
                </a:lnTo>
                <a:lnTo>
                  <a:pt x="1816341" y="7239"/>
                </a:lnTo>
                <a:lnTo>
                  <a:pt x="1814233" y="7112"/>
                </a:lnTo>
                <a:lnTo>
                  <a:pt x="1811756" y="7874"/>
                </a:lnTo>
                <a:lnTo>
                  <a:pt x="1814093" y="8890"/>
                </a:lnTo>
                <a:lnTo>
                  <a:pt x="1815769" y="10033"/>
                </a:lnTo>
                <a:lnTo>
                  <a:pt x="1811312" y="11176"/>
                </a:lnTo>
                <a:lnTo>
                  <a:pt x="1804492" y="12065"/>
                </a:lnTo>
                <a:lnTo>
                  <a:pt x="1796948" y="12192"/>
                </a:lnTo>
                <a:lnTo>
                  <a:pt x="1789125" y="12065"/>
                </a:lnTo>
                <a:lnTo>
                  <a:pt x="1781441" y="12192"/>
                </a:lnTo>
                <a:lnTo>
                  <a:pt x="1779574" y="11811"/>
                </a:lnTo>
                <a:lnTo>
                  <a:pt x="1778952" y="11684"/>
                </a:lnTo>
                <a:lnTo>
                  <a:pt x="1778330" y="11557"/>
                </a:lnTo>
                <a:lnTo>
                  <a:pt x="1783537" y="11176"/>
                </a:lnTo>
                <a:lnTo>
                  <a:pt x="1791919" y="10922"/>
                </a:lnTo>
                <a:lnTo>
                  <a:pt x="1798332" y="10541"/>
                </a:lnTo>
                <a:lnTo>
                  <a:pt x="1764487" y="11684"/>
                </a:lnTo>
                <a:lnTo>
                  <a:pt x="1761134" y="11049"/>
                </a:lnTo>
                <a:lnTo>
                  <a:pt x="1764233" y="10414"/>
                </a:lnTo>
                <a:lnTo>
                  <a:pt x="1771065" y="10033"/>
                </a:lnTo>
                <a:lnTo>
                  <a:pt x="1778927" y="9906"/>
                </a:lnTo>
                <a:lnTo>
                  <a:pt x="1768335" y="9525"/>
                </a:lnTo>
                <a:lnTo>
                  <a:pt x="1757921" y="9779"/>
                </a:lnTo>
                <a:lnTo>
                  <a:pt x="1749285" y="10668"/>
                </a:lnTo>
                <a:lnTo>
                  <a:pt x="1744052" y="11684"/>
                </a:lnTo>
                <a:lnTo>
                  <a:pt x="1735582" y="11430"/>
                </a:lnTo>
                <a:lnTo>
                  <a:pt x="1731111" y="11811"/>
                </a:lnTo>
                <a:lnTo>
                  <a:pt x="1725129" y="11430"/>
                </a:lnTo>
                <a:lnTo>
                  <a:pt x="1723136" y="11303"/>
                </a:lnTo>
                <a:lnTo>
                  <a:pt x="1731060" y="10287"/>
                </a:lnTo>
                <a:lnTo>
                  <a:pt x="1730552" y="7620"/>
                </a:lnTo>
                <a:lnTo>
                  <a:pt x="1742960" y="7112"/>
                </a:lnTo>
                <a:lnTo>
                  <a:pt x="1750707" y="7366"/>
                </a:lnTo>
                <a:lnTo>
                  <a:pt x="1749120" y="8128"/>
                </a:lnTo>
                <a:lnTo>
                  <a:pt x="1746948" y="9017"/>
                </a:lnTo>
                <a:lnTo>
                  <a:pt x="1752981" y="9398"/>
                </a:lnTo>
                <a:lnTo>
                  <a:pt x="1754454" y="7874"/>
                </a:lnTo>
                <a:lnTo>
                  <a:pt x="1761909" y="8636"/>
                </a:lnTo>
                <a:lnTo>
                  <a:pt x="1765477" y="7874"/>
                </a:lnTo>
                <a:lnTo>
                  <a:pt x="1767852" y="7366"/>
                </a:lnTo>
                <a:lnTo>
                  <a:pt x="1775853" y="7239"/>
                </a:lnTo>
                <a:lnTo>
                  <a:pt x="1780336" y="7620"/>
                </a:lnTo>
                <a:lnTo>
                  <a:pt x="1774875" y="7747"/>
                </a:lnTo>
                <a:lnTo>
                  <a:pt x="1771891" y="8128"/>
                </a:lnTo>
                <a:lnTo>
                  <a:pt x="1782216" y="8001"/>
                </a:lnTo>
                <a:lnTo>
                  <a:pt x="1791665" y="8001"/>
                </a:lnTo>
                <a:lnTo>
                  <a:pt x="1800440" y="7620"/>
                </a:lnTo>
                <a:lnTo>
                  <a:pt x="1803552" y="7239"/>
                </a:lnTo>
                <a:lnTo>
                  <a:pt x="1804593" y="7112"/>
                </a:lnTo>
                <a:lnTo>
                  <a:pt x="1808759" y="6604"/>
                </a:lnTo>
                <a:lnTo>
                  <a:pt x="1803438" y="6477"/>
                </a:lnTo>
                <a:lnTo>
                  <a:pt x="1792770" y="6223"/>
                </a:lnTo>
                <a:lnTo>
                  <a:pt x="1761223" y="6477"/>
                </a:lnTo>
                <a:lnTo>
                  <a:pt x="1751393" y="5842"/>
                </a:lnTo>
                <a:lnTo>
                  <a:pt x="1712620" y="8382"/>
                </a:lnTo>
                <a:lnTo>
                  <a:pt x="1712633" y="9144"/>
                </a:lnTo>
                <a:lnTo>
                  <a:pt x="1726120" y="10287"/>
                </a:lnTo>
                <a:lnTo>
                  <a:pt x="1715160" y="11430"/>
                </a:lnTo>
                <a:lnTo>
                  <a:pt x="1714131" y="11176"/>
                </a:lnTo>
                <a:lnTo>
                  <a:pt x="1710537" y="10287"/>
                </a:lnTo>
                <a:lnTo>
                  <a:pt x="1703616" y="9398"/>
                </a:lnTo>
                <a:lnTo>
                  <a:pt x="1694738" y="8890"/>
                </a:lnTo>
                <a:lnTo>
                  <a:pt x="1684223" y="8636"/>
                </a:lnTo>
                <a:lnTo>
                  <a:pt x="1682940" y="9779"/>
                </a:lnTo>
                <a:lnTo>
                  <a:pt x="1675295" y="10668"/>
                </a:lnTo>
                <a:lnTo>
                  <a:pt x="1668018" y="11303"/>
                </a:lnTo>
                <a:lnTo>
                  <a:pt x="1667852" y="12319"/>
                </a:lnTo>
                <a:lnTo>
                  <a:pt x="1674812" y="11176"/>
                </a:lnTo>
                <a:lnTo>
                  <a:pt x="1678330" y="12827"/>
                </a:lnTo>
                <a:lnTo>
                  <a:pt x="1679308" y="13081"/>
                </a:lnTo>
                <a:lnTo>
                  <a:pt x="1672780" y="13462"/>
                </a:lnTo>
                <a:lnTo>
                  <a:pt x="1671967" y="14071"/>
                </a:lnTo>
                <a:lnTo>
                  <a:pt x="1672069" y="14351"/>
                </a:lnTo>
                <a:lnTo>
                  <a:pt x="1672285" y="14732"/>
                </a:lnTo>
                <a:lnTo>
                  <a:pt x="1669427" y="15113"/>
                </a:lnTo>
                <a:lnTo>
                  <a:pt x="1663725" y="14986"/>
                </a:lnTo>
                <a:lnTo>
                  <a:pt x="1658023" y="14859"/>
                </a:lnTo>
                <a:lnTo>
                  <a:pt x="1656753" y="14351"/>
                </a:lnTo>
                <a:lnTo>
                  <a:pt x="1655584" y="13843"/>
                </a:lnTo>
                <a:lnTo>
                  <a:pt x="1644446" y="13335"/>
                </a:lnTo>
                <a:lnTo>
                  <a:pt x="1650022" y="12446"/>
                </a:lnTo>
                <a:lnTo>
                  <a:pt x="1658010" y="11303"/>
                </a:lnTo>
                <a:lnTo>
                  <a:pt x="1667675" y="10033"/>
                </a:lnTo>
                <a:lnTo>
                  <a:pt x="1675218" y="9398"/>
                </a:lnTo>
                <a:lnTo>
                  <a:pt x="1678241" y="9144"/>
                </a:lnTo>
                <a:lnTo>
                  <a:pt x="1677238" y="8255"/>
                </a:lnTo>
                <a:lnTo>
                  <a:pt x="1663852" y="9398"/>
                </a:lnTo>
                <a:lnTo>
                  <a:pt x="1657794" y="8382"/>
                </a:lnTo>
                <a:lnTo>
                  <a:pt x="1660575" y="9144"/>
                </a:lnTo>
                <a:lnTo>
                  <a:pt x="1658899" y="9906"/>
                </a:lnTo>
                <a:lnTo>
                  <a:pt x="1656943" y="10414"/>
                </a:lnTo>
                <a:lnTo>
                  <a:pt x="1658874" y="10795"/>
                </a:lnTo>
                <a:lnTo>
                  <a:pt x="1606994" y="14097"/>
                </a:lnTo>
                <a:lnTo>
                  <a:pt x="1588185" y="14986"/>
                </a:lnTo>
                <a:lnTo>
                  <a:pt x="1596402" y="13208"/>
                </a:lnTo>
                <a:lnTo>
                  <a:pt x="1600492" y="12827"/>
                </a:lnTo>
                <a:lnTo>
                  <a:pt x="1607312" y="12192"/>
                </a:lnTo>
                <a:lnTo>
                  <a:pt x="1610042" y="11938"/>
                </a:lnTo>
                <a:lnTo>
                  <a:pt x="1620304" y="10795"/>
                </a:lnTo>
                <a:lnTo>
                  <a:pt x="1621447" y="10668"/>
                </a:lnTo>
                <a:lnTo>
                  <a:pt x="1622933" y="8636"/>
                </a:lnTo>
                <a:lnTo>
                  <a:pt x="1610487" y="9271"/>
                </a:lnTo>
                <a:lnTo>
                  <a:pt x="1610550" y="10795"/>
                </a:lnTo>
                <a:lnTo>
                  <a:pt x="1600555" y="10668"/>
                </a:lnTo>
                <a:lnTo>
                  <a:pt x="1592122" y="9906"/>
                </a:lnTo>
                <a:lnTo>
                  <a:pt x="1580578" y="10033"/>
                </a:lnTo>
                <a:lnTo>
                  <a:pt x="1554226" y="10922"/>
                </a:lnTo>
                <a:lnTo>
                  <a:pt x="1561731" y="11684"/>
                </a:lnTo>
                <a:lnTo>
                  <a:pt x="1556016" y="12065"/>
                </a:lnTo>
                <a:lnTo>
                  <a:pt x="1549171" y="12192"/>
                </a:lnTo>
                <a:lnTo>
                  <a:pt x="1535823" y="11938"/>
                </a:lnTo>
                <a:lnTo>
                  <a:pt x="1537779" y="11557"/>
                </a:lnTo>
                <a:lnTo>
                  <a:pt x="1530400" y="12192"/>
                </a:lnTo>
                <a:lnTo>
                  <a:pt x="1529245" y="12065"/>
                </a:lnTo>
                <a:lnTo>
                  <a:pt x="1528965" y="12065"/>
                </a:lnTo>
                <a:lnTo>
                  <a:pt x="1528991" y="11938"/>
                </a:lnTo>
                <a:lnTo>
                  <a:pt x="1520812" y="12446"/>
                </a:lnTo>
                <a:lnTo>
                  <a:pt x="1509560" y="12573"/>
                </a:lnTo>
                <a:lnTo>
                  <a:pt x="1496910" y="12573"/>
                </a:lnTo>
                <a:lnTo>
                  <a:pt x="1484541" y="12827"/>
                </a:lnTo>
                <a:lnTo>
                  <a:pt x="1484566" y="14351"/>
                </a:lnTo>
                <a:lnTo>
                  <a:pt x="1499971" y="12827"/>
                </a:lnTo>
                <a:lnTo>
                  <a:pt x="1507439" y="12954"/>
                </a:lnTo>
                <a:lnTo>
                  <a:pt x="1509458" y="13208"/>
                </a:lnTo>
                <a:lnTo>
                  <a:pt x="1523885" y="13716"/>
                </a:lnTo>
                <a:lnTo>
                  <a:pt x="1516913" y="14859"/>
                </a:lnTo>
                <a:lnTo>
                  <a:pt x="1503273" y="15240"/>
                </a:lnTo>
                <a:lnTo>
                  <a:pt x="1490510" y="16002"/>
                </a:lnTo>
                <a:lnTo>
                  <a:pt x="1477264" y="16637"/>
                </a:lnTo>
                <a:lnTo>
                  <a:pt x="1462201" y="17018"/>
                </a:lnTo>
                <a:lnTo>
                  <a:pt x="1469161" y="17526"/>
                </a:lnTo>
                <a:lnTo>
                  <a:pt x="1463497" y="18034"/>
                </a:lnTo>
                <a:lnTo>
                  <a:pt x="1457045" y="18288"/>
                </a:lnTo>
                <a:lnTo>
                  <a:pt x="1442313" y="18288"/>
                </a:lnTo>
                <a:lnTo>
                  <a:pt x="1436293" y="17526"/>
                </a:lnTo>
                <a:lnTo>
                  <a:pt x="1437767" y="17272"/>
                </a:lnTo>
                <a:lnTo>
                  <a:pt x="1440700" y="16764"/>
                </a:lnTo>
                <a:lnTo>
                  <a:pt x="1446517" y="16002"/>
                </a:lnTo>
                <a:lnTo>
                  <a:pt x="1444713" y="15367"/>
                </a:lnTo>
                <a:lnTo>
                  <a:pt x="1448219" y="14706"/>
                </a:lnTo>
                <a:lnTo>
                  <a:pt x="1443278" y="15113"/>
                </a:lnTo>
                <a:lnTo>
                  <a:pt x="1436509" y="16002"/>
                </a:lnTo>
                <a:lnTo>
                  <a:pt x="1428991" y="16891"/>
                </a:lnTo>
                <a:lnTo>
                  <a:pt x="1415872" y="17272"/>
                </a:lnTo>
                <a:lnTo>
                  <a:pt x="1415567" y="17018"/>
                </a:lnTo>
                <a:lnTo>
                  <a:pt x="1414805" y="16383"/>
                </a:lnTo>
                <a:lnTo>
                  <a:pt x="1420368" y="16891"/>
                </a:lnTo>
                <a:lnTo>
                  <a:pt x="1422311" y="16383"/>
                </a:lnTo>
                <a:lnTo>
                  <a:pt x="1422793" y="16256"/>
                </a:lnTo>
                <a:lnTo>
                  <a:pt x="1416659" y="16256"/>
                </a:lnTo>
                <a:lnTo>
                  <a:pt x="1402384" y="17018"/>
                </a:lnTo>
                <a:lnTo>
                  <a:pt x="1393456" y="17018"/>
                </a:lnTo>
                <a:lnTo>
                  <a:pt x="1399463" y="16510"/>
                </a:lnTo>
                <a:lnTo>
                  <a:pt x="1402981" y="16002"/>
                </a:lnTo>
                <a:lnTo>
                  <a:pt x="1404747" y="15748"/>
                </a:lnTo>
                <a:lnTo>
                  <a:pt x="1406855" y="14986"/>
                </a:lnTo>
                <a:lnTo>
                  <a:pt x="1403350" y="14097"/>
                </a:lnTo>
                <a:lnTo>
                  <a:pt x="1396415" y="16002"/>
                </a:lnTo>
                <a:lnTo>
                  <a:pt x="1390434" y="15748"/>
                </a:lnTo>
                <a:lnTo>
                  <a:pt x="1392885" y="15113"/>
                </a:lnTo>
                <a:lnTo>
                  <a:pt x="1390434" y="14986"/>
                </a:lnTo>
                <a:lnTo>
                  <a:pt x="1386941" y="15240"/>
                </a:lnTo>
                <a:lnTo>
                  <a:pt x="1386560" y="15748"/>
                </a:lnTo>
                <a:lnTo>
                  <a:pt x="1385239" y="16383"/>
                </a:lnTo>
                <a:lnTo>
                  <a:pt x="1378978" y="16510"/>
                </a:lnTo>
                <a:lnTo>
                  <a:pt x="1376972" y="16129"/>
                </a:lnTo>
                <a:lnTo>
                  <a:pt x="1372514" y="15875"/>
                </a:lnTo>
                <a:lnTo>
                  <a:pt x="1374457" y="15367"/>
                </a:lnTo>
                <a:lnTo>
                  <a:pt x="1366570" y="15621"/>
                </a:lnTo>
                <a:lnTo>
                  <a:pt x="1363167" y="15875"/>
                </a:lnTo>
                <a:lnTo>
                  <a:pt x="1359954" y="16383"/>
                </a:lnTo>
                <a:lnTo>
                  <a:pt x="1352626" y="17018"/>
                </a:lnTo>
                <a:lnTo>
                  <a:pt x="1359966" y="17399"/>
                </a:lnTo>
                <a:lnTo>
                  <a:pt x="1362506" y="18288"/>
                </a:lnTo>
                <a:lnTo>
                  <a:pt x="1360119" y="19431"/>
                </a:lnTo>
                <a:lnTo>
                  <a:pt x="1352651" y="20066"/>
                </a:lnTo>
                <a:lnTo>
                  <a:pt x="1339494" y="20193"/>
                </a:lnTo>
                <a:lnTo>
                  <a:pt x="1328013" y="20447"/>
                </a:lnTo>
                <a:lnTo>
                  <a:pt x="1317637" y="20447"/>
                </a:lnTo>
                <a:lnTo>
                  <a:pt x="1307807" y="19431"/>
                </a:lnTo>
                <a:lnTo>
                  <a:pt x="1299349" y="20701"/>
                </a:lnTo>
                <a:lnTo>
                  <a:pt x="1299629" y="19939"/>
                </a:lnTo>
                <a:lnTo>
                  <a:pt x="1299679" y="19812"/>
                </a:lnTo>
                <a:lnTo>
                  <a:pt x="1294650" y="19685"/>
                </a:lnTo>
                <a:lnTo>
                  <a:pt x="1287475" y="19939"/>
                </a:lnTo>
                <a:lnTo>
                  <a:pt x="1281379" y="19939"/>
                </a:lnTo>
                <a:lnTo>
                  <a:pt x="1284973" y="19050"/>
                </a:lnTo>
                <a:lnTo>
                  <a:pt x="1294815" y="18796"/>
                </a:lnTo>
                <a:lnTo>
                  <a:pt x="1302486" y="18415"/>
                </a:lnTo>
                <a:lnTo>
                  <a:pt x="1305039" y="18288"/>
                </a:lnTo>
                <a:lnTo>
                  <a:pt x="1305433" y="18161"/>
                </a:lnTo>
                <a:lnTo>
                  <a:pt x="1309738" y="16764"/>
                </a:lnTo>
                <a:lnTo>
                  <a:pt x="1298282" y="16649"/>
                </a:lnTo>
                <a:lnTo>
                  <a:pt x="1298117" y="17145"/>
                </a:lnTo>
                <a:lnTo>
                  <a:pt x="1295806" y="18161"/>
                </a:lnTo>
                <a:lnTo>
                  <a:pt x="1292339" y="17907"/>
                </a:lnTo>
                <a:lnTo>
                  <a:pt x="1279791" y="17399"/>
                </a:lnTo>
                <a:lnTo>
                  <a:pt x="1280807" y="16510"/>
                </a:lnTo>
                <a:lnTo>
                  <a:pt x="1269352" y="16510"/>
                </a:lnTo>
                <a:lnTo>
                  <a:pt x="1267396" y="18415"/>
                </a:lnTo>
                <a:lnTo>
                  <a:pt x="1258938" y="18161"/>
                </a:lnTo>
                <a:lnTo>
                  <a:pt x="1259357" y="17907"/>
                </a:lnTo>
                <a:lnTo>
                  <a:pt x="1260208" y="17399"/>
                </a:lnTo>
                <a:lnTo>
                  <a:pt x="1261668" y="16383"/>
                </a:lnTo>
                <a:lnTo>
                  <a:pt x="1261440" y="16129"/>
                </a:lnTo>
                <a:lnTo>
                  <a:pt x="1260906" y="15544"/>
                </a:lnTo>
                <a:lnTo>
                  <a:pt x="1261071" y="15455"/>
                </a:lnTo>
                <a:lnTo>
                  <a:pt x="1261021" y="15316"/>
                </a:lnTo>
                <a:lnTo>
                  <a:pt x="1260386" y="15087"/>
                </a:lnTo>
                <a:lnTo>
                  <a:pt x="1260678" y="15252"/>
                </a:lnTo>
                <a:lnTo>
                  <a:pt x="1260729" y="15405"/>
                </a:lnTo>
                <a:lnTo>
                  <a:pt x="1260817" y="15532"/>
                </a:lnTo>
                <a:lnTo>
                  <a:pt x="1259852" y="16129"/>
                </a:lnTo>
                <a:lnTo>
                  <a:pt x="1249032" y="15494"/>
                </a:lnTo>
                <a:lnTo>
                  <a:pt x="1246949" y="15494"/>
                </a:lnTo>
                <a:lnTo>
                  <a:pt x="1248918" y="15748"/>
                </a:lnTo>
                <a:lnTo>
                  <a:pt x="1242987" y="17018"/>
                </a:lnTo>
                <a:lnTo>
                  <a:pt x="1252918" y="16383"/>
                </a:lnTo>
                <a:lnTo>
                  <a:pt x="1250467" y="17907"/>
                </a:lnTo>
                <a:lnTo>
                  <a:pt x="1229499" y="16637"/>
                </a:lnTo>
                <a:lnTo>
                  <a:pt x="1230071" y="17907"/>
                </a:lnTo>
                <a:lnTo>
                  <a:pt x="1228750" y="17653"/>
                </a:lnTo>
                <a:lnTo>
                  <a:pt x="1226769" y="17272"/>
                </a:lnTo>
                <a:lnTo>
                  <a:pt x="1226108" y="17145"/>
                </a:lnTo>
                <a:lnTo>
                  <a:pt x="1217650" y="17145"/>
                </a:lnTo>
                <a:lnTo>
                  <a:pt x="1207414" y="17272"/>
                </a:lnTo>
                <a:lnTo>
                  <a:pt x="1198168" y="17145"/>
                </a:lnTo>
                <a:lnTo>
                  <a:pt x="1201699" y="18542"/>
                </a:lnTo>
                <a:lnTo>
                  <a:pt x="1208697" y="18161"/>
                </a:lnTo>
                <a:lnTo>
                  <a:pt x="1216152" y="17653"/>
                </a:lnTo>
                <a:lnTo>
                  <a:pt x="1221079" y="18669"/>
                </a:lnTo>
                <a:lnTo>
                  <a:pt x="1207541" y="19431"/>
                </a:lnTo>
                <a:lnTo>
                  <a:pt x="1189647" y="19685"/>
                </a:lnTo>
                <a:lnTo>
                  <a:pt x="1170178" y="20193"/>
                </a:lnTo>
                <a:lnTo>
                  <a:pt x="1151864" y="21082"/>
                </a:lnTo>
                <a:lnTo>
                  <a:pt x="1143622" y="20701"/>
                </a:lnTo>
                <a:lnTo>
                  <a:pt x="1143812" y="20447"/>
                </a:lnTo>
                <a:lnTo>
                  <a:pt x="1144092" y="20066"/>
                </a:lnTo>
                <a:lnTo>
                  <a:pt x="1147445" y="19177"/>
                </a:lnTo>
                <a:lnTo>
                  <a:pt x="1147864" y="18288"/>
                </a:lnTo>
                <a:lnTo>
                  <a:pt x="1159154" y="17907"/>
                </a:lnTo>
                <a:lnTo>
                  <a:pt x="1175804" y="18034"/>
                </a:lnTo>
                <a:lnTo>
                  <a:pt x="1180769" y="17907"/>
                </a:lnTo>
                <a:lnTo>
                  <a:pt x="1185722" y="17780"/>
                </a:lnTo>
                <a:lnTo>
                  <a:pt x="1171371" y="17526"/>
                </a:lnTo>
                <a:lnTo>
                  <a:pt x="1155395" y="17780"/>
                </a:lnTo>
                <a:lnTo>
                  <a:pt x="1140269" y="18288"/>
                </a:lnTo>
                <a:lnTo>
                  <a:pt x="1128458" y="19177"/>
                </a:lnTo>
                <a:lnTo>
                  <a:pt x="1124686" y="19050"/>
                </a:lnTo>
                <a:lnTo>
                  <a:pt x="1117117" y="18796"/>
                </a:lnTo>
                <a:lnTo>
                  <a:pt x="1108481" y="17653"/>
                </a:lnTo>
                <a:lnTo>
                  <a:pt x="1099197" y="16649"/>
                </a:lnTo>
                <a:lnTo>
                  <a:pt x="1085545" y="16637"/>
                </a:lnTo>
                <a:lnTo>
                  <a:pt x="1088517" y="17907"/>
                </a:lnTo>
                <a:lnTo>
                  <a:pt x="1088034" y="18161"/>
                </a:lnTo>
                <a:lnTo>
                  <a:pt x="1095044" y="18542"/>
                </a:lnTo>
                <a:lnTo>
                  <a:pt x="1089075" y="19050"/>
                </a:lnTo>
                <a:lnTo>
                  <a:pt x="1082078" y="18669"/>
                </a:lnTo>
                <a:lnTo>
                  <a:pt x="1075613" y="18796"/>
                </a:lnTo>
                <a:lnTo>
                  <a:pt x="1075359" y="19304"/>
                </a:lnTo>
                <a:lnTo>
                  <a:pt x="1078001" y="19558"/>
                </a:lnTo>
                <a:lnTo>
                  <a:pt x="1079715" y="19939"/>
                </a:lnTo>
                <a:lnTo>
                  <a:pt x="1076655" y="20447"/>
                </a:lnTo>
                <a:lnTo>
                  <a:pt x="1073162" y="20193"/>
                </a:lnTo>
                <a:lnTo>
                  <a:pt x="1065695" y="20066"/>
                </a:lnTo>
                <a:lnTo>
                  <a:pt x="1066952" y="19304"/>
                </a:lnTo>
                <a:lnTo>
                  <a:pt x="1067155" y="19177"/>
                </a:lnTo>
                <a:lnTo>
                  <a:pt x="1068654" y="19050"/>
                </a:lnTo>
                <a:lnTo>
                  <a:pt x="1056919" y="19304"/>
                </a:lnTo>
                <a:lnTo>
                  <a:pt x="1051483" y="18542"/>
                </a:lnTo>
                <a:lnTo>
                  <a:pt x="1050582" y="18415"/>
                </a:lnTo>
                <a:lnTo>
                  <a:pt x="1044803" y="17907"/>
                </a:lnTo>
                <a:lnTo>
                  <a:pt x="1034770" y="18796"/>
                </a:lnTo>
                <a:lnTo>
                  <a:pt x="1036256" y="19431"/>
                </a:lnTo>
                <a:lnTo>
                  <a:pt x="1040244" y="18542"/>
                </a:lnTo>
                <a:lnTo>
                  <a:pt x="1044752" y="18923"/>
                </a:lnTo>
                <a:lnTo>
                  <a:pt x="1048232" y="19812"/>
                </a:lnTo>
                <a:lnTo>
                  <a:pt x="1036840" y="21336"/>
                </a:lnTo>
                <a:lnTo>
                  <a:pt x="1028331" y="21844"/>
                </a:lnTo>
                <a:lnTo>
                  <a:pt x="1028547" y="21717"/>
                </a:lnTo>
                <a:lnTo>
                  <a:pt x="1029843" y="20955"/>
                </a:lnTo>
                <a:lnTo>
                  <a:pt x="1020876" y="21717"/>
                </a:lnTo>
                <a:lnTo>
                  <a:pt x="1014907" y="21463"/>
                </a:lnTo>
                <a:lnTo>
                  <a:pt x="1015314" y="21082"/>
                </a:lnTo>
                <a:lnTo>
                  <a:pt x="1015593" y="20828"/>
                </a:lnTo>
                <a:lnTo>
                  <a:pt x="1021245" y="20574"/>
                </a:lnTo>
                <a:lnTo>
                  <a:pt x="1028204" y="20447"/>
                </a:lnTo>
                <a:lnTo>
                  <a:pt x="1032814" y="19939"/>
                </a:lnTo>
                <a:lnTo>
                  <a:pt x="1016355" y="19812"/>
                </a:lnTo>
                <a:lnTo>
                  <a:pt x="1019822" y="20066"/>
                </a:lnTo>
                <a:lnTo>
                  <a:pt x="1001941" y="21590"/>
                </a:lnTo>
                <a:lnTo>
                  <a:pt x="1014412" y="21082"/>
                </a:lnTo>
                <a:lnTo>
                  <a:pt x="1007948" y="23368"/>
                </a:lnTo>
                <a:lnTo>
                  <a:pt x="1002461" y="23495"/>
                </a:lnTo>
                <a:lnTo>
                  <a:pt x="993355" y="23368"/>
                </a:lnTo>
                <a:lnTo>
                  <a:pt x="985532" y="23114"/>
                </a:lnTo>
                <a:lnTo>
                  <a:pt x="980325" y="22606"/>
                </a:lnTo>
                <a:lnTo>
                  <a:pt x="979030" y="21590"/>
                </a:lnTo>
                <a:lnTo>
                  <a:pt x="975588" y="22606"/>
                </a:lnTo>
                <a:lnTo>
                  <a:pt x="968654" y="23114"/>
                </a:lnTo>
                <a:lnTo>
                  <a:pt x="959929" y="23495"/>
                </a:lnTo>
                <a:lnTo>
                  <a:pt x="951166" y="23749"/>
                </a:lnTo>
                <a:lnTo>
                  <a:pt x="956398" y="24130"/>
                </a:lnTo>
                <a:lnTo>
                  <a:pt x="955979" y="24638"/>
                </a:lnTo>
                <a:lnTo>
                  <a:pt x="949210" y="25654"/>
                </a:lnTo>
                <a:lnTo>
                  <a:pt x="931265" y="24257"/>
                </a:lnTo>
                <a:lnTo>
                  <a:pt x="938695" y="23749"/>
                </a:lnTo>
                <a:lnTo>
                  <a:pt x="937615" y="23368"/>
                </a:lnTo>
                <a:lnTo>
                  <a:pt x="936904" y="23114"/>
                </a:lnTo>
                <a:lnTo>
                  <a:pt x="932408" y="22479"/>
                </a:lnTo>
                <a:lnTo>
                  <a:pt x="931697" y="21717"/>
                </a:lnTo>
                <a:lnTo>
                  <a:pt x="933157" y="21463"/>
                </a:lnTo>
                <a:lnTo>
                  <a:pt x="936790" y="20828"/>
                </a:lnTo>
                <a:lnTo>
                  <a:pt x="943444" y="20574"/>
                </a:lnTo>
                <a:lnTo>
                  <a:pt x="958596" y="20828"/>
                </a:lnTo>
                <a:lnTo>
                  <a:pt x="954951" y="20574"/>
                </a:lnTo>
                <a:lnTo>
                  <a:pt x="945832" y="19939"/>
                </a:lnTo>
                <a:lnTo>
                  <a:pt x="935482" y="20574"/>
                </a:lnTo>
                <a:lnTo>
                  <a:pt x="925601" y="21463"/>
                </a:lnTo>
                <a:lnTo>
                  <a:pt x="914260" y="21463"/>
                </a:lnTo>
                <a:lnTo>
                  <a:pt x="914247" y="20828"/>
                </a:lnTo>
                <a:lnTo>
                  <a:pt x="914247" y="20701"/>
                </a:lnTo>
                <a:lnTo>
                  <a:pt x="914946" y="20294"/>
                </a:lnTo>
                <a:lnTo>
                  <a:pt x="912926" y="20447"/>
                </a:lnTo>
                <a:lnTo>
                  <a:pt x="904913" y="20828"/>
                </a:lnTo>
                <a:lnTo>
                  <a:pt x="896302" y="20701"/>
                </a:lnTo>
                <a:lnTo>
                  <a:pt x="899299" y="21209"/>
                </a:lnTo>
                <a:lnTo>
                  <a:pt x="905789" y="22733"/>
                </a:lnTo>
                <a:lnTo>
                  <a:pt x="894384" y="23368"/>
                </a:lnTo>
                <a:lnTo>
                  <a:pt x="879398" y="21717"/>
                </a:lnTo>
                <a:lnTo>
                  <a:pt x="870877" y="21971"/>
                </a:lnTo>
                <a:lnTo>
                  <a:pt x="868083" y="22733"/>
                </a:lnTo>
                <a:lnTo>
                  <a:pt x="865847" y="23749"/>
                </a:lnTo>
                <a:lnTo>
                  <a:pt x="859053" y="24765"/>
                </a:lnTo>
                <a:lnTo>
                  <a:pt x="868489" y="25908"/>
                </a:lnTo>
                <a:lnTo>
                  <a:pt x="867854" y="26631"/>
                </a:lnTo>
                <a:lnTo>
                  <a:pt x="871969" y="26797"/>
                </a:lnTo>
                <a:lnTo>
                  <a:pt x="875538" y="28575"/>
                </a:lnTo>
                <a:lnTo>
                  <a:pt x="860044" y="27813"/>
                </a:lnTo>
                <a:lnTo>
                  <a:pt x="854659" y="28829"/>
                </a:lnTo>
                <a:lnTo>
                  <a:pt x="837806" y="28194"/>
                </a:lnTo>
                <a:lnTo>
                  <a:pt x="824674" y="26924"/>
                </a:lnTo>
                <a:lnTo>
                  <a:pt x="827151" y="25654"/>
                </a:lnTo>
                <a:lnTo>
                  <a:pt x="828128" y="25146"/>
                </a:lnTo>
                <a:lnTo>
                  <a:pt x="836028" y="23749"/>
                </a:lnTo>
                <a:lnTo>
                  <a:pt x="843432" y="22098"/>
                </a:lnTo>
                <a:lnTo>
                  <a:pt x="844384" y="21082"/>
                </a:lnTo>
                <a:lnTo>
                  <a:pt x="845439" y="19939"/>
                </a:lnTo>
                <a:lnTo>
                  <a:pt x="813650" y="20828"/>
                </a:lnTo>
                <a:lnTo>
                  <a:pt x="798474" y="21082"/>
                </a:lnTo>
                <a:lnTo>
                  <a:pt x="786714" y="20701"/>
                </a:lnTo>
                <a:lnTo>
                  <a:pt x="769785" y="21717"/>
                </a:lnTo>
                <a:lnTo>
                  <a:pt x="771334" y="23749"/>
                </a:lnTo>
                <a:lnTo>
                  <a:pt x="773836" y="25273"/>
                </a:lnTo>
                <a:lnTo>
                  <a:pt x="766838" y="25654"/>
                </a:lnTo>
                <a:lnTo>
                  <a:pt x="763384" y="25527"/>
                </a:lnTo>
                <a:lnTo>
                  <a:pt x="758888" y="25146"/>
                </a:lnTo>
                <a:lnTo>
                  <a:pt x="766826" y="24130"/>
                </a:lnTo>
                <a:lnTo>
                  <a:pt x="739825" y="25654"/>
                </a:lnTo>
                <a:lnTo>
                  <a:pt x="726922" y="26162"/>
                </a:lnTo>
                <a:lnTo>
                  <a:pt x="712050" y="26416"/>
                </a:lnTo>
                <a:lnTo>
                  <a:pt x="699643" y="26924"/>
                </a:lnTo>
                <a:lnTo>
                  <a:pt x="704659" y="28575"/>
                </a:lnTo>
                <a:lnTo>
                  <a:pt x="707656" y="29845"/>
                </a:lnTo>
                <a:lnTo>
                  <a:pt x="694194" y="30226"/>
                </a:lnTo>
                <a:lnTo>
                  <a:pt x="696252" y="30480"/>
                </a:lnTo>
                <a:lnTo>
                  <a:pt x="693267" y="32258"/>
                </a:lnTo>
                <a:lnTo>
                  <a:pt x="684288" y="31877"/>
                </a:lnTo>
                <a:lnTo>
                  <a:pt x="681304" y="31750"/>
                </a:lnTo>
                <a:lnTo>
                  <a:pt x="672338" y="31877"/>
                </a:lnTo>
                <a:lnTo>
                  <a:pt x="672299" y="31115"/>
                </a:lnTo>
                <a:lnTo>
                  <a:pt x="675043" y="30988"/>
                </a:lnTo>
                <a:lnTo>
                  <a:pt x="677786" y="30861"/>
                </a:lnTo>
                <a:lnTo>
                  <a:pt x="677278" y="30480"/>
                </a:lnTo>
                <a:lnTo>
                  <a:pt x="670712" y="30099"/>
                </a:lnTo>
                <a:lnTo>
                  <a:pt x="663524" y="30226"/>
                </a:lnTo>
                <a:lnTo>
                  <a:pt x="656628" y="30480"/>
                </a:lnTo>
                <a:lnTo>
                  <a:pt x="650900" y="30988"/>
                </a:lnTo>
                <a:lnTo>
                  <a:pt x="650875" y="30226"/>
                </a:lnTo>
                <a:lnTo>
                  <a:pt x="656323" y="28448"/>
                </a:lnTo>
                <a:lnTo>
                  <a:pt x="665784" y="28956"/>
                </a:lnTo>
                <a:lnTo>
                  <a:pt x="666800" y="29083"/>
                </a:lnTo>
                <a:lnTo>
                  <a:pt x="666305" y="29337"/>
                </a:lnTo>
                <a:lnTo>
                  <a:pt x="667283" y="29591"/>
                </a:lnTo>
                <a:lnTo>
                  <a:pt x="679678" y="28702"/>
                </a:lnTo>
                <a:lnTo>
                  <a:pt x="683234" y="28448"/>
                </a:lnTo>
                <a:lnTo>
                  <a:pt x="670877" y="28702"/>
                </a:lnTo>
                <a:lnTo>
                  <a:pt x="661670" y="28194"/>
                </a:lnTo>
                <a:lnTo>
                  <a:pt x="656005" y="27178"/>
                </a:lnTo>
                <a:lnTo>
                  <a:pt x="654265" y="25908"/>
                </a:lnTo>
                <a:lnTo>
                  <a:pt x="648500" y="26670"/>
                </a:lnTo>
                <a:lnTo>
                  <a:pt x="652119" y="27305"/>
                </a:lnTo>
                <a:lnTo>
                  <a:pt x="655091" y="27940"/>
                </a:lnTo>
                <a:lnTo>
                  <a:pt x="647357" y="28448"/>
                </a:lnTo>
                <a:lnTo>
                  <a:pt x="628675" y="27432"/>
                </a:lnTo>
                <a:lnTo>
                  <a:pt x="626338" y="27305"/>
                </a:lnTo>
                <a:lnTo>
                  <a:pt x="614299" y="27393"/>
                </a:lnTo>
                <a:lnTo>
                  <a:pt x="590296" y="27305"/>
                </a:lnTo>
                <a:lnTo>
                  <a:pt x="576541" y="25146"/>
                </a:lnTo>
                <a:lnTo>
                  <a:pt x="554228" y="27178"/>
                </a:lnTo>
                <a:lnTo>
                  <a:pt x="541083" y="27940"/>
                </a:lnTo>
                <a:lnTo>
                  <a:pt x="526288" y="28448"/>
                </a:lnTo>
                <a:lnTo>
                  <a:pt x="526300" y="29972"/>
                </a:lnTo>
                <a:lnTo>
                  <a:pt x="512330" y="29210"/>
                </a:lnTo>
                <a:lnTo>
                  <a:pt x="514362" y="30988"/>
                </a:lnTo>
                <a:lnTo>
                  <a:pt x="528878" y="31242"/>
                </a:lnTo>
                <a:lnTo>
                  <a:pt x="548970" y="29972"/>
                </a:lnTo>
                <a:lnTo>
                  <a:pt x="555421" y="29591"/>
                </a:lnTo>
                <a:lnTo>
                  <a:pt x="567702" y="30353"/>
                </a:lnTo>
                <a:lnTo>
                  <a:pt x="576618" y="29591"/>
                </a:lnTo>
                <a:lnTo>
                  <a:pt x="573608" y="28448"/>
                </a:lnTo>
                <a:lnTo>
                  <a:pt x="577608" y="27559"/>
                </a:lnTo>
                <a:lnTo>
                  <a:pt x="585533" y="27305"/>
                </a:lnTo>
                <a:lnTo>
                  <a:pt x="593026" y="27432"/>
                </a:lnTo>
                <a:lnTo>
                  <a:pt x="594055" y="28321"/>
                </a:lnTo>
                <a:lnTo>
                  <a:pt x="585152" y="29464"/>
                </a:lnTo>
                <a:lnTo>
                  <a:pt x="581774" y="30607"/>
                </a:lnTo>
                <a:lnTo>
                  <a:pt x="577443" y="31750"/>
                </a:lnTo>
                <a:lnTo>
                  <a:pt x="565746" y="32258"/>
                </a:lnTo>
                <a:lnTo>
                  <a:pt x="570560" y="32893"/>
                </a:lnTo>
                <a:lnTo>
                  <a:pt x="578891" y="33147"/>
                </a:lnTo>
                <a:lnTo>
                  <a:pt x="596125" y="33147"/>
                </a:lnTo>
                <a:lnTo>
                  <a:pt x="593661" y="33909"/>
                </a:lnTo>
                <a:lnTo>
                  <a:pt x="596188" y="34671"/>
                </a:lnTo>
                <a:lnTo>
                  <a:pt x="601675" y="35179"/>
                </a:lnTo>
                <a:lnTo>
                  <a:pt x="596011" y="36068"/>
                </a:lnTo>
                <a:lnTo>
                  <a:pt x="581545" y="37846"/>
                </a:lnTo>
                <a:lnTo>
                  <a:pt x="575335" y="38735"/>
                </a:lnTo>
                <a:lnTo>
                  <a:pt x="577786" y="37973"/>
                </a:lnTo>
                <a:lnTo>
                  <a:pt x="573278" y="37592"/>
                </a:lnTo>
                <a:lnTo>
                  <a:pt x="575297" y="37211"/>
                </a:lnTo>
                <a:lnTo>
                  <a:pt x="550926" y="39624"/>
                </a:lnTo>
                <a:lnTo>
                  <a:pt x="547712" y="39243"/>
                </a:lnTo>
                <a:lnTo>
                  <a:pt x="543420" y="38735"/>
                </a:lnTo>
                <a:lnTo>
                  <a:pt x="542290" y="38100"/>
                </a:lnTo>
                <a:lnTo>
                  <a:pt x="541388" y="37592"/>
                </a:lnTo>
                <a:lnTo>
                  <a:pt x="542048" y="37465"/>
                </a:lnTo>
                <a:lnTo>
                  <a:pt x="545388" y="36830"/>
                </a:lnTo>
                <a:lnTo>
                  <a:pt x="534022" y="36957"/>
                </a:lnTo>
                <a:lnTo>
                  <a:pt x="522160" y="37338"/>
                </a:lnTo>
                <a:lnTo>
                  <a:pt x="512813" y="37465"/>
                </a:lnTo>
                <a:lnTo>
                  <a:pt x="508990" y="36449"/>
                </a:lnTo>
                <a:lnTo>
                  <a:pt x="502526" y="36830"/>
                </a:lnTo>
                <a:lnTo>
                  <a:pt x="505409" y="37338"/>
                </a:lnTo>
                <a:lnTo>
                  <a:pt x="511835" y="37846"/>
                </a:lnTo>
                <a:lnTo>
                  <a:pt x="516013" y="38354"/>
                </a:lnTo>
                <a:lnTo>
                  <a:pt x="514527" y="38481"/>
                </a:lnTo>
                <a:lnTo>
                  <a:pt x="532942" y="38100"/>
                </a:lnTo>
                <a:lnTo>
                  <a:pt x="530618" y="39179"/>
                </a:lnTo>
                <a:lnTo>
                  <a:pt x="514337" y="39116"/>
                </a:lnTo>
                <a:lnTo>
                  <a:pt x="509092" y="40132"/>
                </a:lnTo>
                <a:lnTo>
                  <a:pt x="503618" y="42037"/>
                </a:lnTo>
                <a:lnTo>
                  <a:pt x="501573" y="41910"/>
                </a:lnTo>
                <a:lnTo>
                  <a:pt x="493420" y="41402"/>
                </a:lnTo>
                <a:lnTo>
                  <a:pt x="488581" y="40894"/>
                </a:lnTo>
                <a:lnTo>
                  <a:pt x="481330" y="40132"/>
                </a:lnTo>
                <a:lnTo>
                  <a:pt x="470217" y="39751"/>
                </a:lnTo>
                <a:lnTo>
                  <a:pt x="471322" y="39497"/>
                </a:lnTo>
                <a:lnTo>
                  <a:pt x="481799" y="37084"/>
                </a:lnTo>
                <a:lnTo>
                  <a:pt x="485114" y="36322"/>
                </a:lnTo>
                <a:lnTo>
                  <a:pt x="472147" y="37084"/>
                </a:lnTo>
                <a:lnTo>
                  <a:pt x="475869" y="36449"/>
                </a:lnTo>
                <a:lnTo>
                  <a:pt x="479590" y="35814"/>
                </a:lnTo>
                <a:lnTo>
                  <a:pt x="479552" y="33528"/>
                </a:lnTo>
                <a:lnTo>
                  <a:pt x="490969" y="32004"/>
                </a:lnTo>
                <a:lnTo>
                  <a:pt x="461137" y="31750"/>
                </a:lnTo>
                <a:lnTo>
                  <a:pt x="447027" y="31750"/>
                </a:lnTo>
                <a:lnTo>
                  <a:pt x="436143" y="32004"/>
                </a:lnTo>
                <a:lnTo>
                  <a:pt x="433654" y="31369"/>
                </a:lnTo>
                <a:lnTo>
                  <a:pt x="433158" y="31242"/>
                </a:lnTo>
                <a:lnTo>
                  <a:pt x="431660" y="30861"/>
                </a:lnTo>
                <a:lnTo>
                  <a:pt x="429666" y="29845"/>
                </a:lnTo>
                <a:lnTo>
                  <a:pt x="430326" y="29464"/>
                </a:lnTo>
                <a:lnTo>
                  <a:pt x="431647" y="28702"/>
                </a:lnTo>
                <a:lnTo>
                  <a:pt x="419481" y="29464"/>
                </a:lnTo>
                <a:lnTo>
                  <a:pt x="409041" y="29083"/>
                </a:lnTo>
                <a:lnTo>
                  <a:pt x="399046" y="28321"/>
                </a:lnTo>
                <a:lnTo>
                  <a:pt x="388264" y="27940"/>
                </a:lnTo>
                <a:lnTo>
                  <a:pt x="383743" y="28829"/>
                </a:lnTo>
                <a:lnTo>
                  <a:pt x="394830" y="30226"/>
                </a:lnTo>
                <a:lnTo>
                  <a:pt x="392811" y="31242"/>
                </a:lnTo>
                <a:lnTo>
                  <a:pt x="387845" y="30480"/>
                </a:lnTo>
                <a:lnTo>
                  <a:pt x="374396" y="31623"/>
                </a:lnTo>
                <a:lnTo>
                  <a:pt x="380174" y="31369"/>
                </a:lnTo>
                <a:lnTo>
                  <a:pt x="408800" y="32385"/>
                </a:lnTo>
                <a:lnTo>
                  <a:pt x="399808" y="32385"/>
                </a:lnTo>
                <a:lnTo>
                  <a:pt x="400837" y="34036"/>
                </a:lnTo>
                <a:lnTo>
                  <a:pt x="398348" y="34798"/>
                </a:lnTo>
                <a:lnTo>
                  <a:pt x="413334" y="34925"/>
                </a:lnTo>
                <a:lnTo>
                  <a:pt x="409930" y="35941"/>
                </a:lnTo>
                <a:lnTo>
                  <a:pt x="402882" y="36068"/>
                </a:lnTo>
                <a:lnTo>
                  <a:pt x="394716" y="36068"/>
                </a:lnTo>
                <a:lnTo>
                  <a:pt x="387959" y="36449"/>
                </a:lnTo>
                <a:lnTo>
                  <a:pt x="389432" y="35814"/>
                </a:lnTo>
                <a:lnTo>
                  <a:pt x="389724" y="35687"/>
                </a:lnTo>
                <a:lnTo>
                  <a:pt x="392366" y="34544"/>
                </a:lnTo>
                <a:lnTo>
                  <a:pt x="389928" y="34544"/>
                </a:lnTo>
                <a:lnTo>
                  <a:pt x="390512" y="34290"/>
                </a:lnTo>
                <a:lnTo>
                  <a:pt x="392582" y="33401"/>
                </a:lnTo>
                <a:lnTo>
                  <a:pt x="394347" y="32639"/>
                </a:lnTo>
                <a:lnTo>
                  <a:pt x="383654" y="33147"/>
                </a:lnTo>
                <a:lnTo>
                  <a:pt x="371944" y="33401"/>
                </a:lnTo>
                <a:lnTo>
                  <a:pt x="360591" y="33147"/>
                </a:lnTo>
                <a:lnTo>
                  <a:pt x="350989" y="32639"/>
                </a:lnTo>
                <a:lnTo>
                  <a:pt x="344500" y="31877"/>
                </a:lnTo>
                <a:lnTo>
                  <a:pt x="346710" y="31838"/>
                </a:lnTo>
                <a:lnTo>
                  <a:pt x="345744" y="31242"/>
                </a:lnTo>
                <a:lnTo>
                  <a:pt x="344487" y="30480"/>
                </a:lnTo>
                <a:lnTo>
                  <a:pt x="345719" y="29768"/>
                </a:lnTo>
                <a:lnTo>
                  <a:pt x="319062" y="29591"/>
                </a:lnTo>
                <a:lnTo>
                  <a:pt x="319062" y="28956"/>
                </a:lnTo>
                <a:lnTo>
                  <a:pt x="328498" y="28575"/>
                </a:lnTo>
                <a:lnTo>
                  <a:pt x="334479" y="28829"/>
                </a:lnTo>
                <a:lnTo>
                  <a:pt x="329031" y="28575"/>
                </a:lnTo>
                <a:lnTo>
                  <a:pt x="326313" y="28448"/>
                </a:lnTo>
                <a:lnTo>
                  <a:pt x="318528" y="28702"/>
                </a:lnTo>
                <a:lnTo>
                  <a:pt x="310400" y="29591"/>
                </a:lnTo>
                <a:lnTo>
                  <a:pt x="301142" y="31242"/>
                </a:lnTo>
                <a:lnTo>
                  <a:pt x="282892" y="29972"/>
                </a:lnTo>
                <a:lnTo>
                  <a:pt x="277647" y="29337"/>
                </a:lnTo>
                <a:lnTo>
                  <a:pt x="277660" y="28448"/>
                </a:lnTo>
                <a:lnTo>
                  <a:pt x="271703" y="28956"/>
                </a:lnTo>
                <a:lnTo>
                  <a:pt x="275691" y="29591"/>
                </a:lnTo>
                <a:lnTo>
                  <a:pt x="275755" y="30353"/>
                </a:lnTo>
                <a:lnTo>
                  <a:pt x="265188" y="30734"/>
                </a:lnTo>
                <a:lnTo>
                  <a:pt x="258203" y="31496"/>
                </a:lnTo>
                <a:lnTo>
                  <a:pt x="252526" y="32512"/>
                </a:lnTo>
                <a:lnTo>
                  <a:pt x="245922" y="33020"/>
                </a:lnTo>
                <a:lnTo>
                  <a:pt x="253860" y="34290"/>
                </a:lnTo>
                <a:lnTo>
                  <a:pt x="245872" y="34036"/>
                </a:lnTo>
                <a:lnTo>
                  <a:pt x="243687" y="34798"/>
                </a:lnTo>
                <a:lnTo>
                  <a:pt x="241858" y="35687"/>
                </a:lnTo>
                <a:lnTo>
                  <a:pt x="234988" y="35687"/>
                </a:lnTo>
                <a:lnTo>
                  <a:pt x="236601" y="34671"/>
                </a:lnTo>
                <a:lnTo>
                  <a:pt x="237413" y="34163"/>
                </a:lnTo>
                <a:lnTo>
                  <a:pt x="236423" y="32512"/>
                </a:lnTo>
                <a:lnTo>
                  <a:pt x="233895" y="30988"/>
                </a:lnTo>
                <a:lnTo>
                  <a:pt x="231432" y="32512"/>
                </a:lnTo>
                <a:lnTo>
                  <a:pt x="221945" y="31242"/>
                </a:lnTo>
                <a:lnTo>
                  <a:pt x="215480" y="31369"/>
                </a:lnTo>
                <a:lnTo>
                  <a:pt x="215163" y="32131"/>
                </a:lnTo>
                <a:lnTo>
                  <a:pt x="211340" y="32766"/>
                </a:lnTo>
                <a:lnTo>
                  <a:pt x="208737" y="33274"/>
                </a:lnTo>
                <a:lnTo>
                  <a:pt x="212051" y="34163"/>
                </a:lnTo>
                <a:lnTo>
                  <a:pt x="202133" y="34671"/>
                </a:lnTo>
                <a:lnTo>
                  <a:pt x="194106" y="34544"/>
                </a:lnTo>
                <a:lnTo>
                  <a:pt x="186829" y="34671"/>
                </a:lnTo>
                <a:lnTo>
                  <a:pt x="179184" y="35433"/>
                </a:lnTo>
                <a:lnTo>
                  <a:pt x="180187" y="35941"/>
                </a:lnTo>
                <a:lnTo>
                  <a:pt x="176085" y="36576"/>
                </a:lnTo>
                <a:lnTo>
                  <a:pt x="171792" y="37338"/>
                </a:lnTo>
                <a:lnTo>
                  <a:pt x="172275" y="38100"/>
                </a:lnTo>
                <a:lnTo>
                  <a:pt x="162407" y="37973"/>
                </a:lnTo>
                <a:lnTo>
                  <a:pt x="155117" y="37211"/>
                </a:lnTo>
                <a:lnTo>
                  <a:pt x="151269" y="36322"/>
                </a:lnTo>
                <a:lnTo>
                  <a:pt x="151511" y="35687"/>
                </a:lnTo>
                <a:lnTo>
                  <a:pt x="151752" y="35052"/>
                </a:lnTo>
                <a:lnTo>
                  <a:pt x="156756" y="35179"/>
                </a:lnTo>
                <a:lnTo>
                  <a:pt x="164769" y="35687"/>
                </a:lnTo>
                <a:lnTo>
                  <a:pt x="164211" y="34544"/>
                </a:lnTo>
                <a:lnTo>
                  <a:pt x="137833" y="35052"/>
                </a:lnTo>
                <a:lnTo>
                  <a:pt x="131305" y="34417"/>
                </a:lnTo>
                <a:lnTo>
                  <a:pt x="122872" y="34036"/>
                </a:lnTo>
                <a:lnTo>
                  <a:pt x="122301" y="33147"/>
                </a:lnTo>
                <a:lnTo>
                  <a:pt x="121818" y="32385"/>
                </a:lnTo>
                <a:lnTo>
                  <a:pt x="114274" y="33147"/>
                </a:lnTo>
                <a:lnTo>
                  <a:pt x="105397" y="32893"/>
                </a:lnTo>
                <a:lnTo>
                  <a:pt x="102031" y="32842"/>
                </a:lnTo>
                <a:lnTo>
                  <a:pt x="106426" y="34036"/>
                </a:lnTo>
                <a:lnTo>
                  <a:pt x="109867" y="34163"/>
                </a:lnTo>
                <a:lnTo>
                  <a:pt x="105778" y="34544"/>
                </a:lnTo>
                <a:lnTo>
                  <a:pt x="106375" y="34544"/>
                </a:lnTo>
                <a:lnTo>
                  <a:pt x="107911" y="34671"/>
                </a:lnTo>
                <a:lnTo>
                  <a:pt x="96545" y="37592"/>
                </a:lnTo>
                <a:lnTo>
                  <a:pt x="101714" y="37719"/>
                </a:lnTo>
                <a:lnTo>
                  <a:pt x="103555" y="37084"/>
                </a:lnTo>
                <a:lnTo>
                  <a:pt x="106248" y="36068"/>
                </a:lnTo>
                <a:lnTo>
                  <a:pt x="113957" y="35687"/>
                </a:lnTo>
                <a:lnTo>
                  <a:pt x="115100" y="37465"/>
                </a:lnTo>
                <a:lnTo>
                  <a:pt x="105575" y="38989"/>
                </a:lnTo>
                <a:lnTo>
                  <a:pt x="96151" y="40259"/>
                </a:lnTo>
                <a:lnTo>
                  <a:pt x="97599" y="41529"/>
                </a:lnTo>
                <a:lnTo>
                  <a:pt x="109042" y="42291"/>
                </a:lnTo>
                <a:lnTo>
                  <a:pt x="107022" y="39751"/>
                </a:lnTo>
                <a:lnTo>
                  <a:pt x="116459" y="38608"/>
                </a:lnTo>
                <a:lnTo>
                  <a:pt x="113982" y="38608"/>
                </a:lnTo>
                <a:lnTo>
                  <a:pt x="135382" y="37211"/>
                </a:lnTo>
                <a:lnTo>
                  <a:pt x="136385" y="38227"/>
                </a:lnTo>
                <a:lnTo>
                  <a:pt x="129921" y="38989"/>
                </a:lnTo>
                <a:lnTo>
                  <a:pt x="145973" y="39116"/>
                </a:lnTo>
                <a:lnTo>
                  <a:pt x="170599" y="40005"/>
                </a:lnTo>
                <a:lnTo>
                  <a:pt x="187756" y="40259"/>
                </a:lnTo>
                <a:lnTo>
                  <a:pt x="185724" y="39878"/>
                </a:lnTo>
                <a:lnTo>
                  <a:pt x="182232" y="38100"/>
                </a:lnTo>
                <a:lnTo>
                  <a:pt x="180251" y="37084"/>
                </a:lnTo>
                <a:lnTo>
                  <a:pt x="192671" y="36576"/>
                </a:lnTo>
                <a:lnTo>
                  <a:pt x="201612" y="35814"/>
                </a:lnTo>
                <a:lnTo>
                  <a:pt x="202653" y="37465"/>
                </a:lnTo>
                <a:lnTo>
                  <a:pt x="210096" y="37592"/>
                </a:lnTo>
                <a:lnTo>
                  <a:pt x="205651" y="37973"/>
                </a:lnTo>
                <a:lnTo>
                  <a:pt x="201676" y="39497"/>
                </a:lnTo>
                <a:lnTo>
                  <a:pt x="195694" y="38608"/>
                </a:lnTo>
                <a:lnTo>
                  <a:pt x="196189" y="40513"/>
                </a:lnTo>
                <a:lnTo>
                  <a:pt x="185407" y="42291"/>
                </a:lnTo>
                <a:lnTo>
                  <a:pt x="179882" y="43688"/>
                </a:lnTo>
                <a:lnTo>
                  <a:pt x="172948" y="44958"/>
                </a:lnTo>
                <a:lnTo>
                  <a:pt x="157937" y="45847"/>
                </a:lnTo>
                <a:lnTo>
                  <a:pt x="153733" y="46736"/>
                </a:lnTo>
                <a:lnTo>
                  <a:pt x="144602" y="47498"/>
                </a:lnTo>
                <a:lnTo>
                  <a:pt x="132803" y="47879"/>
                </a:lnTo>
                <a:lnTo>
                  <a:pt x="120637" y="47879"/>
                </a:lnTo>
                <a:lnTo>
                  <a:pt x="128143" y="49149"/>
                </a:lnTo>
                <a:lnTo>
                  <a:pt x="120650" y="49911"/>
                </a:lnTo>
                <a:lnTo>
                  <a:pt x="118122" y="49403"/>
                </a:lnTo>
                <a:lnTo>
                  <a:pt x="114757" y="48768"/>
                </a:lnTo>
                <a:lnTo>
                  <a:pt x="88074" y="43561"/>
                </a:lnTo>
                <a:lnTo>
                  <a:pt x="88938" y="43180"/>
                </a:lnTo>
                <a:lnTo>
                  <a:pt x="89814" y="42799"/>
                </a:lnTo>
                <a:lnTo>
                  <a:pt x="92113" y="41783"/>
                </a:lnTo>
                <a:lnTo>
                  <a:pt x="82791" y="41656"/>
                </a:lnTo>
                <a:lnTo>
                  <a:pt x="75374" y="42037"/>
                </a:lnTo>
                <a:lnTo>
                  <a:pt x="68237" y="42545"/>
                </a:lnTo>
                <a:lnTo>
                  <a:pt x="59728" y="42799"/>
                </a:lnTo>
                <a:lnTo>
                  <a:pt x="57734" y="42291"/>
                </a:lnTo>
                <a:lnTo>
                  <a:pt x="52247" y="40894"/>
                </a:lnTo>
                <a:lnTo>
                  <a:pt x="51739" y="40767"/>
                </a:lnTo>
                <a:lnTo>
                  <a:pt x="63690" y="40513"/>
                </a:lnTo>
                <a:lnTo>
                  <a:pt x="62166" y="38354"/>
                </a:lnTo>
                <a:lnTo>
                  <a:pt x="54940" y="38735"/>
                </a:lnTo>
                <a:lnTo>
                  <a:pt x="48780" y="39243"/>
                </a:lnTo>
                <a:lnTo>
                  <a:pt x="45732" y="40005"/>
                </a:lnTo>
                <a:lnTo>
                  <a:pt x="47790" y="40894"/>
                </a:lnTo>
                <a:lnTo>
                  <a:pt x="44792" y="40767"/>
                </a:lnTo>
                <a:lnTo>
                  <a:pt x="29794" y="40132"/>
                </a:lnTo>
                <a:lnTo>
                  <a:pt x="29324" y="39624"/>
                </a:lnTo>
                <a:lnTo>
                  <a:pt x="38277" y="39624"/>
                </a:lnTo>
                <a:lnTo>
                  <a:pt x="31280" y="39243"/>
                </a:lnTo>
                <a:lnTo>
                  <a:pt x="17856" y="40386"/>
                </a:lnTo>
                <a:lnTo>
                  <a:pt x="13906" y="41275"/>
                </a:lnTo>
                <a:lnTo>
                  <a:pt x="19888" y="40767"/>
                </a:lnTo>
                <a:lnTo>
                  <a:pt x="21856" y="41021"/>
                </a:lnTo>
                <a:lnTo>
                  <a:pt x="965" y="42926"/>
                </a:lnTo>
                <a:lnTo>
                  <a:pt x="0" y="43434"/>
                </a:lnTo>
                <a:lnTo>
                  <a:pt x="10922" y="42291"/>
                </a:lnTo>
                <a:lnTo>
                  <a:pt x="11950" y="44704"/>
                </a:lnTo>
                <a:lnTo>
                  <a:pt x="23380" y="43180"/>
                </a:lnTo>
                <a:lnTo>
                  <a:pt x="20459" y="44958"/>
                </a:lnTo>
                <a:lnTo>
                  <a:pt x="14478" y="44704"/>
                </a:lnTo>
                <a:lnTo>
                  <a:pt x="23952" y="45847"/>
                </a:lnTo>
                <a:lnTo>
                  <a:pt x="33413" y="45593"/>
                </a:lnTo>
                <a:lnTo>
                  <a:pt x="37401" y="46990"/>
                </a:lnTo>
                <a:lnTo>
                  <a:pt x="29413" y="45974"/>
                </a:lnTo>
                <a:lnTo>
                  <a:pt x="24295" y="47498"/>
                </a:lnTo>
                <a:lnTo>
                  <a:pt x="22618" y="47752"/>
                </a:lnTo>
                <a:lnTo>
                  <a:pt x="29070" y="47879"/>
                </a:lnTo>
                <a:lnTo>
                  <a:pt x="36626" y="47752"/>
                </a:lnTo>
                <a:lnTo>
                  <a:pt x="43738" y="47371"/>
                </a:lnTo>
                <a:lnTo>
                  <a:pt x="48869" y="46990"/>
                </a:lnTo>
                <a:lnTo>
                  <a:pt x="53530" y="47879"/>
                </a:lnTo>
                <a:lnTo>
                  <a:pt x="68567" y="47879"/>
                </a:lnTo>
                <a:lnTo>
                  <a:pt x="67348" y="48895"/>
                </a:lnTo>
                <a:lnTo>
                  <a:pt x="68834" y="48006"/>
                </a:lnTo>
                <a:lnTo>
                  <a:pt x="79298" y="47879"/>
                </a:lnTo>
                <a:lnTo>
                  <a:pt x="84810" y="48387"/>
                </a:lnTo>
                <a:lnTo>
                  <a:pt x="84302" y="49403"/>
                </a:lnTo>
                <a:lnTo>
                  <a:pt x="70383" y="50038"/>
                </a:lnTo>
                <a:lnTo>
                  <a:pt x="64427" y="51308"/>
                </a:lnTo>
                <a:lnTo>
                  <a:pt x="52628" y="51689"/>
                </a:lnTo>
                <a:lnTo>
                  <a:pt x="53390" y="50927"/>
                </a:lnTo>
                <a:lnTo>
                  <a:pt x="58166" y="49784"/>
                </a:lnTo>
                <a:lnTo>
                  <a:pt x="58394" y="48895"/>
                </a:lnTo>
                <a:lnTo>
                  <a:pt x="37109" y="49276"/>
                </a:lnTo>
                <a:lnTo>
                  <a:pt x="36893" y="49657"/>
                </a:lnTo>
                <a:lnTo>
                  <a:pt x="35382" y="50292"/>
                </a:lnTo>
                <a:lnTo>
                  <a:pt x="36080" y="50673"/>
                </a:lnTo>
                <a:lnTo>
                  <a:pt x="42481" y="50800"/>
                </a:lnTo>
                <a:lnTo>
                  <a:pt x="36487" y="51816"/>
                </a:lnTo>
                <a:lnTo>
                  <a:pt x="28752" y="52578"/>
                </a:lnTo>
                <a:lnTo>
                  <a:pt x="20180" y="52832"/>
                </a:lnTo>
                <a:lnTo>
                  <a:pt x="11645" y="52451"/>
                </a:lnTo>
                <a:lnTo>
                  <a:pt x="9131" y="53086"/>
                </a:lnTo>
                <a:lnTo>
                  <a:pt x="17132" y="52959"/>
                </a:lnTo>
                <a:lnTo>
                  <a:pt x="19596" y="52959"/>
                </a:lnTo>
                <a:lnTo>
                  <a:pt x="16357" y="53848"/>
                </a:lnTo>
                <a:lnTo>
                  <a:pt x="12928" y="54991"/>
                </a:lnTo>
                <a:lnTo>
                  <a:pt x="13220" y="56007"/>
                </a:lnTo>
                <a:lnTo>
                  <a:pt x="21170" y="56642"/>
                </a:lnTo>
                <a:lnTo>
                  <a:pt x="20243" y="56388"/>
                </a:lnTo>
                <a:lnTo>
                  <a:pt x="22402" y="55880"/>
                </a:lnTo>
                <a:lnTo>
                  <a:pt x="23812" y="55245"/>
                </a:lnTo>
                <a:lnTo>
                  <a:pt x="20650" y="54610"/>
                </a:lnTo>
                <a:lnTo>
                  <a:pt x="27520" y="54610"/>
                </a:lnTo>
                <a:lnTo>
                  <a:pt x="35280" y="54991"/>
                </a:lnTo>
                <a:lnTo>
                  <a:pt x="40335" y="55626"/>
                </a:lnTo>
                <a:lnTo>
                  <a:pt x="39077" y="56515"/>
                </a:lnTo>
                <a:lnTo>
                  <a:pt x="46583" y="56134"/>
                </a:lnTo>
                <a:lnTo>
                  <a:pt x="59969" y="55245"/>
                </a:lnTo>
                <a:lnTo>
                  <a:pt x="70446" y="54610"/>
                </a:lnTo>
                <a:lnTo>
                  <a:pt x="71691" y="55245"/>
                </a:lnTo>
                <a:lnTo>
                  <a:pt x="85432" y="54737"/>
                </a:lnTo>
                <a:lnTo>
                  <a:pt x="84658" y="54610"/>
                </a:lnTo>
                <a:lnTo>
                  <a:pt x="78422" y="53594"/>
                </a:lnTo>
                <a:lnTo>
                  <a:pt x="90792" y="53594"/>
                </a:lnTo>
                <a:lnTo>
                  <a:pt x="98526" y="52959"/>
                </a:lnTo>
                <a:lnTo>
                  <a:pt x="100063" y="52832"/>
                </a:lnTo>
                <a:lnTo>
                  <a:pt x="101612" y="52705"/>
                </a:lnTo>
                <a:lnTo>
                  <a:pt x="109740" y="51689"/>
                </a:lnTo>
                <a:lnTo>
                  <a:pt x="111772" y="51435"/>
                </a:lnTo>
                <a:lnTo>
                  <a:pt x="122161" y="50419"/>
                </a:lnTo>
                <a:lnTo>
                  <a:pt x="120218" y="52324"/>
                </a:lnTo>
                <a:lnTo>
                  <a:pt x="108254" y="52578"/>
                </a:lnTo>
                <a:lnTo>
                  <a:pt x="98818" y="53594"/>
                </a:lnTo>
                <a:lnTo>
                  <a:pt x="103797" y="54356"/>
                </a:lnTo>
                <a:lnTo>
                  <a:pt x="107048" y="53848"/>
                </a:lnTo>
                <a:lnTo>
                  <a:pt x="111417" y="52959"/>
                </a:lnTo>
                <a:lnTo>
                  <a:pt x="119722" y="52578"/>
                </a:lnTo>
                <a:lnTo>
                  <a:pt x="121742" y="52959"/>
                </a:lnTo>
                <a:lnTo>
                  <a:pt x="122135" y="53251"/>
                </a:lnTo>
                <a:lnTo>
                  <a:pt x="122059" y="53467"/>
                </a:lnTo>
                <a:lnTo>
                  <a:pt x="121285" y="53975"/>
                </a:lnTo>
                <a:lnTo>
                  <a:pt x="130619" y="52578"/>
                </a:lnTo>
                <a:lnTo>
                  <a:pt x="133172" y="52197"/>
                </a:lnTo>
                <a:lnTo>
                  <a:pt x="136652" y="52324"/>
                </a:lnTo>
                <a:lnTo>
                  <a:pt x="135750" y="52565"/>
                </a:lnTo>
                <a:lnTo>
                  <a:pt x="138074" y="52197"/>
                </a:lnTo>
                <a:lnTo>
                  <a:pt x="142138" y="51562"/>
                </a:lnTo>
                <a:lnTo>
                  <a:pt x="143992" y="50546"/>
                </a:lnTo>
                <a:lnTo>
                  <a:pt x="147154" y="49911"/>
                </a:lnTo>
                <a:lnTo>
                  <a:pt x="160045" y="49149"/>
                </a:lnTo>
                <a:lnTo>
                  <a:pt x="150685" y="49022"/>
                </a:lnTo>
                <a:lnTo>
                  <a:pt x="145122" y="49530"/>
                </a:lnTo>
                <a:lnTo>
                  <a:pt x="140068" y="50165"/>
                </a:lnTo>
                <a:lnTo>
                  <a:pt x="132168" y="50546"/>
                </a:lnTo>
                <a:lnTo>
                  <a:pt x="132054" y="50419"/>
                </a:lnTo>
                <a:lnTo>
                  <a:pt x="131635" y="49911"/>
                </a:lnTo>
                <a:lnTo>
                  <a:pt x="131318" y="49530"/>
                </a:lnTo>
                <a:lnTo>
                  <a:pt x="137579" y="48641"/>
                </a:lnTo>
                <a:lnTo>
                  <a:pt x="146100" y="47752"/>
                </a:lnTo>
                <a:lnTo>
                  <a:pt x="152019" y="46990"/>
                </a:lnTo>
                <a:lnTo>
                  <a:pt x="160299" y="47625"/>
                </a:lnTo>
                <a:lnTo>
                  <a:pt x="166674" y="48514"/>
                </a:lnTo>
                <a:lnTo>
                  <a:pt x="173697" y="49022"/>
                </a:lnTo>
                <a:lnTo>
                  <a:pt x="183934" y="48514"/>
                </a:lnTo>
                <a:lnTo>
                  <a:pt x="178562" y="49276"/>
                </a:lnTo>
                <a:lnTo>
                  <a:pt x="177114" y="49911"/>
                </a:lnTo>
                <a:lnTo>
                  <a:pt x="174713" y="50292"/>
                </a:lnTo>
                <a:lnTo>
                  <a:pt x="170624" y="50419"/>
                </a:lnTo>
                <a:lnTo>
                  <a:pt x="182981" y="50673"/>
                </a:lnTo>
                <a:lnTo>
                  <a:pt x="182486" y="50927"/>
                </a:lnTo>
                <a:lnTo>
                  <a:pt x="202857" y="48641"/>
                </a:lnTo>
                <a:lnTo>
                  <a:pt x="217754" y="48641"/>
                </a:lnTo>
                <a:lnTo>
                  <a:pt x="220294" y="48514"/>
                </a:lnTo>
                <a:lnTo>
                  <a:pt x="232981" y="47879"/>
                </a:lnTo>
                <a:lnTo>
                  <a:pt x="247103" y="47371"/>
                </a:lnTo>
                <a:lnTo>
                  <a:pt x="258635" y="48133"/>
                </a:lnTo>
                <a:lnTo>
                  <a:pt x="257505" y="47371"/>
                </a:lnTo>
                <a:lnTo>
                  <a:pt x="256933" y="46990"/>
                </a:lnTo>
                <a:lnTo>
                  <a:pt x="255612" y="46101"/>
                </a:lnTo>
                <a:lnTo>
                  <a:pt x="285216" y="45466"/>
                </a:lnTo>
                <a:lnTo>
                  <a:pt x="292938" y="45085"/>
                </a:lnTo>
                <a:lnTo>
                  <a:pt x="291007" y="46228"/>
                </a:lnTo>
                <a:lnTo>
                  <a:pt x="283019" y="46482"/>
                </a:lnTo>
                <a:lnTo>
                  <a:pt x="274561" y="46990"/>
                </a:lnTo>
                <a:lnTo>
                  <a:pt x="290144" y="46736"/>
                </a:lnTo>
                <a:lnTo>
                  <a:pt x="304571" y="46228"/>
                </a:lnTo>
                <a:lnTo>
                  <a:pt x="317690" y="45212"/>
                </a:lnTo>
                <a:lnTo>
                  <a:pt x="318858" y="45085"/>
                </a:lnTo>
                <a:lnTo>
                  <a:pt x="329311" y="43942"/>
                </a:lnTo>
                <a:lnTo>
                  <a:pt x="319862" y="42799"/>
                </a:lnTo>
                <a:lnTo>
                  <a:pt x="318808" y="42672"/>
                </a:lnTo>
                <a:lnTo>
                  <a:pt x="317296" y="42799"/>
                </a:lnTo>
                <a:lnTo>
                  <a:pt x="307327" y="41910"/>
                </a:lnTo>
                <a:lnTo>
                  <a:pt x="316052" y="40894"/>
                </a:lnTo>
                <a:lnTo>
                  <a:pt x="323037" y="41402"/>
                </a:lnTo>
                <a:lnTo>
                  <a:pt x="330771" y="42164"/>
                </a:lnTo>
                <a:lnTo>
                  <a:pt x="341757" y="41910"/>
                </a:lnTo>
                <a:lnTo>
                  <a:pt x="342252" y="43815"/>
                </a:lnTo>
                <a:lnTo>
                  <a:pt x="336283" y="43561"/>
                </a:lnTo>
                <a:lnTo>
                  <a:pt x="340766" y="45466"/>
                </a:lnTo>
                <a:lnTo>
                  <a:pt x="347154" y="44704"/>
                </a:lnTo>
                <a:lnTo>
                  <a:pt x="360324" y="43815"/>
                </a:lnTo>
                <a:lnTo>
                  <a:pt x="362204" y="43688"/>
                </a:lnTo>
                <a:lnTo>
                  <a:pt x="369163" y="43053"/>
                </a:lnTo>
                <a:lnTo>
                  <a:pt x="370243" y="44323"/>
                </a:lnTo>
                <a:lnTo>
                  <a:pt x="366839" y="45593"/>
                </a:lnTo>
                <a:lnTo>
                  <a:pt x="359143" y="46482"/>
                </a:lnTo>
                <a:lnTo>
                  <a:pt x="347332" y="46863"/>
                </a:lnTo>
                <a:lnTo>
                  <a:pt x="336651" y="46482"/>
                </a:lnTo>
                <a:lnTo>
                  <a:pt x="325958" y="46863"/>
                </a:lnTo>
                <a:lnTo>
                  <a:pt x="315709" y="47371"/>
                </a:lnTo>
                <a:lnTo>
                  <a:pt x="306438" y="46990"/>
                </a:lnTo>
                <a:lnTo>
                  <a:pt x="313436" y="48133"/>
                </a:lnTo>
                <a:lnTo>
                  <a:pt x="290118" y="48945"/>
                </a:lnTo>
                <a:lnTo>
                  <a:pt x="300710" y="49403"/>
                </a:lnTo>
                <a:lnTo>
                  <a:pt x="309765" y="50419"/>
                </a:lnTo>
                <a:lnTo>
                  <a:pt x="317690" y="51054"/>
                </a:lnTo>
                <a:lnTo>
                  <a:pt x="325970" y="50546"/>
                </a:lnTo>
                <a:lnTo>
                  <a:pt x="326961" y="51435"/>
                </a:lnTo>
                <a:lnTo>
                  <a:pt x="336969" y="52324"/>
                </a:lnTo>
                <a:lnTo>
                  <a:pt x="328968" y="53213"/>
                </a:lnTo>
                <a:lnTo>
                  <a:pt x="319049" y="53848"/>
                </a:lnTo>
                <a:lnTo>
                  <a:pt x="312039" y="52705"/>
                </a:lnTo>
                <a:lnTo>
                  <a:pt x="311073" y="53975"/>
                </a:lnTo>
                <a:lnTo>
                  <a:pt x="316750" y="54102"/>
                </a:lnTo>
                <a:lnTo>
                  <a:pt x="320230" y="54229"/>
                </a:lnTo>
                <a:lnTo>
                  <a:pt x="324739" y="54483"/>
                </a:lnTo>
                <a:lnTo>
                  <a:pt x="333489" y="54356"/>
                </a:lnTo>
                <a:lnTo>
                  <a:pt x="334987" y="53848"/>
                </a:lnTo>
                <a:lnTo>
                  <a:pt x="337248" y="53086"/>
                </a:lnTo>
                <a:lnTo>
                  <a:pt x="343471" y="51689"/>
                </a:lnTo>
                <a:lnTo>
                  <a:pt x="351193" y="50546"/>
                </a:lnTo>
                <a:lnTo>
                  <a:pt x="359765" y="49276"/>
                </a:lnTo>
                <a:lnTo>
                  <a:pt x="369239" y="48768"/>
                </a:lnTo>
                <a:lnTo>
                  <a:pt x="379145" y="48387"/>
                </a:lnTo>
                <a:lnTo>
                  <a:pt x="388581" y="48387"/>
                </a:lnTo>
                <a:lnTo>
                  <a:pt x="396671" y="48641"/>
                </a:lnTo>
                <a:lnTo>
                  <a:pt x="387946" y="49149"/>
                </a:lnTo>
                <a:lnTo>
                  <a:pt x="380619" y="49911"/>
                </a:lnTo>
                <a:lnTo>
                  <a:pt x="376110" y="50927"/>
                </a:lnTo>
                <a:lnTo>
                  <a:pt x="375805" y="51943"/>
                </a:lnTo>
                <a:lnTo>
                  <a:pt x="382346" y="51308"/>
                </a:lnTo>
                <a:lnTo>
                  <a:pt x="389686" y="51562"/>
                </a:lnTo>
                <a:lnTo>
                  <a:pt x="395058" y="51689"/>
                </a:lnTo>
                <a:lnTo>
                  <a:pt x="395300" y="51308"/>
                </a:lnTo>
                <a:lnTo>
                  <a:pt x="395693" y="50673"/>
                </a:lnTo>
                <a:lnTo>
                  <a:pt x="407441" y="50673"/>
                </a:lnTo>
                <a:lnTo>
                  <a:pt x="419798" y="50927"/>
                </a:lnTo>
                <a:lnTo>
                  <a:pt x="429831" y="51435"/>
                </a:lnTo>
                <a:lnTo>
                  <a:pt x="434606" y="52578"/>
                </a:lnTo>
                <a:lnTo>
                  <a:pt x="424815" y="52959"/>
                </a:lnTo>
                <a:lnTo>
                  <a:pt x="406133" y="52705"/>
                </a:lnTo>
                <a:lnTo>
                  <a:pt x="397471" y="52832"/>
                </a:lnTo>
                <a:lnTo>
                  <a:pt x="400545" y="52959"/>
                </a:lnTo>
                <a:lnTo>
                  <a:pt x="403567" y="53467"/>
                </a:lnTo>
                <a:lnTo>
                  <a:pt x="402145" y="53873"/>
                </a:lnTo>
                <a:lnTo>
                  <a:pt x="385292" y="53848"/>
                </a:lnTo>
                <a:lnTo>
                  <a:pt x="392366" y="54483"/>
                </a:lnTo>
                <a:lnTo>
                  <a:pt x="396963" y="54991"/>
                </a:lnTo>
                <a:lnTo>
                  <a:pt x="402209" y="55245"/>
                </a:lnTo>
                <a:lnTo>
                  <a:pt x="411238" y="55118"/>
                </a:lnTo>
                <a:lnTo>
                  <a:pt x="408228" y="54610"/>
                </a:lnTo>
                <a:lnTo>
                  <a:pt x="409727" y="54483"/>
                </a:lnTo>
                <a:lnTo>
                  <a:pt x="413689" y="54356"/>
                </a:lnTo>
                <a:lnTo>
                  <a:pt x="418693" y="54483"/>
                </a:lnTo>
                <a:lnTo>
                  <a:pt x="422706" y="54356"/>
                </a:lnTo>
                <a:lnTo>
                  <a:pt x="423202" y="56388"/>
                </a:lnTo>
                <a:lnTo>
                  <a:pt x="434035" y="56007"/>
                </a:lnTo>
                <a:lnTo>
                  <a:pt x="447878" y="56388"/>
                </a:lnTo>
                <a:lnTo>
                  <a:pt x="463575" y="56515"/>
                </a:lnTo>
                <a:lnTo>
                  <a:pt x="476707" y="56007"/>
                </a:lnTo>
                <a:lnTo>
                  <a:pt x="479983" y="55880"/>
                </a:lnTo>
                <a:lnTo>
                  <a:pt x="478028" y="56388"/>
                </a:lnTo>
                <a:lnTo>
                  <a:pt x="488619" y="55880"/>
                </a:lnTo>
                <a:lnTo>
                  <a:pt x="497090" y="54356"/>
                </a:lnTo>
                <a:lnTo>
                  <a:pt x="499275" y="53975"/>
                </a:lnTo>
                <a:lnTo>
                  <a:pt x="504380" y="53086"/>
                </a:lnTo>
                <a:lnTo>
                  <a:pt x="505815" y="52959"/>
                </a:lnTo>
                <a:lnTo>
                  <a:pt x="515823" y="52070"/>
                </a:lnTo>
                <a:lnTo>
                  <a:pt x="510349" y="53086"/>
                </a:lnTo>
                <a:lnTo>
                  <a:pt x="512864" y="53848"/>
                </a:lnTo>
                <a:lnTo>
                  <a:pt x="513854" y="54737"/>
                </a:lnTo>
                <a:lnTo>
                  <a:pt x="523290" y="53721"/>
                </a:lnTo>
                <a:lnTo>
                  <a:pt x="528281" y="55245"/>
                </a:lnTo>
                <a:lnTo>
                  <a:pt x="537806" y="55626"/>
                </a:lnTo>
                <a:lnTo>
                  <a:pt x="534200" y="54864"/>
                </a:lnTo>
                <a:lnTo>
                  <a:pt x="536384" y="54102"/>
                </a:lnTo>
                <a:lnTo>
                  <a:pt x="538035" y="53721"/>
                </a:lnTo>
                <a:lnTo>
                  <a:pt x="539127" y="53467"/>
                </a:lnTo>
                <a:lnTo>
                  <a:pt x="557314" y="50927"/>
                </a:lnTo>
                <a:lnTo>
                  <a:pt x="566115" y="50927"/>
                </a:lnTo>
                <a:lnTo>
                  <a:pt x="564045" y="52324"/>
                </a:lnTo>
                <a:lnTo>
                  <a:pt x="547243" y="53721"/>
                </a:lnTo>
                <a:lnTo>
                  <a:pt x="550252" y="55118"/>
                </a:lnTo>
                <a:lnTo>
                  <a:pt x="560197" y="55245"/>
                </a:lnTo>
                <a:lnTo>
                  <a:pt x="562686" y="53721"/>
                </a:lnTo>
                <a:lnTo>
                  <a:pt x="555675" y="53340"/>
                </a:lnTo>
                <a:lnTo>
                  <a:pt x="565975" y="53467"/>
                </a:lnTo>
                <a:lnTo>
                  <a:pt x="577176" y="53721"/>
                </a:lnTo>
                <a:lnTo>
                  <a:pt x="587717" y="54229"/>
                </a:lnTo>
                <a:lnTo>
                  <a:pt x="596087" y="55118"/>
                </a:lnTo>
                <a:lnTo>
                  <a:pt x="605764" y="54102"/>
                </a:lnTo>
                <a:lnTo>
                  <a:pt x="613270" y="53467"/>
                </a:lnTo>
                <a:lnTo>
                  <a:pt x="614578" y="53340"/>
                </a:lnTo>
                <a:lnTo>
                  <a:pt x="615505" y="53251"/>
                </a:lnTo>
                <a:lnTo>
                  <a:pt x="607961" y="52578"/>
                </a:lnTo>
                <a:lnTo>
                  <a:pt x="617435" y="50927"/>
                </a:lnTo>
                <a:lnTo>
                  <a:pt x="618896" y="50673"/>
                </a:lnTo>
                <a:lnTo>
                  <a:pt x="629196" y="50800"/>
                </a:lnTo>
                <a:lnTo>
                  <a:pt x="638517" y="51181"/>
                </a:lnTo>
                <a:lnTo>
                  <a:pt x="647014" y="51689"/>
                </a:lnTo>
                <a:lnTo>
                  <a:pt x="654799" y="52070"/>
                </a:lnTo>
                <a:lnTo>
                  <a:pt x="644334" y="52959"/>
                </a:lnTo>
                <a:lnTo>
                  <a:pt x="644842" y="52705"/>
                </a:lnTo>
                <a:lnTo>
                  <a:pt x="640854" y="53467"/>
                </a:lnTo>
                <a:lnTo>
                  <a:pt x="627405" y="53213"/>
                </a:lnTo>
                <a:lnTo>
                  <a:pt x="628929" y="54483"/>
                </a:lnTo>
                <a:lnTo>
                  <a:pt x="635749" y="53721"/>
                </a:lnTo>
                <a:lnTo>
                  <a:pt x="642493" y="53594"/>
                </a:lnTo>
                <a:lnTo>
                  <a:pt x="649795" y="53594"/>
                </a:lnTo>
                <a:lnTo>
                  <a:pt x="651497" y="53467"/>
                </a:lnTo>
                <a:lnTo>
                  <a:pt x="658304" y="52959"/>
                </a:lnTo>
                <a:lnTo>
                  <a:pt x="657809" y="53340"/>
                </a:lnTo>
                <a:lnTo>
                  <a:pt x="673188" y="52959"/>
                </a:lnTo>
                <a:lnTo>
                  <a:pt x="686701" y="53467"/>
                </a:lnTo>
                <a:lnTo>
                  <a:pt x="698728" y="53594"/>
                </a:lnTo>
                <a:lnTo>
                  <a:pt x="708685" y="52197"/>
                </a:lnTo>
                <a:lnTo>
                  <a:pt x="709587" y="52070"/>
                </a:lnTo>
                <a:lnTo>
                  <a:pt x="705612" y="52197"/>
                </a:lnTo>
                <a:lnTo>
                  <a:pt x="697611" y="50800"/>
                </a:lnTo>
                <a:lnTo>
                  <a:pt x="698106" y="50673"/>
                </a:lnTo>
                <a:lnTo>
                  <a:pt x="700074" y="50165"/>
                </a:lnTo>
                <a:lnTo>
                  <a:pt x="705104" y="50927"/>
                </a:lnTo>
                <a:lnTo>
                  <a:pt x="718540" y="50546"/>
                </a:lnTo>
                <a:lnTo>
                  <a:pt x="718070" y="51562"/>
                </a:lnTo>
                <a:lnTo>
                  <a:pt x="713574" y="51943"/>
                </a:lnTo>
                <a:lnTo>
                  <a:pt x="733513" y="52197"/>
                </a:lnTo>
                <a:lnTo>
                  <a:pt x="738022" y="51816"/>
                </a:lnTo>
                <a:lnTo>
                  <a:pt x="741464" y="50546"/>
                </a:lnTo>
                <a:lnTo>
                  <a:pt x="739952" y="50165"/>
                </a:lnTo>
                <a:lnTo>
                  <a:pt x="737933" y="49657"/>
                </a:lnTo>
                <a:lnTo>
                  <a:pt x="746899" y="48895"/>
                </a:lnTo>
                <a:lnTo>
                  <a:pt x="755002" y="49530"/>
                </a:lnTo>
                <a:lnTo>
                  <a:pt x="752551" y="50673"/>
                </a:lnTo>
                <a:lnTo>
                  <a:pt x="748792" y="51943"/>
                </a:lnTo>
                <a:lnTo>
                  <a:pt x="752944" y="52832"/>
                </a:lnTo>
                <a:lnTo>
                  <a:pt x="773366" y="51308"/>
                </a:lnTo>
                <a:lnTo>
                  <a:pt x="777887" y="52451"/>
                </a:lnTo>
                <a:lnTo>
                  <a:pt x="799592" y="52324"/>
                </a:lnTo>
                <a:lnTo>
                  <a:pt x="817892" y="51308"/>
                </a:lnTo>
                <a:lnTo>
                  <a:pt x="820178" y="51181"/>
                </a:lnTo>
                <a:lnTo>
                  <a:pt x="841146" y="49784"/>
                </a:lnTo>
                <a:lnTo>
                  <a:pt x="863981" y="49022"/>
                </a:lnTo>
                <a:lnTo>
                  <a:pt x="860513" y="50292"/>
                </a:lnTo>
                <a:lnTo>
                  <a:pt x="851763" y="51181"/>
                </a:lnTo>
                <a:lnTo>
                  <a:pt x="841413" y="51816"/>
                </a:lnTo>
                <a:lnTo>
                  <a:pt x="833158" y="52197"/>
                </a:lnTo>
                <a:lnTo>
                  <a:pt x="841400" y="52705"/>
                </a:lnTo>
                <a:lnTo>
                  <a:pt x="850785" y="52451"/>
                </a:lnTo>
                <a:lnTo>
                  <a:pt x="860818" y="52070"/>
                </a:lnTo>
                <a:lnTo>
                  <a:pt x="883488" y="52578"/>
                </a:lnTo>
                <a:lnTo>
                  <a:pt x="885990" y="52070"/>
                </a:lnTo>
                <a:lnTo>
                  <a:pt x="892886" y="50673"/>
                </a:lnTo>
                <a:lnTo>
                  <a:pt x="890905" y="49657"/>
                </a:lnTo>
                <a:lnTo>
                  <a:pt x="901903" y="49022"/>
                </a:lnTo>
                <a:lnTo>
                  <a:pt x="904100" y="48895"/>
                </a:lnTo>
                <a:lnTo>
                  <a:pt x="906310" y="48768"/>
                </a:lnTo>
                <a:lnTo>
                  <a:pt x="901865" y="50673"/>
                </a:lnTo>
                <a:lnTo>
                  <a:pt x="903846" y="51054"/>
                </a:lnTo>
                <a:lnTo>
                  <a:pt x="909955" y="49911"/>
                </a:lnTo>
                <a:lnTo>
                  <a:pt x="919467" y="49276"/>
                </a:lnTo>
                <a:lnTo>
                  <a:pt x="930376" y="49149"/>
                </a:lnTo>
                <a:lnTo>
                  <a:pt x="940676" y="48895"/>
                </a:lnTo>
                <a:lnTo>
                  <a:pt x="941247" y="50038"/>
                </a:lnTo>
                <a:lnTo>
                  <a:pt x="954671" y="48895"/>
                </a:lnTo>
                <a:lnTo>
                  <a:pt x="956157" y="48768"/>
                </a:lnTo>
                <a:lnTo>
                  <a:pt x="960640" y="48387"/>
                </a:lnTo>
                <a:lnTo>
                  <a:pt x="955649" y="48260"/>
                </a:lnTo>
                <a:lnTo>
                  <a:pt x="959129" y="47371"/>
                </a:lnTo>
                <a:lnTo>
                  <a:pt x="960120" y="47117"/>
                </a:lnTo>
                <a:lnTo>
                  <a:pt x="960107" y="46863"/>
                </a:lnTo>
                <a:lnTo>
                  <a:pt x="960107" y="46482"/>
                </a:lnTo>
                <a:lnTo>
                  <a:pt x="965073" y="46482"/>
                </a:lnTo>
                <a:lnTo>
                  <a:pt x="950061" y="45593"/>
                </a:lnTo>
                <a:lnTo>
                  <a:pt x="918070" y="46863"/>
                </a:lnTo>
                <a:lnTo>
                  <a:pt x="902779" y="45593"/>
                </a:lnTo>
                <a:lnTo>
                  <a:pt x="908735" y="45085"/>
                </a:lnTo>
                <a:lnTo>
                  <a:pt x="900747" y="44577"/>
                </a:lnTo>
                <a:lnTo>
                  <a:pt x="906741" y="44069"/>
                </a:lnTo>
                <a:lnTo>
                  <a:pt x="911707" y="44069"/>
                </a:lnTo>
                <a:lnTo>
                  <a:pt x="912698" y="44323"/>
                </a:lnTo>
                <a:lnTo>
                  <a:pt x="913231" y="44704"/>
                </a:lnTo>
                <a:lnTo>
                  <a:pt x="915085" y="44069"/>
                </a:lnTo>
                <a:lnTo>
                  <a:pt x="916190" y="43688"/>
                </a:lnTo>
                <a:lnTo>
                  <a:pt x="921867" y="43053"/>
                </a:lnTo>
                <a:lnTo>
                  <a:pt x="922997" y="42926"/>
                </a:lnTo>
                <a:lnTo>
                  <a:pt x="924140" y="42799"/>
                </a:lnTo>
                <a:lnTo>
                  <a:pt x="913676" y="42926"/>
                </a:lnTo>
                <a:lnTo>
                  <a:pt x="916063" y="42037"/>
                </a:lnTo>
                <a:lnTo>
                  <a:pt x="917435" y="41529"/>
                </a:lnTo>
                <a:lnTo>
                  <a:pt x="926350" y="40767"/>
                </a:lnTo>
                <a:lnTo>
                  <a:pt x="937882" y="40386"/>
                </a:lnTo>
                <a:lnTo>
                  <a:pt x="949490" y="39878"/>
                </a:lnTo>
                <a:lnTo>
                  <a:pt x="952385" y="40894"/>
                </a:lnTo>
                <a:lnTo>
                  <a:pt x="947102" y="41783"/>
                </a:lnTo>
                <a:lnTo>
                  <a:pt x="941971" y="42316"/>
                </a:lnTo>
                <a:lnTo>
                  <a:pt x="949553" y="42799"/>
                </a:lnTo>
                <a:lnTo>
                  <a:pt x="947623" y="44704"/>
                </a:lnTo>
                <a:lnTo>
                  <a:pt x="956919" y="43942"/>
                </a:lnTo>
                <a:lnTo>
                  <a:pt x="958342" y="43180"/>
                </a:lnTo>
                <a:lnTo>
                  <a:pt x="956919" y="42316"/>
                </a:lnTo>
                <a:lnTo>
                  <a:pt x="956945" y="42164"/>
                </a:lnTo>
                <a:lnTo>
                  <a:pt x="957516" y="41148"/>
                </a:lnTo>
                <a:lnTo>
                  <a:pt x="960348" y="39878"/>
                </a:lnTo>
                <a:lnTo>
                  <a:pt x="960920" y="39624"/>
                </a:lnTo>
                <a:lnTo>
                  <a:pt x="962914" y="38735"/>
                </a:lnTo>
                <a:lnTo>
                  <a:pt x="975436" y="41148"/>
                </a:lnTo>
                <a:lnTo>
                  <a:pt x="980897" y="40894"/>
                </a:lnTo>
                <a:lnTo>
                  <a:pt x="974940" y="41402"/>
                </a:lnTo>
                <a:lnTo>
                  <a:pt x="984618" y="41402"/>
                </a:lnTo>
                <a:lnTo>
                  <a:pt x="991920" y="41021"/>
                </a:lnTo>
                <a:lnTo>
                  <a:pt x="993317" y="40894"/>
                </a:lnTo>
                <a:lnTo>
                  <a:pt x="998931" y="40386"/>
                </a:lnTo>
                <a:lnTo>
                  <a:pt x="1007757" y="40005"/>
                </a:lnTo>
                <a:lnTo>
                  <a:pt x="1014298" y="41529"/>
                </a:lnTo>
                <a:lnTo>
                  <a:pt x="1003427" y="41148"/>
                </a:lnTo>
                <a:lnTo>
                  <a:pt x="995819" y="42164"/>
                </a:lnTo>
                <a:lnTo>
                  <a:pt x="989609" y="43307"/>
                </a:lnTo>
                <a:lnTo>
                  <a:pt x="982954" y="43434"/>
                </a:lnTo>
                <a:lnTo>
                  <a:pt x="992708" y="44704"/>
                </a:lnTo>
                <a:lnTo>
                  <a:pt x="988783" y="46228"/>
                </a:lnTo>
                <a:lnTo>
                  <a:pt x="969594" y="49149"/>
                </a:lnTo>
                <a:lnTo>
                  <a:pt x="977595" y="48895"/>
                </a:lnTo>
                <a:lnTo>
                  <a:pt x="984910" y="48895"/>
                </a:lnTo>
                <a:lnTo>
                  <a:pt x="991311" y="49149"/>
                </a:lnTo>
                <a:lnTo>
                  <a:pt x="996480" y="49784"/>
                </a:lnTo>
                <a:lnTo>
                  <a:pt x="1007148" y="48895"/>
                </a:lnTo>
                <a:lnTo>
                  <a:pt x="1008672" y="48768"/>
                </a:lnTo>
                <a:lnTo>
                  <a:pt x="1021092" y="48641"/>
                </a:lnTo>
                <a:lnTo>
                  <a:pt x="1033411" y="48641"/>
                </a:lnTo>
                <a:lnTo>
                  <a:pt x="1045273" y="47244"/>
                </a:lnTo>
                <a:lnTo>
                  <a:pt x="1047826" y="47625"/>
                </a:lnTo>
                <a:lnTo>
                  <a:pt x="1045857" y="48133"/>
                </a:lnTo>
                <a:lnTo>
                  <a:pt x="1043978" y="48514"/>
                </a:lnTo>
                <a:lnTo>
                  <a:pt x="1046797" y="48641"/>
                </a:lnTo>
                <a:lnTo>
                  <a:pt x="1059307" y="48641"/>
                </a:lnTo>
                <a:lnTo>
                  <a:pt x="1072083" y="48387"/>
                </a:lnTo>
                <a:lnTo>
                  <a:pt x="1093736" y="47244"/>
                </a:lnTo>
                <a:lnTo>
                  <a:pt x="1098080" y="46990"/>
                </a:lnTo>
                <a:lnTo>
                  <a:pt x="1107084" y="46990"/>
                </a:lnTo>
                <a:lnTo>
                  <a:pt x="1105560" y="47879"/>
                </a:lnTo>
                <a:lnTo>
                  <a:pt x="1108087" y="48641"/>
                </a:lnTo>
                <a:lnTo>
                  <a:pt x="1136523" y="48260"/>
                </a:lnTo>
                <a:lnTo>
                  <a:pt x="1160741" y="46990"/>
                </a:lnTo>
                <a:lnTo>
                  <a:pt x="1184960" y="45720"/>
                </a:lnTo>
                <a:lnTo>
                  <a:pt x="1215644" y="45339"/>
                </a:lnTo>
                <a:lnTo>
                  <a:pt x="1208697" y="46355"/>
                </a:lnTo>
                <a:lnTo>
                  <a:pt x="1227137" y="46863"/>
                </a:lnTo>
                <a:lnTo>
                  <a:pt x="1232052" y="45339"/>
                </a:lnTo>
                <a:lnTo>
                  <a:pt x="1244206" y="46355"/>
                </a:lnTo>
                <a:lnTo>
                  <a:pt x="1273009" y="45339"/>
                </a:lnTo>
                <a:lnTo>
                  <a:pt x="1276273" y="45212"/>
                </a:lnTo>
                <a:lnTo>
                  <a:pt x="1290370" y="46355"/>
                </a:lnTo>
                <a:lnTo>
                  <a:pt x="1302880" y="46228"/>
                </a:lnTo>
                <a:lnTo>
                  <a:pt x="1311224" y="45212"/>
                </a:lnTo>
                <a:lnTo>
                  <a:pt x="1318729" y="44069"/>
                </a:lnTo>
                <a:lnTo>
                  <a:pt x="1328712" y="43307"/>
                </a:lnTo>
                <a:lnTo>
                  <a:pt x="1328712" y="44069"/>
                </a:lnTo>
                <a:lnTo>
                  <a:pt x="1323721" y="45466"/>
                </a:lnTo>
                <a:lnTo>
                  <a:pt x="1332242" y="45720"/>
                </a:lnTo>
                <a:lnTo>
                  <a:pt x="1438427" y="43307"/>
                </a:lnTo>
                <a:lnTo>
                  <a:pt x="1493583" y="42291"/>
                </a:lnTo>
                <a:lnTo>
                  <a:pt x="1493100" y="42545"/>
                </a:lnTo>
                <a:lnTo>
                  <a:pt x="1488617" y="42926"/>
                </a:lnTo>
                <a:lnTo>
                  <a:pt x="1517205" y="42418"/>
                </a:lnTo>
                <a:lnTo>
                  <a:pt x="1520304" y="42291"/>
                </a:lnTo>
                <a:lnTo>
                  <a:pt x="1538871" y="41529"/>
                </a:lnTo>
                <a:lnTo>
                  <a:pt x="1571713" y="40259"/>
                </a:lnTo>
                <a:lnTo>
                  <a:pt x="1596644" y="40132"/>
                </a:lnTo>
                <a:lnTo>
                  <a:pt x="1598701" y="40005"/>
                </a:lnTo>
                <a:lnTo>
                  <a:pt x="1602828" y="39751"/>
                </a:lnTo>
                <a:lnTo>
                  <a:pt x="1610156" y="39116"/>
                </a:lnTo>
                <a:lnTo>
                  <a:pt x="1615338" y="38481"/>
                </a:lnTo>
                <a:lnTo>
                  <a:pt x="1615046" y="37592"/>
                </a:lnTo>
                <a:lnTo>
                  <a:pt x="1607591" y="37465"/>
                </a:lnTo>
                <a:lnTo>
                  <a:pt x="1606791" y="36195"/>
                </a:lnTo>
                <a:lnTo>
                  <a:pt x="1606677" y="35560"/>
                </a:lnTo>
                <a:lnTo>
                  <a:pt x="1607032" y="34798"/>
                </a:lnTo>
                <a:lnTo>
                  <a:pt x="1621485" y="34417"/>
                </a:lnTo>
                <a:lnTo>
                  <a:pt x="1627022" y="35179"/>
                </a:lnTo>
                <a:lnTo>
                  <a:pt x="1630794" y="36195"/>
                </a:lnTo>
                <a:lnTo>
                  <a:pt x="1639938" y="36449"/>
                </a:lnTo>
                <a:lnTo>
                  <a:pt x="1645958" y="38862"/>
                </a:lnTo>
                <a:lnTo>
                  <a:pt x="1628025" y="38227"/>
                </a:lnTo>
                <a:lnTo>
                  <a:pt x="1628038" y="40386"/>
                </a:lnTo>
                <a:lnTo>
                  <a:pt x="1651520" y="38862"/>
                </a:lnTo>
                <a:lnTo>
                  <a:pt x="1655432" y="38608"/>
                </a:lnTo>
                <a:lnTo>
                  <a:pt x="1666976" y="38735"/>
                </a:lnTo>
                <a:lnTo>
                  <a:pt x="1672653" y="38608"/>
                </a:lnTo>
                <a:lnTo>
                  <a:pt x="1678330" y="38481"/>
                </a:lnTo>
                <a:lnTo>
                  <a:pt x="1689315" y="38354"/>
                </a:lnTo>
                <a:lnTo>
                  <a:pt x="1693837" y="38519"/>
                </a:lnTo>
                <a:lnTo>
                  <a:pt x="1696859" y="40132"/>
                </a:lnTo>
                <a:lnTo>
                  <a:pt x="1701914" y="40005"/>
                </a:lnTo>
                <a:lnTo>
                  <a:pt x="1715236" y="40132"/>
                </a:lnTo>
                <a:lnTo>
                  <a:pt x="1714957" y="40005"/>
                </a:lnTo>
                <a:lnTo>
                  <a:pt x="1712252" y="38735"/>
                </a:lnTo>
                <a:lnTo>
                  <a:pt x="1711706" y="38481"/>
                </a:lnTo>
                <a:lnTo>
                  <a:pt x="1728152" y="39243"/>
                </a:lnTo>
                <a:lnTo>
                  <a:pt x="1731137" y="38481"/>
                </a:lnTo>
                <a:lnTo>
                  <a:pt x="1731632" y="38354"/>
                </a:lnTo>
                <a:lnTo>
                  <a:pt x="1732635" y="38100"/>
                </a:lnTo>
                <a:lnTo>
                  <a:pt x="1733626" y="38227"/>
                </a:lnTo>
                <a:lnTo>
                  <a:pt x="1733626" y="38100"/>
                </a:lnTo>
                <a:lnTo>
                  <a:pt x="1733626" y="37592"/>
                </a:lnTo>
                <a:lnTo>
                  <a:pt x="1743532" y="36957"/>
                </a:lnTo>
                <a:lnTo>
                  <a:pt x="1746567" y="36703"/>
                </a:lnTo>
                <a:lnTo>
                  <a:pt x="1750568" y="38862"/>
                </a:lnTo>
                <a:lnTo>
                  <a:pt x="1757565" y="38481"/>
                </a:lnTo>
                <a:lnTo>
                  <a:pt x="1748574" y="37719"/>
                </a:lnTo>
                <a:lnTo>
                  <a:pt x="1766836" y="36957"/>
                </a:lnTo>
                <a:lnTo>
                  <a:pt x="1782229" y="36830"/>
                </a:lnTo>
                <a:lnTo>
                  <a:pt x="1796237" y="37338"/>
                </a:lnTo>
                <a:lnTo>
                  <a:pt x="1803387" y="38481"/>
                </a:lnTo>
                <a:lnTo>
                  <a:pt x="1811045" y="38100"/>
                </a:lnTo>
                <a:lnTo>
                  <a:pt x="1817154" y="37592"/>
                </a:lnTo>
                <a:lnTo>
                  <a:pt x="1823326" y="37211"/>
                </a:lnTo>
                <a:lnTo>
                  <a:pt x="1831238" y="37084"/>
                </a:lnTo>
                <a:lnTo>
                  <a:pt x="1830273" y="37719"/>
                </a:lnTo>
                <a:lnTo>
                  <a:pt x="1827276" y="37973"/>
                </a:lnTo>
                <a:lnTo>
                  <a:pt x="1826818" y="38227"/>
                </a:lnTo>
                <a:lnTo>
                  <a:pt x="1847507" y="38227"/>
                </a:lnTo>
                <a:lnTo>
                  <a:pt x="1890623" y="37973"/>
                </a:lnTo>
                <a:lnTo>
                  <a:pt x="1910537" y="38481"/>
                </a:lnTo>
                <a:lnTo>
                  <a:pt x="1925231" y="37973"/>
                </a:lnTo>
                <a:lnTo>
                  <a:pt x="1938693" y="37338"/>
                </a:lnTo>
                <a:lnTo>
                  <a:pt x="1942706" y="37084"/>
                </a:lnTo>
                <a:lnTo>
                  <a:pt x="1946732" y="36830"/>
                </a:lnTo>
                <a:lnTo>
                  <a:pt x="1948738" y="36703"/>
                </a:lnTo>
                <a:lnTo>
                  <a:pt x="1950745" y="36576"/>
                </a:lnTo>
                <a:lnTo>
                  <a:pt x="1959940" y="35687"/>
                </a:lnTo>
                <a:lnTo>
                  <a:pt x="1961248" y="35560"/>
                </a:lnTo>
                <a:lnTo>
                  <a:pt x="1955749" y="35687"/>
                </a:lnTo>
                <a:lnTo>
                  <a:pt x="1949729" y="35433"/>
                </a:lnTo>
                <a:lnTo>
                  <a:pt x="1946592" y="34925"/>
                </a:lnTo>
                <a:lnTo>
                  <a:pt x="1948726" y="34417"/>
                </a:lnTo>
                <a:lnTo>
                  <a:pt x="1949780" y="34163"/>
                </a:lnTo>
                <a:lnTo>
                  <a:pt x="1955253" y="33147"/>
                </a:lnTo>
                <a:lnTo>
                  <a:pt x="1963712" y="33401"/>
                </a:lnTo>
                <a:lnTo>
                  <a:pt x="1972170" y="32893"/>
                </a:lnTo>
                <a:lnTo>
                  <a:pt x="1974418" y="33528"/>
                </a:lnTo>
                <a:lnTo>
                  <a:pt x="1980044" y="33909"/>
                </a:lnTo>
                <a:lnTo>
                  <a:pt x="1982851" y="34290"/>
                </a:lnTo>
                <a:lnTo>
                  <a:pt x="1976704" y="34798"/>
                </a:lnTo>
                <a:lnTo>
                  <a:pt x="1984209" y="35687"/>
                </a:lnTo>
                <a:lnTo>
                  <a:pt x="2007984" y="35433"/>
                </a:lnTo>
                <a:lnTo>
                  <a:pt x="2036965" y="35433"/>
                </a:lnTo>
                <a:lnTo>
                  <a:pt x="2037003" y="36068"/>
                </a:lnTo>
                <a:lnTo>
                  <a:pt x="2047951" y="35560"/>
                </a:lnTo>
                <a:lnTo>
                  <a:pt x="2047951" y="36322"/>
                </a:lnTo>
                <a:lnTo>
                  <a:pt x="2060879" y="36068"/>
                </a:lnTo>
                <a:lnTo>
                  <a:pt x="2069807" y="35179"/>
                </a:lnTo>
                <a:lnTo>
                  <a:pt x="2074202" y="34417"/>
                </a:lnTo>
                <a:lnTo>
                  <a:pt x="2077123" y="33909"/>
                </a:lnTo>
                <a:lnTo>
                  <a:pt x="2085251" y="33147"/>
                </a:lnTo>
                <a:lnTo>
                  <a:pt x="2084768" y="33401"/>
                </a:lnTo>
                <a:lnTo>
                  <a:pt x="2088997" y="33147"/>
                </a:lnTo>
                <a:lnTo>
                  <a:pt x="2093239" y="32893"/>
                </a:lnTo>
                <a:lnTo>
                  <a:pt x="2083320" y="35052"/>
                </a:lnTo>
                <a:lnTo>
                  <a:pt x="2092388" y="34544"/>
                </a:lnTo>
                <a:lnTo>
                  <a:pt x="2108682" y="32893"/>
                </a:lnTo>
                <a:lnTo>
                  <a:pt x="2118614" y="32258"/>
                </a:lnTo>
                <a:lnTo>
                  <a:pt x="2120125" y="32893"/>
                </a:lnTo>
                <a:lnTo>
                  <a:pt x="2127567" y="32270"/>
                </a:lnTo>
                <a:lnTo>
                  <a:pt x="2127097" y="32512"/>
                </a:lnTo>
                <a:lnTo>
                  <a:pt x="2128075" y="32639"/>
                </a:lnTo>
                <a:lnTo>
                  <a:pt x="2132101" y="32131"/>
                </a:lnTo>
                <a:lnTo>
                  <a:pt x="2136127" y="31623"/>
                </a:lnTo>
                <a:lnTo>
                  <a:pt x="2146185" y="30988"/>
                </a:lnTo>
                <a:lnTo>
                  <a:pt x="2156155" y="30480"/>
                </a:lnTo>
                <a:lnTo>
                  <a:pt x="2163902" y="29591"/>
                </a:lnTo>
                <a:lnTo>
                  <a:pt x="2169871" y="29845"/>
                </a:lnTo>
                <a:lnTo>
                  <a:pt x="2174938" y="32131"/>
                </a:lnTo>
                <a:lnTo>
                  <a:pt x="2182876" y="30480"/>
                </a:lnTo>
                <a:lnTo>
                  <a:pt x="2181402" y="32893"/>
                </a:lnTo>
                <a:lnTo>
                  <a:pt x="2171509" y="32766"/>
                </a:lnTo>
                <a:lnTo>
                  <a:pt x="2163483" y="32004"/>
                </a:lnTo>
                <a:lnTo>
                  <a:pt x="2153018" y="32258"/>
                </a:lnTo>
                <a:lnTo>
                  <a:pt x="2169198" y="33782"/>
                </a:lnTo>
                <a:lnTo>
                  <a:pt x="2191842" y="34417"/>
                </a:lnTo>
                <a:lnTo>
                  <a:pt x="2217013" y="34290"/>
                </a:lnTo>
                <a:lnTo>
                  <a:pt x="2240724" y="33909"/>
                </a:lnTo>
                <a:lnTo>
                  <a:pt x="2260384" y="33274"/>
                </a:lnTo>
                <a:lnTo>
                  <a:pt x="2281618" y="33020"/>
                </a:lnTo>
                <a:lnTo>
                  <a:pt x="2286292" y="32893"/>
                </a:lnTo>
                <a:lnTo>
                  <a:pt x="2300313" y="32512"/>
                </a:lnTo>
                <a:lnTo>
                  <a:pt x="2312416" y="30734"/>
                </a:lnTo>
                <a:lnTo>
                  <a:pt x="2309952" y="32258"/>
                </a:lnTo>
                <a:lnTo>
                  <a:pt x="2349309" y="33020"/>
                </a:lnTo>
                <a:lnTo>
                  <a:pt x="2398877" y="32385"/>
                </a:lnTo>
                <a:lnTo>
                  <a:pt x="2421877" y="31877"/>
                </a:lnTo>
                <a:lnTo>
                  <a:pt x="2442438" y="30734"/>
                </a:lnTo>
                <a:lnTo>
                  <a:pt x="2449436" y="31877"/>
                </a:lnTo>
                <a:lnTo>
                  <a:pt x="2462123" y="30734"/>
                </a:lnTo>
                <a:lnTo>
                  <a:pt x="2464943" y="30480"/>
                </a:lnTo>
                <a:lnTo>
                  <a:pt x="2474811" y="29591"/>
                </a:lnTo>
                <a:lnTo>
                  <a:pt x="2495791" y="28829"/>
                </a:lnTo>
                <a:lnTo>
                  <a:pt x="2536075" y="27051"/>
                </a:lnTo>
                <a:lnTo>
                  <a:pt x="2556408" y="24384"/>
                </a:lnTo>
                <a:lnTo>
                  <a:pt x="2561983" y="25146"/>
                </a:lnTo>
                <a:lnTo>
                  <a:pt x="2559583" y="25781"/>
                </a:lnTo>
                <a:lnTo>
                  <a:pt x="2554109" y="26543"/>
                </a:lnTo>
                <a:lnTo>
                  <a:pt x="2550452" y="27178"/>
                </a:lnTo>
                <a:lnTo>
                  <a:pt x="2559850" y="26924"/>
                </a:lnTo>
                <a:lnTo>
                  <a:pt x="2570581" y="26035"/>
                </a:lnTo>
                <a:lnTo>
                  <a:pt x="2581211" y="25527"/>
                </a:lnTo>
                <a:lnTo>
                  <a:pt x="2590317" y="26289"/>
                </a:lnTo>
                <a:lnTo>
                  <a:pt x="2590330" y="26924"/>
                </a:lnTo>
                <a:lnTo>
                  <a:pt x="2574874" y="27051"/>
                </a:lnTo>
                <a:lnTo>
                  <a:pt x="2581859" y="27432"/>
                </a:lnTo>
                <a:lnTo>
                  <a:pt x="2589834" y="28702"/>
                </a:lnTo>
                <a:lnTo>
                  <a:pt x="2593263" y="26035"/>
                </a:lnTo>
                <a:lnTo>
                  <a:pt x="2602293" y="27432"/>
                </a:lnTo>
                <a:lnTo>
                  <a:pt x="2603055" y="26289"/>
                </a:lnTo>
                <a:lnTo>
                  <a:pt x="2604706" y="26035"/>
                </a:lnTo>
                <a:lnTo>
                  <a:pt x="2608008" y="25527"/>
                </a:lnTo>
                <a:lnTo>
                  <a:pt x="2609659" y="25273"/>
                </a:lnTo>
                <a:lnTo>
                  <a:pt x="2619527" y="24384"/>
                </a:lnTo>
                <a:lnTo>
                  <a:pt x="2630093" y="23749"/>
                </a:lnTo>
                <a:lnTo>
                  <a:pt x="2627617" y="23749"/>
                </a:lnTo>
                <a:lnTo>
                  <a:pt x="2626576" y="23622"/>
                </a:lnTo>
                <a:lnTo>
                  <a:pt x="2626347" y="23495"/>
                </a:lnTo>
                <a:lnTo>
                  <a:pt x="2624607" y="22479"/>
                </a:lnTo>
                <a:lnTo>
                  <a:pt x="2634589" y="22606"/>
                </a:lnTo>
                <a:lnTo>
                  <a:pt x="2640063" y="22479"/>
                </a:lnTo>
                <a:lnTo>
                  <a:pt x="2639542" y="22733"/>
                </a:lnTo>
                <a:lnTo>
                  <a:pt x="2638082" y="22860"/>
                </a:lnTo>
                <a:lnTo>
                  <a:pt x="2650426" y="22479"/>
                </a:lnTo>
                <a:lnTo>
                  <a:pt x="2671000" y="21844"/>
                </a:lnTo>
                <a:lnTo>
                  <a:pt x="2697137" y="21082"/>
                </a:lnTo>
                <a:lnTo>
                  <a:pt x="2713850" y="20701"/>
                </a:lnTo>
                <a:lnTo>
                  <a:pt x="2725001" y="20447"/>
                </a:lnTo>
                <a:lnTo>
                  <a:pt x="2747276" y="19939"/>
                </a:lnTo>
                <a:lnTo>
                  <a:pt x="2803664" y="19431"/>
                </a:lnTo>
                <a:lnTo>
                  <a:pt x="2859189" y="19431"/>
                </a:lnTo>
                <a:lnTo>
                  <a:pt x="2845790" y="20701"/>
                </a:lnTo>
                <a:lnTo>
                  <a:pt x="2854807" y="20193"/>
                </a:lnTo>
                <a:lnTo>
                  <a:pt x="2864904" y="20066"/>
                </a:lnTo>
                <a:lnTo>
                  <a:pt x="2874162" y="20193"/>
                </a:lnTo>
                <a:lnTo>
                  <a:pt x="2880639" y="20447"/>
                </a:lnTo>
                <a:lnTo>
                  <a:pt x="2879140" y="20574"/>
                </a:lnTo>
                <a:lnTo>
                  <a:pt x="2891002" y="21082"/>
                </a:lnTo>
                <a:lnTo>
                  <a:pt x="2903537" y="20066"/>
                </a:lnTo>
                <a:lnTo>
                  <a:pt x="2906674" y="19812"/>
                </a:lnTo>
                <a:lnTo>
                  <a:pt x="2916021" y="20574"/>
                </a:lnTo>
                <a:lnTo>
                  <a:pt x="2913075" y="20828"/>
                </a:lnTo>
                <a:lnTo>
                  <a:pt x="2929140" y="20955"/>
                </a:lnTo>
                <a:lnTo>
                  <a:pt x="2943377" y="21590"/>
                </a:lnTo>
                <a:lnTo>
                  <a:pt x="2957525" y="21844"/>
                </a:lnTo>
                <a:lnTo>
                  <a:pt x="2973298" y="21336"/>
                </a:lnTo>
                <a:lnTo>
                  <a:pt x="2983573" y="21971"/>
                </a:lnTo>
                <a:lnTo>
                  <a:pt x="2989605" y="22733"/>
                </a:lnTo>
                <a:lnTo>
                  <a:pt x="2994596" y="23495"/>
                </a:lnTo>
                <a:lnTo>
                  <a:pt x="3001784" y="24130"/>
                </a:lnTo>
                <a:lnTo>
                  <a:pt x="3012236" y="24003"/>
                </a:lnTo>
                <a:lnTo>
                  <a:pt x="3017151" y="22606"/>
                </a:lnTo>
                <a:lnTo>
                  <a:pt x="3017685" y="22225"/>
                </a:lnTo>
                <a:lnTo>
                  <a:pt x="3012668" y="22225"/>
                </a:lnTo>
                <a:lnTo>
                  <a:pt x="3012186" y="21463"/>
                </a:lnTo>
                <a:lnTo>
                  <a:pt x="3013799" y="21336"/>
                </a:lnTo>
                <a:lnTo>
                  <a:pt x="3017012" y="21082"/>
                </a:lnTo>
                <a:lnTo>
                  <a:pt x="3024276" y="20701"/>
                </a:lnTo>
                <a:lnTo>
                  <a:pt x="3031071" y="204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091876" y="9855047"/>
            <a:ext cx="15240" cy="1905"/>
          </a:xfrm>
          <a:custGeom>
            <a:avLst/>
            <a:gdLst/>
            <a:ahLst/>
            <a:cxnLst/>
            <a:rect l="l" t="t" r="r" b="b"/>
            <a:pathLst>
              <a:path w="15239" h="1904">
                <a:moveTo>
                  <a:pt x="635" y="12"/>
                </a:moveTo>
                <a:lnTo>
                  <a:pt x="457" y="0"/>
                </a:lnTo>
                <a:lnTo>
                  <a:pt x="165" y="12"/>
                </a:lnTo>
                <a:lnTo>
                  <a:pt x="0" y="0"/>
                </a:lnTo>
                <a:lnTo>
                  <a:pt x="279" y="50"/>
                </a:lnTo>
                <a:lnTo>
                  <a:pt x="635" y="12"/>
                </a:lnTo>
                <a:close/>
              </a:path>
              <a:path w="15239" h="1904">
                <a:moveTo>
                  <a:pt x="15125" y="1460"/>
                </a:moveTo>
                <a:lnTo>
                  <a:pt x="14414" y="1346"/>
                </a:lnTo>
                <a:lnTo>
                  <a:pt x="12319" y="1371"/>
                </a:lnTo>
                <a:lnTo>
                  <a:pt x="7493" y="1600"/>
                </a:lnTo>
                <a:lnTo>
                  <a:pt x="15125" y="14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532068" y="9806563"/>
            <a:ext cx="6985" cy="635"/>
          </a:xfrm>
          <a:custGeom>
            <a:avLst/>
            <a:gdLst/>
            <a:ahLst/>
            <a:cxnLst/>
            <a:rect l="l" t="t" r="r" b="b"/>
            <a:pathLst>
              <a:path w="6984" h="634">
                <a:moveTo>
                  <a:pt x="0" y="620"/>
                </a:moveTo>
                <a:lnTo>
                  <a:pt x="654" y="372"/>
                </a:lnTo>
                <a:lnTo>
                  <a:pt x="2511" y="137"/>
                </a:lnTo>
                <a:lnTo>
                  <a:pt x="6554" y="0"/>
                </a:lnTo>
                <a:lnTo>
                  <a:pt x="5233" y="275"/>
                </a:lnTo>
                <a:lnTo>
                  <a:pt x="2812" y="468"/>
                </a:lnTo>
                <a:lnTo>
                  <a:pt x="0" y="6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081965" y="9843688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4">
                <a:moveTo>
                  <a:pt x="562" y="482"/>
                </a:moveTo>
                <a:lnTo>
                  <a:pt x="0" y="289"/>
                </a:lnTo>
                <a:lnTo>
                  <a:pt x="222" y="137"/>
                </a:lnTo>
                <a:lnTo>
                  <a:pt x="876" y="0"/>
                </a:lnTo>
                <a:lnTo>
                  <a:pt x="889" y="151"/>
                </a:lnTo>
                <a:lnTo>
                  <a:pt x="758" y="303"/>
                </a:lnTo>
                <a:lnTo>
                  <a:pt x="562" y="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184335" y="9854987"/>
            <a:ext cx="4445" cy="635"/>
          </a:xfrm>
          <a:custGeom>
            <a:avLst/>
            <a:gdLst/>
            <a:ahLst/>
            <a:cxnLst/>
            <a:rect l="l" t="t" r="r" b="b"/>
            <a:pathLst>
              <a:path w="4445" h="634">
                <a:moveTo>
                  <a:pt x="0" y="413"/>
                </a:moveTo>
                <a:lnTo>
                  <a:pt x="706" y="0"/>
                </a:lnTo>
                <a:lnTo>
                  <a:pt x="1805" y="41"/>
                </a:lnTo>
                <a:lnTo>
                  <a:pt x="3009" y="55"/>
                </a:lnTo>
                <a:lnTo>
                  <a:pt x="4173" y="96"/>
                </a:lnTo>
                <a:lnTo>
                  <a:pt x="3309" y="344"/>
                </a:lnTo>
                <a:lnTo>
                  <a:pt x="0" y="4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648283" y="9807486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4">
                <a:moveTo>
                  <a:pt x="0" y="454"/>
                </a:moveTo>
                <a:lnTo>
                  <a:pt x="170" y="316"/>
                </a:lnTo>
                <a:lnTo>
                  <a:pt x="379" y="179"/>
                </a:lnTo>
                <a:lnTo>
                  <a:pt x="915" y="0"/>
                </a:lnTo>
                <a:lnTo>
                  <a:pt x="719" y="192"/>
                </a:lnTo>
                <a:lnTo>
                  <a:pt x="379" y="330"/>
                </a:lnTo>
                <a:lnTo>
                  <a:pt x="0" y="4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464138" y="9860141"/>
            <a:ext cx="3810" cy="635"/>
          </a:xfrm>
          <a:custGeom>
            <a:avLst/>
            <a:gdLst/>
            <a:ahLst/>
            <a:cxnLst/>
            <a:rect l="l" t="t" r="r" b="b"/>
            <a:pathLst>
              <a:path w="3810" h="634">
                <a:moveTo>
                  <a:pt x="0" y="192"/>
                </a:moveTo>
                <a:lnTo>
                  <a:pt x="928" y="55"/>
                </a:lnTo>
                <a:lnTo>
                  <a:pt x="2080" y="0"/>
                </a:lnTo>
                <a:lnTo>
                  <a:pt x="3231" y="0"/>
                </a:lnTo>
                <a:lnTo>
                  <a:pt x="1033" y="110"/>
                </a:lnTo>
                <a:lnTo>
                  <a:pt x="0" y="1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69893" y="9807193"/>
            <a:ext cx="3031490" cy="57150"/>
          </a:xfrm>
          <a:custGeom>
            <a:avLst/>
            <a:gdLst/>
            <a:ahLst/>
            <a:cxnLst/>
            <a:rect l="l" t="t" r="r" b="b"/>
            <a:pathLst>
              <a:path w="3031490" h="57150">
                <a:moveTo>
                  <a:pt x="68287" y="55359"/>
                </a:moveTo>
                <a:lnTo>
                  <a:pt x="64490" y="55118"/>
                </a:lnTo>
                <a:lnTo>
                  <a:pt x="60985" y="55626"/>
                </a:lnTo>
                <a:lnTo>
                  <a:pt x="68287" y="55359"/>
                </a:lnTo>
                <a:close/>
              </a:path>
              <a:path w="3031490" h="57150">
                <a:moveTo>
                  <a:pt x="72466" y="55626"/>
                </a:moveTo>
                <a:lnTo>
                  <a:pt x="71704" y="55245"/>
                </a:lnTo>
                <a:lnTo>
                  <a:pt x="68287" y="55359"/>
                </a:lnTo>
                <a:lnTo>
                  <a:pt x="72466" y="55626"/>
                </a:lnTo>
                <a:close/>
              </a:path>
              <a:path w="3031490" h="57150">
                <a:moveTo>
                  <a:pt x="102031" y="32842"/>
                </a:moveTo>
                <a:lnTo>
                  <a:pt x="101739" y="32766"/>
                </a:lnTo>
                <a:lnTo>
                  <a:pt x="99402" y="32131"/>
                </a:lnTo>
                <a:lnTo>
                  <a:pt x="90474" y="33655"/>
                </a:lnTo>
                <a:lnTo>
                  <a:pt x="96901" y="32766"/>
                </a:lnTo>
                <a:lnTo>
                  <a:pt x="102031" y="32842"/>
                </a:lnTo>
                <a:close/>
              </a:path>
              <a:path w="3031490" h="57150">
                <a:moveTo>
                  <a:pt x="105778" y="34645"/>
                </a:moveTo>
                <a:lnTo>
                  <a:pt x="104025" y="34658"/>
                </a:lnTo>
                <a:lnTo>
                  <a:pt x="103200" y="34861"/>
                </a:lnTo>
                <a:lnTo>
                  <a:pt x="100952" y="35052"/>
                </a:lnTo>
                <a:lnTo>
                  <a:pt x="105778" y="34645"/>
                </a:lnTo>
                <a:close/>
              </a:path>
              <a:path w="3031490" h="57150">
                <a:moveTo>
                  <a:pt x="120637" y="47955"/>
                </a:moveTo>
                <a:lnTo>
                  <a:pt x="118973" y="47675"/>
                </a:lnTo>
                <a:lnTo>
                  <a:pt x="118973" y="47802"/>
                </a:lnTo>
                <a:lnTo>
                  <a:pt x="118605" y="47891"/>
                </a:lnTo>
                <a:lnTo>
                  <a:pt x="119303" y="47904"/>
                </a:lnTo>
                <a:lnTo>
                  <a:pt x="119951" y="47942"/>
                </a:lnTo>
                <a:lnTo>
                  <a:pt x="120637" y="47955"/>
                </a:lnTo>
                <a:close/>
              </a:path>
              <a:path w="3031490" h="57150">
                <a:moveTo>
                  <a:pt x="135750" y="52552"/>
                </a:moveTo>
                <a:lnTo>
                  <a:pt x="133184" y="52959"/>
                </a:lnTo>
                <a:lnTo>
                  <a:pt x="134696" y="52832"/>
                </a:lnTo>
                <a:lnTo>
                  <a:pt x="135750" y="52552"/>
                </a:lnTo>
                <a:close/>
              </a:path>
              <a:path w="3031490" h="57150">
                <a:moveTo>
                  <a:pt x="177990" y="52070"/>
                </a:moveTo>
                <a:lnTo>
                  <a:pt x="170535" y="50419"/>
                </a:lnTo>
                <a:lnTo>
                  <a:pt x="166535" y="50546"/>
                </a:lnTo>
                <a:lnTo>
                  <a:pt x="163360" y="51181"/>
                </a:lnTo>
                <a:lnTo>
                  <a:pt x="165735" y="51435"/>
                </a:lnTo>
                <a:lnTo>
                  <a:pt x="170268" y="51816"/>
                </a:lnTo>
                <a:lnTo>
                  <a:pt x="173520" y="52451"/>
                </a:lnTo>
                <a:lnTo>
                  <a:pt x="177990" y="52070"/>
                </a:lnTo>
                <a:close/>
              </a:path>
              <a:path w="3031490" h="57150">
                <a:moveTo>
                  <a:pt x="263880" y="53987"/>
                </a:moveTo>
                <a:lnTo>
                  <a:pt x="258254" y="54356"/>
                </a:lnTo>
                <a:lnTo>
                  <a:pt x="262229" y="54229"/>
                </a:lnTo>
                <a:lnTo>
                  <a:pt x="263880" y="53987"/>
                </a:lnTo>
                <a:close/>
              </a:path>
              <a:path w="3031490" h="57150">
                <a:moveTo>
                  <a:pt x="288709" y="48983"/>
                </a:moveTo>
                <a:lnTo>
                  <a:pt x="287540" y="49022"/>
                </a:lnTo>
                <a:lnTo>
                  <a:pt x="279107" y="49530"/>
                </a:lnTo>
                <a:lnTo>
                  <a:pt x="279590" y="49276"/>
                </a:lnTo>
                <a:lnTo>
                  <a:pt x="273646" y="51308"/>
                </a:lnTo>
                <a:lnTo>
                  <a:pt x="280098" y="51181"/>
                </a:lnTo>
                <a:lnTo>
                  <a:pt x="275653" y="52324"/>
                </a:lnTo>
                <a:lnTo>
                  <a:pt x="263880" y="53987"/>
                </a:lnTo>
                <a:lnTo>
                  <a:pt x="270154" y="53594"/>
                </a:lnTo>
                <a:lnTo>
                  <a:pt x="277583" y="52197"/>
                </a:lnTo>
                <a:lnTo>
                  <a:pt x="280949" y="51181"/>
                </a:lnTo>
                <a:lnTo>
                  <a:pt x="283057" y="50546"/>
                </a:lnTo>
                <a:lnTo>
                  <a:pt x="286740" y="49530"/>
                </a:lnTo>
                <a:lnTo>
                  <a:pt x="288709" y="48983"/>
                </a:lnTo>
                <a:close/>
              </a:path>
              <a:path w="3031490" h="57150">
                <a:moveTo>
                  <a:pt x="290118" y="48933"/>
                </a:moveTo>
                <a:lnTo>
                  <a:pt x="289039" y="48895"/>
                </a:lnTo>
                <a:lnTo>
                  <a:pt x="288709" y="48983"/>
                </a:lnTo>
                <a:lnTo>
                  <a:pt x="290118" y="48933"/>
                </a:lnTo>
                <a:close/>
              </a:path>
              <a:path w="3031490" h="57150">
                <a:moveTo>
                  <a:pt x="347916" y="31800"/>
                </a:moveTo>
                <a:lnTo>
                  <a:pt x="346710" y="31826"/>
                </a:lnTo>
                <a:lnTo>
                  <a:pt x="347002" y="32004"/>
                </a:lnTo>
                <a:lnTo>
                  <a:pt x="347916" y="31800"/>
                </a:lnTo>
                <a:close/>
              </a:path>
              <a:path w="3031490" h="57150">
                <a:moveTo>
                  <a:pt x="349542" y="29794"/>
                </a:moveTo>
                <a:lnTo>
                  <a:pt x="346456" y="29337"/>
                </a:lnTo>
                <a:lnTo>
                  <a:pt x="345706" y="29768"/>
                </a:lnTo>
                <a:lnTo>
                  <a:pt x="349542" y="29794"/>
                </a:lnTo>
                <a:close/>
              </a:path>
              <a:path w="3031490" h="57150">
                <a:moveTo>
                  <a:pt x="356946" y="29845"/>
                </a:moveTo>
                <a:lnTo>
                  <a:pt x="349542" y="29794"/>
                </a:lnTo>
                <a:lnTo>
                  <a:pt x="352437" y="30226"/>
                </a:lnTo>
                <a:lnTo>
                  <a:pt x="356946" y="29845"/>
                </a:lnTo>
                <a:close/>
              </a:path>
              <a:path w="3031490" h="57150">
                <a:moveTo>
                  <a:pt x="359930" y="31115"/>
                </a:moveTo>
                <a:lnTo>
                  <a:pt x="356946" y="29845"/>
                </a:lnTo>
                <a:lnTo>
                  <a:pt x="347916" y="31800"/>
                </a:lnTo>
                <a:lnTo>
                  <a:pt x="356425" y="31623"/>
                </a:lnTo>
                <a:lnTo>
                  <a:pt x="359930" y="31115"/>
                </a:lnTo>
                <a:close/>
              </a:path>
              <a:path w="3031490" h="57150">
                <a:moveTo>
                  <a:pt x="618083" y="52997"/>
                </a:moveTo>
                <a:lnTo>
                  <a:pt x="615505" y="53251"/>
                </a:lnTo>
                <a:lnTo>
                  <a:pt x="617956" y="53467"/>
                </a:lnTo>
                <a:lnTo>
                  <a:pt x="618083" y="52997"/>
                </a:lnTo>
                <a:close/>
              </a:path>
              <a:path w="3031490" h="57150">
                <a:moveTo>
                  <a:pt x="626376" y="51562"/>
                </a:moveTo>
                <a:lnTo>
                  <a:pt x="618413" y="51689"/>
                </a:lnTo>
                <a:lnTo>
                  <a:pt x="618083" y="52997"/>
                </a:lnTo>
                <a:lnTo>
                  <a:pt x="619760" y="52832"/>
                </a:lnTo>
                <a:lnTo>
                  <a:pt x="626376" y="51562"/>
                </a:lnTo>
                <a:close/>
              </a:path>
              <a:path w="3031490" h="57150">
                <a:moveTo>
                  <a:pt x="860475" y="27000"/>
                </a:moveTo>
                <a:lnTo>
                  <a:pt x="849083" y="26035"/>
                </a:lnTo>
                <a:lnTo>
                  <a:pt x="848626" y="27813"/>
                </a:lnTo>
                <a:lnTo>
                  <a:pt x="857567" y="27813"/>
                </a:lnTo>
                <a:lnTo>
                  <a:pt x="860475" y="27000"/>
                </a:lnTo>
                <a:close/>
              </a:path>
              <a:path w="3031490" h="57150">
                <a:moveTo>
                  <a:pt x="867854" y="26631"/>
                </a:moveTo>
                <a:lnTo>
                  <a:pt x="862571" y="26416"/>
                </a:lnTo>
                <a:lnTo>
                  <a:pt x="860475" y="27000"/>
                </a:lnTo>
                <a:lnTo>
                  <a:pt x="867041" y="27559"/>
                </a:lnTo>
                <a:lnTo>
                  <a:pt x="867854" y="26631"/>
                </a:lnTo>
                <a:close/>
              </a:path>
              <a:path w="3031490" h="57150">
                <a:moveTo>
                  <a:pt x="923188" y="19939"/>
                </a:moveTo>
                <a:lnTo>
                  <a:pt x="915733" y="19812"/>
                </a:lnTo>
                <a:lnTo>
                  <a:pt x="914933" y="20281"/>
                </a:lnTo>
                <a:lnTo>
                  <a:pt x="919340" y="19939"/>
                </a:lnTo>
                <a:lnTo>
                  <a:pt x="923188" y="19939"/>
                </a:lnTo>
                <a:close/>
              </a:path>
              <a:path w="3031490" h="57150">
                <a:moveTo>
                  <a:pt x="941158" y="42392"/>
                </a:moveTo>
                <a:lnTo>
                  <a:pt x="938542" y="42672"/>
                </a:lnTo>
                <a:lnTo>
                  <a:pt x="931633" y="43688"/>
                </a:lnTo>
                <a:lnTo>
                  <a:pt x="937094" y="43434"/>
                </a:lnTo>
                <a:lnTo>
                  <a:pt x="941158" y="42392"/>
                </a:lnTo>
                <a:close/>
              </a:path>
              <a:path w="3031490" h="57150">
                <a:moveTo>
                  <a:pt x="941971" y="42316"/>
                </a:moveTo>
                <a:lnTo>
                  <a:pt x="941590" y="42291"/>
                </a:lnTo>
                <a:lnTo>
                  <a:pt x="941158" y="42392"/>
                </a:lnTo>
                <a:lnTo>
                  <a:pt x="941971" y="42316"/>
                </a:lnTo>
                <a:close/>
              </a:path>
              <a:path w="3031490" h="57150">
                <a:moveTo>
                  <a:pt x="1298333" y="16433"/>
                </a:moveTo>
                <a:lnTo>
                  <a:pt x="1297292" y="16637"/>
                </a:lnTo>
                <a:lnTo>
                  <a:pt x="1298270" y="16637"/>
                </a:lnTo>
                <a:lnTo>
                  <a:pt x="1298333" y="16433"/>
                </a:lnTo>
                <a:close/>
              </a:path>
              <a:path w="3031490" h="57150">
                <a:moveTo>
                  <a:pt x="1306715" y="14732"/>
                </a:moveTo>
                <a:lnTo>
                  <a:pt x="1300162" y="15367"/>
                </a:lnTo>
                <a:lnTo>
                  <a:pt x="1298435" y="16129"/>
                </a:lnTo>
                <a:lnTo>
                  <a:pt x="1298333" y="16433"/>
                </a:lnTo>
                <a:lnTo>
                  <a:pt x="1302715" y="15621"/>
                </a:lnTo>
                <a:lnTo>
                  <a:pt x="1306715" y="14732"/>
                </a:lnTo>
                <a:close/>
              </a:path>
              <a:path w="3031490" h="57150">
                <a:moveTo>
                  <a:pt x="1454150" y="14224"/>
                </a:moveTo>
                <a:lnTo>
                  <a:pt x="1451648" y="14058"/>
                </a:lnTo>
                <a:lnTo>
                  <a:pt x="1448219" y="14706"/>
                </a:lnTo>
                <a:lnTo>
                  <a:pt x="1454150" y="14224"/>
                </a:lnTo>
                <a:close/>
              </a:path>
              <a:path w="3031490" h="57150">
                <a:moveTo>
                  <a:pt x="1467104" y="13462"/>
                </a:moveTo>
                <a:lnTo>
                  <a:pt x="1458125" y="11938"/>
                </a:lnTo>
                <a:lnTo>
                  <a:pt x="1455140" y="11430"/>
                </a:lnTo>
                <a:lnTo>
                  <a:pt x="1447546" y="11938"/>
                </a:lnTo>
                <a:lnTo>
                  <a:pt x="1440040" y="11811"/>
                </a:lnTo>
                <a:lnTo>
                  <a:pt x="1433093" y="11430"/>
                </a:lnTo>
                <a:lnTo>
                  <a:pt x="1427175" y="11303"/>
                </a:lnTo>
                <a:lnTo>
                  <a:pt x="1434693" y="12192"/>
                </a:lnTo>
                <a:lnTo>
                  <a:pt x="1433233" y="13843"/>
                </a:lnTo>
                <a:lnTo>
                  <a:pt x="1426260" y="12700"/>
                </a:lnTo>
                <a:lnTo>
                  <a:pt x="1422730" y="12446"/>
                </a:lnTo>
                <a:lnTo>
                  <a:pt x="1427797" y="14732"/>
                </a:lnTo>
                <a:lnTo>
                  <a:pt x="1435417" y="14605"/>
                </a:lnTo>
                <a:lnTo>
                  <a:pt x="1442097" y="14097"/>
                </a:lnTo>
                <a:lnTo>
                  <a:pt x="1448219" y="13843"/>
                </a:lnTo>
                <a:lnTo>
                  <a:pt x="1451648" y="14058"/>
                </a:lnTo>
                <a:lnTo>
                  <a:pt x="1452143" y="13970"/>
                </a:lnTo>
                <a:lnTo>
                  <a:pt x="1465135" y="15367"/>
                </a:lnTo>
                <a:lnTo>
                  <a:pt x="1466570" y="13970"/>
                </a:lnTo>
                <a:lnTo>
                  <a:pt x="1467104" y="13462"/>
                </a:lnTo>
                <a:close/>
              </a:path>
              <a:path w="3031490" h="57150">
                <a:moveTo>
                  <a:pt x="1531810" y="11366"/>
                </a:moveTo>
                <a:lnTo>
                  <a:pt x="1530832" y="11442"/>
                </a:lnTo>
                <a:lnTo>
                  <a:pt x="1529016" y="11734"/>
                </a:lnTo>
                <a:lnTo>
                  <a:pt x="1528991" y="11938"/>
                </a:lnTo>
                <a:lnTo>
                  <a:pt x="1530223" y="11811"/>
                </a:lnTo>
                <a:lnTo>
                  <a:pt x="1531289" y="11633"/>
                </a:lnTo>
                <a:lnTo>
                  <a:pt x="1531810" y="11366"/>
                </a:lnTo>
                <a:close/>
              </a:path>
              <a:path w="3031490" h="57150">
                <a:moveTo>
                  <a:pt x="1693138" y="40220"/>
                </a:moveTo>
                <a:lnTo>
                  <a:pt x="1687817" y="39751"/>
                </a:lnTo>
                <a:lnTo>
                  <a:pt x="1689341" y="39624"/>
                </a:lnTo>
                <a:lnTo>
                  <a:pt x="1688312" y="39497"/>
                </a:lnTo>
                <a:lnTo>
                  <a:pt x="1689836" y="39370"/>
                </a:lnTo>
                <a:lnTo>
                  <a:pt x="1677885" y="39497"/>
                </a:lnTo>
                <a:lnTo>
                  <a:pt x="1672450" y="40132"/>
                </a:lnTo>
                <a:lnTo>
                  <a:pt x="1667459" y="40767"/>
                </a:lnTo>
                <a:lnTo>
                  <a:pt x="1656930" y="41402"/>
                </a:lnTo>
                <a:lnTo>
                  <a:pt x="1671370" y="40767"/>
                </a:lnTo>
                <a:lnTo>
                  <a:pt x="1693138" y="40220"/>
                </a:lnTo>
                <a:close/>
              </a:path>
              <a:path w="3031490" h="57150">
                <a:moveTo>
                  <a:pt x="1697812" y="40640"/>
                </a:moveTo>
                <a:lnTo>
                  <a:pt x="1696859" y="40132"/>
                </a:lnTo>
                <a:lnTo>
                  <a:pt x="1693138" y="40220"/>
                </a:lnTo>
                <a:lnTo>
                  <a:pt x="1697812" y="40640"/>
                </a:lnTo>
                <a:close/>
              </a:path>
              <a:path w="3031490" h="57150">
                <a:moveTo>
                  <a:pt x="2378113" y="2413"/>
                </a:moveTo>
                <a:lnTo>
                  <a:pt x="2368613" y="2032"/>
                </a:lnTo>
                <a:lnTo>
                  <a:pt x="2376805" y="2540"/>
                </a:lnTo>
                <a:lnTo>
                  <a:pt x="2377427" y="2603"/>
                </a:lnTo>
                <a:lnTo>
                  <a:pt x="2378113" y="2413"/>
                </a:lnTo>
                <a:close/>
              </a:path>
              <a:path w="3031490" h="57150">
                <a:moveTo>
                  <a:pt x="2466924" y="2019"/>
                </a:moveTo>
                <a:lnTo>
                  <a:pt x="2466784" y="2032"/>
                </a:lnTo>
                <a:lnTo>
                  <a:pt x="2466924" y="2019"/>
                </a:lnTo>
                <a:close/>
              </a:path>
              <a:path w="3031490" h="57150">
                <a:moveTo>
                  <a:pt x="2483726" y="2540"/>
                </a:moveTo>
                <a:lnTo>
                  <a:pt x="2481186" y="1016"/>
                </a:lnTo>
                <a:lnTo>
                  <a:pt x="2475433" y="762"/>
                </a:lnTo>
                <a:lnTo>
                  <a:pt x="2473223" y="1143"/>
                </a:lnTo>
                <a:lnTo>
                  <a:pt x="2471407" y="1524"/>
                </a:lnTo>
                <a:lnTo>
                  <a:pt x="2466924" y="2019"/>
                </a:lnTo>
                <a:lnTo>
                  <a:pt x="2470277" y="2159"/>
                </a:lnTo>
                <a:lnTo>
                  <a:pt x="2483726" y="2540"/>
                </a:lnTo>
                <a:close/>
              </a:path>
              <a:path w="3031490" h="57150">
                <a:moveTo>
                  <a:pt x="2653144" y="3302"/>
                </a:moveTo>
                <a:lnTo>
                  <a:pt x="2651620" y="3429"/>
                </a:lnTo>
                <a:lnTo>
                  <a:pt x="2651798" y="3441"/>
                </a:lnTo>
                <a:lnTo>
                  <a:pt x="2653144" y="3302"/>
                </a:lnTo>
                <a:close/>
              </a:path>
              <a:path w="3031490" h="57150">
                <a:moveTo>
                  <a:pt x="2857335" y="8305"/>
                </a:moveTo>
                <a:lnTo>
                  <a:pt x="2856446" y="7493"/>
                </a:lnTo>
                <a:lnTo>
                  <a:pt x="2851988" y="7874"/>
                </a:lnTo>
                <a:lnTo>
                  <a:pt x="2855518" y="8128"/>
                </a:lnTo>
                <a:lnTo>
                  <a:pt x="2857335" y="8305"/>
                </a:lnTo>
                <a:close/>
              </a:path>
              <a:path w="3031490" h="57150">
                <a:moveTo>
                  <a:pt x="2860192" y="8597"/>
                </a:moveTo>
                <a:lnTo>
                  <a:pt x="2857335" y="8305"/>
                </a:lnTo>
                <a:lnTo>
                  <a:pt x="2857970" y="8890"/>
                </a:lnTo>
                <a:lnTo>
                  <a:pt x="2860192" y="8597"/>
                </a:lnTo>
                <a:close/>
              </a:path>
              <a:path w="3031490" h="57150">
                <a:moveTo>
                  <a:pt x="3031058" y="20447"/>
                </a:moveTo>
                <a:lnTo>
                  <a:pt x="3029978" y="19812"/>
                </a:lnTo>
                <a:lnTo>
                  <a:pt x="3029318" y="19431"/>
                </a:lnTo>
                <a:lnTo>
                  <a:pt x="3028023" y="18669"/>
                </a:lnTo>
                <a:lnTo>
                  <a:pt x="3027438" y="18288"/>
                </a:lnTo>
                <a:lnTo>
                  <a:pt x="3025102" y="16764"/>
                </a:lnTo>
                <a:lnTo>
                  <a:pt x="3020441" y="15240"/>
                </a:lnTo>
                <a:lnTo>
                  <a:pt x="3019285" y="14859"/>
                </a:lnTo>
                <a:lnTo>
                  <a:pt x="3007525" y="13208"/>
                </a:lnTo>
                <a:lnTo>
                  <a:pt x="2998406" y="13081"/>
                </a:lnTo>
                <a:lnTo>
                  <a:pt x="2988970" y="11430"/>
                </a:lnTo>
                <a:lnTo>
                  <a:pt x="2985338" y="10795"/>
                </a:lnTo>
                <a:lnTo>
                  <a:pt x="2975102" y="10541"/>
                </a:lnTo>
                <a:lnTo>
                  <a:pt x="2966770" y="11430"/>
                </a:lnTo>
                <a:lnTo>
                  <a:pt x="2964167" y="11303"/>
                </a:lnTo>
                <a:lnTo>
                  <a:pt x="2945955" y="10414"/>
                </a:lnTo>
                <a:lnTo>
                  <a:pt x="2934258" y="11303"/>
                </a:lnTo>
                <a:lnTo>
                  <a:pt x="2934474" y="11049"/>
                </a:lnTo>
                <a:lnTo>
                  <a:pt x="2935084" y="10287"/>
                </a:lnTo>
                <a:lnTo>
                  <a:pt x="2925330" y="9398"/>
                </a:lnTo>
                <a:lnTo>
                  <a:pt x="2927045" y="8890"/>
                </a:lnTo>
                <a:lnTo>
                  <a:pt x="2929204" y="8255"/>
                </a:lnTo>
                <a:lnTo>
                  <a:pt x="2920974" y="7874"/>
                </a:lnTo>
                <a:lnTo>
                  <a:pt x="2894469" y="8890"/>
                </a:lnTo>
                <a:lnTo>
                  <a:pt x="2882862" y="8509"/>
                </a:lnTo>
                <a:lnTo>
                  <a:pt x="2884894" y="8001"/>
                </a:lnTo>
                <a:lnTo>
                  <a:pt x="2884411" y="7620"/>
                </a:lnTo>
                <a:lnTo>
                  <a:pt x="2887357" y="7366"/>
                </a:lnTo>
                <a:lnTo>
                  <a:pt x="2877934" y="7620"/>
                </a:lnTo>
                <a:lnTo>
                  <a:pt x="2873222" y="7239"/>
                </a:lnTo>
                <a:lnTo>
                  <a:pt x="2869349" y="6604"/>
                </a:lnTo>
                <a:lnTo>
                  <a:pt x="2862440" y="6223"/>
                </a:lnTo>
                <a:lnTo>
                  <a:pt x="2862948" y="8255"/>
                </a:lnTo>
                <a:lnTo>
                  <a:pt x="2860192" y="8597"/>
                </a:lnTo>
                <a:lnTo>
                  <a:pt x="2862961" y="8890"/>
                </a:lnTo>
                <a:lnTo>
                  <a:pt x="2859036" y="9779"/>
                </a:lnTo>
                <a:lnTo>
                  <a:pt x="2853055" y="10287"/>
                </a:lnTo>
                <a:lnTo>
                  <a:pt x="2848076" y="11049"/>
                </a:lnTo>
                <a:lnTo>
                  <a:pt x="2841612" y="11049"/>
                </a:lnTo>
                <a:lnTo>
                  <a:pt x="2841536" y="10287"/>
                </a:lnTo>
                <a:lnTo>
                  <a:pt x="2849067" y="9652"/>
                </a:lnTo>
                <a:lnTo>
                  <a:pt x="2835071" y="9652"/>
                </a:lnTo>
                <a:lnTo>
                  <a:pt x="2834233" y="8890"/>
                </a:lnTo>
                <a:lnTo>
                  <a:pt x="2834094" y="8763"/>
                </a:lnTo>
                <a:lnTo>
                  <a:pt x="2837408" y="8255"/>
                </a:lnTo>
                <a:lnTo>
                  <a:pt x="2839072" y="8001"/>
                </a:lnTo>
                <a:lnTo>
                  <a:pt x="2845536" y="8001"/>
                </a:lnTo>
                <a:lnTo>
                  <a:pt x="2849943" y="6858"/>
                </a:lnTo>
                <a:lnTo>
                  <a:pt x="2841815" y="6477"/>
                </a:lnTo>
                <a:lnTo>
                  <a:pt x="2841193" y="6223"/>
                </a:lnTo>
                <a:lnTo>
                  <a:pt x="2842336" y="5588"/>
                </a:lnTo>
                <a:lnTo>
                  <a:pt x="2839491" y="4699"/>
                </a:lnTo>
                <a:lnTo>
                  <a:pt x="2837916" y="5842"/>
                </a:lnTo>
                <a:lnTo>
                  <a:pt x="2831223" y="6223"/>
                </a:lnTo>
                <a:lnTo>
                  <a:pt x="2822206" y="6223"/>
                </a:lnTo>
                <a:lnTo>
                  <a:pt x="2813608" y="6477"/>
                </a:lnTo>
                <a:lnTo>
                  <a:pt x="2812732" y="5715"/>
                </a:lnTo>
                <a:lnTo>
                  <a:pt x="2812580" y="5588"/>
                </a:lnTo>
                <a:lnTo>
                  <a:pt x="2820581" y="6096"/>
                </a:lnTo>
                <a:lnTo>
                  <a:pt x="2822562" y="5588"/>
                </a:lnTo>
                <a:lnTo>
                  <a:pt x="2823057" y="5461"/>
                </a:lnTo>
                <a:lnTo>
                  <a:pt x="2810218" y="3937"/>
                </a:lnTo>
                <a:lnTo>
                  <a:pt x="2798673" y="4318"/>
                </a:lnTo>
                <a:lnTo>
                  <a:pt x="2786126" y="5461"/>
                </a:lnTo>
                <a:lnTo>
                  <a:pt x="2770263" y="5715"/>
                </a:lnTo>
                <a:lnTo>
                  <a:pt x="2770759" y="5461"/>
                </a:lnTo>
                <a:lnTo>
                  <a:pt x="2773756" y="5207"/>
                </a:lnTo>
                <a:lnTo>
                  <a:pt x="2775254" y="5080"/>
                </a:lnTo>
                <a:lnTo>
                  <a:pt x="2767241" y="5207"/>
                </a:lnTo>
                <a:lnTo>
                  <a:pt x="2764917" y="5080"/>
                </a:lnTo>
                <a:lnTo>
                  <a:pt x="2760256" y="4826"/>
                </a:lnTo>
                <a:lnTo>
                  <a:pt x="2754045" y="4572"/>
                </a:lnTo>
                <a:lnTo>
                  <a:pt x="2748318" y="5080"/>
                </a:lnTo>
                <a:lnTo>
                  <a:pt x="2743098" y="4572"/>
                </a:lnTo>
                <a:lnTo>
                  <a:pt x="2741066" y="3810"/>
                </a:lnTo>
                <a:lnTo>
                  <a:pt x="2737904" y="3048"/>
                </a:lnTo>
                <a:lnTo>
                  <a:pt x="2729331" y="2794"/>
                </a:lnTo>
                <a:lnTo>
                  <a:pt x="2728328" y="3683"/>
                </a:lnTo>
                <a:lnTo>
                  <a:pt x="2713037" y="3937"/>
                </a:lnTo>
                <a:lnTo>
                  <a:pt x="2708973" y="5080"/>
                </a:lnTo>
                <a:lnTo>
                  <a:pt x="2695968" y="3683"/>
                </a:lnTo>
                <a:lnTo>
                  <a:pt x="2691269" y="4953"/>
                </a:lnTo>
                <a:lnTo>
                  <a:pt x="2690418" y="6350"/>
                </a:lnTo>
                <a:lnTo>
                  <a:pt x="2687510" y="7620"/>
                </a:lnTo>
                <a:lnTo>
                  <a:pt x="2676639" y="8255"/>
                </a:lnTo>
                <a:lnTo>
                  <a:pt x="2668130" y="7366"/>
                </a:lnTo>
                <a:lnTo>
                  <a:pt x="2668232" y="6858"/>
                </a:lnTo>
                <a:lnTo>
                  <a:pt x="2668422" y="5842"/>
                </a:lnTo>
                <a:lnTo>
                  <a:pt x="2669451" y="4953"/>
                </a:lnTo>
                <a:lnTo>
                  <a:pt x="2670175" y="4318"/>
                </a:lnTo>
                <a:lnTo>
                  <a:pt x="2670327" y="4191"/>
                </a:lnTo>
                <a:lnTo>
                  <a:pt x="2666593" y="2921"/>
                </a:lnTo>
                <a:lnTo>
                  <a:pt x="2661602" y="4318"/>
                </a:lnTo>
                <a:lnTo>
                  <a:pt x="2657322" y="3937"/>
                </a:lnTo>
                <a:lnTo>
                  <a:pt x="2651798" y="3441"/>
                </a:lnTo>
                <a:lnTo>
                  <a:pt x="2647150" y="3937"/>
                </a:lnTo>
                <a:lnTo>
                  <a:pt x="2636228" y="3556"/>
                </a:lnTo>
                <a:lnTo>
                  <a:pt x="2636189" y="2794"/>
                </a:lnTo>
                <a:lnTo>
                  <a:pt x="2636913" y="2413"/>
                </a:lnTo>
                <a:lnTo>
                  <a:pt x="2637155" y="2286"/>
                </a:lnTo>
                <a:lnTo>
                  <a:pt x="2643657" y="2159"/>
                </a:lnTo>
                <a:lnTo>
                  <a:pt x="2644356" y="1778"/>
                </a:lnTo>
                <a:lnTo>
                  <a:pt x="2644584" y="1651"/>
                </a:lnTo>
                <a:lnTo>
                  <a:pt x="2634094" y="1778"/>
                </a:lnTo>
                <a:lnTo>
                  <a:pt x="2619895" y="1016"/>
                </a:lnTo>
                <a:lnTo>
                  <a:pt x="2605595" y="889"/>
                </a:lnTo>
                <a:lnTo>
                  <a:pt x="2594826" y="2413"/>
                </a:lnTo>
                <a:lnTo>
                  <a:pt x="2590127" y="1905"/>
                </a:lnTo>
                <a:lnTo>
                  <a:pt x="2588958" y="1778"/>
                </a:lnTo>
                <a:lnTo>
                  <a:pt x="2576842" y="1905"/>
                </a:lnTo>
                <a:lnTo>
                  <a:pt x="2577300" y="1524"/>
                </a:lnTo>
                <a:lnTo>
                  <a:pt x="2577452" y="1397"/>
                </a:lnTo>
                <a:lnTo>
                  <a:pt x="2578379" y="635"/>
                </a:lnTo>
                <a:lnTo>
                  <a:pt x="2571864" y="1397"/>
                </a:lnTo>
                <a:lnTo>
                  <a:pt x="2562136" y="1397"/>
                </a:lnTo>
                <a:lnTo>
                  <a:pt x="2551925" y="1143"/>
                </a:lnTo>
                <a:lnTo>
                  <a:pt x="2543962" y="1524"/>
                </a:lnTo>
                <a:lnTo>
                  <a:pt x="2544978" y="1016"/>
                </a:lnTo>
                <a:lnTo>
                  <a:pt x="2537472" y="127"/>
                </a:lnTo>
                <a:lnTo>
                  <a:pt x="2531491" y="635"/>
                </a:lnTo>
                <a:lnTo>
                  <a:pt x="2539517" y="1143"/>
                </a:lnTo>
                <a:lnTo>
                  <a:pt x="2534501" y="1905"/>
                </a:lnTo>
                <a:lnTo>
                  <a:pt x="2529078" y="2794"/>
                </a:lnTo>
                <a:lnTo>
                  <a:pt x="2521851" y="2286"/>
                </a:lnTo>
                <a:lnTo>
                  <a:pt x="2512593" y="2159"/>
                </a:lnTo>
                <a:lnTo>
                  <a:pt x="2504084" y="1905"/>
                </a:lnTo>
                <a:lnTo>
                  <a:pt x="2499118" y="889"/>
                </a:lnTo>
                <a:lnTo>
                  <a:pt x="2488158" y="2159"/>
                </a:lnTo>
                <a:lnTo>
                  <a:pt x="2492184" y="3556"/>
                </a:lnTo>
                <a:lnTo>
                  <a:pt x="2489771" y="4953"/>
                </a:lnTo>
                <a:lnTo>
                  <a:pt x="2482265" y="4318"/>
                </a:lnTo>
                <a:lnTo>
                  <a:pt x="2472906" y="3937"/>
                </a:lnTo>
                <a:lnTo>
                  <a:pt x="2465603" y="3302"/>
                </a:lnTo>
                <a:lnTo>
                  <a:pt x="2464257" y="1905"/>
                </a:lnTo>
                <a:lnTo>
                  <a:pt x="2466810" y="2006"/>
                </a:lnTo>
                <a:lnTo>
                  <a:pt x="2466962" y="1905"/>
                </a:lnTo>
                <a:lnTo>
                  <a:pt x="2467483" y="1524"/>
                </a:lnTo>
                <a:lnTo>
                  <a:pt x="2461374" y="762"/>
                </a:lnTo>
                <a:lnTo>
                  <a:pt x="2460358" y="635"/>
                </a:lnTo>
                <a:lnTo>
                  <a:pt x="2461450" y="254"/>
                </a:lnTo>
                <a:lnTo>
                  <a:pt x="2462174" y="0"/>
                </a:lnTo>
                <a:lnTo>
                  <a:pt x="2456599" y="254"/>
                </a:lnTo>
                <a:lnTo>
                  <a:pt x="2448788" y="254"/>
                </a:lnTo>
                <a:lnTo>
                  <a:pt x="2440825" y="0"/>
                </a:lnTo>
                <a:lnTo>
                  <a:pt x="2444953" y="635"/>
                </a:lnTo>
                <a:lnTo>
                  <a:pt x="2442464" y="1270"/>
                </a:lnTo>
                <a:lnTo>
                  <a:pt x="2439047" y="1905"/>
                </a:lnTo>
                <a:lnTo>
                  <a:pt x="2440368" y="2540"/>
                </a:lnTo>
                <a:lnTo>
                  <a:pt x="2452293" y="762"/>
                </a:lnTo>
                <a:lnTo>
                  <a:pt x="2458948" y="889"/>
                </a:lnTo>
                <a:lnTo>
                  <a:pt x="2459913" y="1270"/>
                </a:lnTo>
                <a:lnTo>
                  <a:pt x="2459202" y="1905"/>
                </a:lnTo>
                <a:lnTo>
                  <a:pt x="2460815" y="2540"/>
                </a:lnTo>
                <a:lnTo>
                  <a:pt x="2446540" y="3302"/>
                </a:lnTo>
                <a:lnTo>
                  <a:pt x="2438108" y="4445"/>
                </a:lnTo>
                <a:lnTo>
                  <a:pt x="2429967" y="5715"/>
                </a:lnTo>
                <a:lnTo>
                  <a:pt x="2416543" y="6858"/>
                </a:lnTo>
                <a:lnTo>
                  <a:pt x="2404110" y="5842"/>
                </a:lnTo>
                <a:lnTo>
                  <a:pt x="2401595" y="5842"/>
                </a:lnTo>
                <a:lnTo>
                  <a:pt x="2409558" y="5715"/>
                </a:lnTo>
                <a:lnTo>
                  <a:pt x="2408923" y="4826"/>
                </a:lnTo>
                <a:lnTo>
                  <a:pt x="2408186" y="3810"/>
                </a:lnTo>
                <a:lnTo>
                  <a:pt x="2408009" y="3556"/>
                </a:lnTo>
                <a:lnTo>
                  <a:pt x="2403475" y="3175"/>
                </a:lnTo>
                <a:lnTo>
                  <a:pt x="2393950" y="3810"/>
                </a:lnTo>
                <a:lnTo>
                  <a:pt x="2385149" y="3429"/>
                </a:lnTo>
                <a:lnTo>
                  <a:pt x="2377427" y="2603"/>
                </a:lnTo>
                <a:lnTo>
                  <a:pt x="2373122" y="3810"/>
                </a:lnTo>
                <a:lnTo>
                  <a:pt x="2369655" y="4318"/>
                </a:lnTo>
                <a:lnTo>
                  <a:pt x="2358440" y="4826"/>
                </a:lnTo>
                <a:lnTo>
                  <a:pt x="2355342" y="4445"/>
                </a:lnTo>
                <a:lnTo>
                  <a:pt x="2354643" y="3556"/>
                </a:lnTo>
                <a:lnTo>
                  <a:pt x="2350681" y="2794"/>
                </a:lnTo>
                <a:lnTo>
                  <a:pt x="2326309" y="2667"/>
                </a:lnTo>
                <a:lnTo>
                  <a:pt x="2315654" y="2413"/>
                </a:lnTo>
                <a:lnTo>
                  <a:pt x="2304999" y="2159"/>
                </a:lnTo>
                <a:lnTo>
                  <a:pt x="2284984" y="1905"/>
                </a:lnTo>
                <a:lnTo>
                  <a:pt x="2264537" y="2413"/>
                </a:lnTo>
                <a:lnTo>
                  <a:pt x="2277986" y="4318"/>
                </a:lnTo>
                <a:lnTo>
                  <a:pt x="2282444" y="2413"/>
                </a:lnTo>
                <a:lnTo>
                  <a:pt x="2286482" y="3683"/>
                </a:lnTo>
                <a:lnTo>
                  <a:pt x="2284692" y="5207"/>
                </a:lnTo>
                <a:lnTo>
                  <a:pt x="2279815" y="6604"/>
                </a:lnTo>
                <a:lnTo>
                  <a:pt x="2274595" y="7874"/>
                </a:lnTo>
                <a:lnTo>
                  <a:pt x="2271103" y="7493"/>
                </a:lnTo>
                <a:lnTo>
                  <a:pt x="2261311" y="7239"/>
                </a:lnTo>
                <a:lnTo>
                  <a:pt x="2262594" y="6604"/>
                </a:lnTo>
                <a:lnTo>
                  <a:pt x="2245652" y="7620"/>
                </a:lnTo>
                <a:lnTo>
                  <a:pt x="2248166" y="8382"/>
                </a:lnTo>
                <a:lnTo>
                  <a:pt x="2259139" y="7874"/>
                </a:lnTo>
                <a:lnTo>
                  <a:pt x="2251240" y="8890"/>
                </a:lnTo>
                <a:lnTo>
                  <a:pt x="2249309" y="8763"/>
                </a:lnTo>
                <a:lnTo>
                  <a:pt x="2239022" y="8128"/>
                </a:lnTo>
                <a:lnTo>
                  <a:pt x="2235670" y="7620"/>
                </a:lnTo>
                <a:lnTo>
                  <a:pt x="2239187" y="6858"/>
                </a:lnTo>
                <a:lnTo>
                  <a:pt x="2230234" y="6985"/>
                </a:lnTo>
                <a:lnTo>
                  <a:pt x="2218804" y="7620"/>
                </a:lnTo>
                <a:lnTo>
                  <a:pt x="2220772" y="8763"/>
                </a:lnTo>
                <a:lnTo>
                  <a:pt x="2215032" y="8509"/>
                </a:lnTo>
                <a:lnTo>
                  <a:pt x="2216683" y="7620"/>
                </a:lnTo>
                <a:lnTo>
                  <a:pt x="2216912" y="7493"/>
                </a:lnTo>
                <a:lnTo>
                  <a:pt x="2219807" y="6985"/>
                </a:lnTo>
                <a:lnTo>
                  <a:pt x="2222716" y="6477"/>
                </a:lnTo>
                <a:lnTo>
                  <a:pt x="2228697" y="5588"/>
                </a:lnTo>
                <a:lnTo>
                  <a:pt x="2217255" y="5588"/>
                </a:lnTo>
                <a:lnTo>
                  <a:pt x="2218486" y="4191"/>
                </a:lnTo>
                <a:lnTo>
                  <a:pt x="2218715" y="3937"/>
                </a:lnTo>
                <a:lnTo>
                  <a:pt x="2219579" y="3810"/>
                </a:lnTo>
                <a:lnTo>
                  <a:pt x="2222169" y="3429"/>
                </a:lnTo>
                <a:lnTo>
                  <a:pt x="2206269" y="3810"/>
                </a:lnTo>
                <a:lnTo>
                  <a:pt x="2207653" y="3556"/>
                </a:lnTo>
                <a:lnTo>
                  <a:pt x="2209723" y="3175"/>
                </a:lnTo>
                <a:lnTo>
                  <a:pt x="2209723" y="2540"/>
                </a:lnTo>
                <a:lnTo>
                  <a:pt x="2209723" y="2413"/>
                </a:lnTo>
                <a:lnTo>
                  <a:pt x="2213165" y="1905"/>
                </a:lnTo>
                <a:lnTo>
                  <a:pt x="2205812" y="1905"/>
                </a:lnTo>
                <a:lnTo>
                  <a:pt x="2199170" y="2286"/>
                </a:lnTo>
                <a:lnTo>
                  <a:pt x="2192807" y="2540"/>
                </a:lnTo>
                <a:lnTo>
                  <a:pt x="2186305" y="2032"/>
                </a:lnTo>
                <a:lnTo>
                  <a:pt x="2182330" y="3556"/>
                </a:lnTo>
                <a:lnTo>
                  <a:pt x="2155164" y="2540"/>
                </a:lnTo>
                <a:lnTo>
                  <a:pt x="2145030" y="2413"/>
                </a:lnTo>
                <a:lnTo>
                  <a:pt x="2129472" y="2413"/>
                </a:lnTo>
                <a:lnTo>
                  <a:pt x="2133968" y="3556"/>
                </a:lnTo>
                <a:lnTo>
                  <a:pt x="2122627" y="4191"/>
                </a:lnTo>
                <a:lnTo>
                  <a:pt x="2115439" y="3683"/>
                </a:lnTo>
                <a:lnTo>
                  <a:pt x="2106942" y="2794"/>
                </a:lnTo>
                <a:lnTo>
                  <a:pt x="2091639" y="2921"/>
                </a:lnTo>
                <a:lnTo>
                  <a:pt x="2081187" y="3556"/>
                </a:lnTo>
                <a:lnTo>
                  <a:pt x="2073414" y="4191"/>
                </a:lnTo>
                <a:lnTo>
                  <a:pt x="2068906" y="5080"/>
                </a:lnTo>
                <a:lnTo>
                  <a:pt x="2068283" y="6223"/>
                </a:lnTo>
                <a:lnTo>
                  <a:pt x="2059355" y="6985"/>
                </a:lnTo>
                <a:lnTo>
                  <a:pt x="2057323" y="5842"/>
                </a:lnTo>
                <a:lnTo>
                  <a:pt x="2053285" y="5207"/>
                </a:lnTo>
                <a:lnTo>
                  <a:pt x="2051951" y="5422"/>
                </a:lnTo>
                <a:lnTo>
                  <a:pt x="2051951" y="35560"/>
                </a:lnTo>
                <a:lnTo>
                  <a:pt x="2039594" y="35344"/>
                </a:lnTo>
                <a:lnTo>
                  <a:pt x="2040928" y="35306"/>
                </a:lnTo>
                <a:lnTo>
                  <a:pt x="2049945" y="34417"/>
                </a:lnTo>
                <a:lnTo>
                  <a:pt x="2051951" y="35560"/>
                </a:lnTo>
                <a:lnTo>
                  <a:pt x="2051951" y="5422"/>
                </a:lnTo>
                <a:lnTo>
                  <a:pt x="2046782" y="6223"/>
                </a:lnTo>
                <a:lnTo>
                  <a:pt x="2038400" y="7112"/>
                </a:lnTo>
                <a:lnTo>
                  <a:pt x="2029269" y="7620"/>
                </a:lnTo>
                <a:lnTo>
                  <a:pt x="2020493" y="7366"/>
                </a:lnTo>
                <a:lnTo>
                  <a:pt x="2033905" y="6096"/>
                </a:lnTo>
                <a:lnTo>
                  <a:pt x="2040877" y="5842"/>
                </a:lnTo>
                <a:lnTo>
                  <a:pt x="2036787" y="5080"/>
                </a:lnTo>
                <a:lnTo>
                  <a:pt x="2036102" y="4953"/>
                </a:lnTo>
                <a:lnTo>
                  <a:pt x="2026729" y="4953"/>
                </a:lnTo>
                <a:lnTo>
                  <a:pt x="2015591" y="5080"/>
                </a:lnTo>
                <a:lnTo>
                  <a:pt x="2005520" y="4826"/>
                </a:lnTo>
                <a:lnTo>
                  <a:pt x="1996643" y="5842"/>
                </a:lnTo>
                <a:lnTo>
                  <a:pt x="1957260" y="10033"/>
                </a:lnTo>
                <a:lnTo>
                  <a:pt x="1963788" y="11430"/>
                </a:lnTo>
                <a:lnTo>
                  <a:pt x="1961337" y="13716"/>
                </a:lnTo>
                <a:lnTo>
                  <a:pt x="1948408" y="15240"/>
                </a:lnTo>
                <a:lnTo>
                  <a:pt x="1948002" y="15113"/>
                </a:lnTo>
                <a:lnTo>
                  <a:pt x="1946363" y="14605"/>
                </a:lnTo>
                <a:lnTo>
                  <a:pt x="1939290" y="14224"/>
                </a:lnTo>
                <a:lnTo>
                  <a:pt x="1930171" y="13970"/>
                </a:lnTo>
                <a:lnTo>
                  <a:pt x="1921992" y="13589"/>
                </a:lnTo>
                <a:lnTo>
                  <a:pt x="1921027" y="12700"/>
                </a:lnTo>
                <a:lnTo>
                  <a:pt x="1918169" y="12192"/>
                </a:lnTo>
                <a:lnTo>
                  <a:pt x="1916023" y="11811"/>
                </a:lnTo>
                <a:lnTo>
                  <a:pt x="1913724" y="11049"/>
                </a:lnTo>
                <a:lnTo>
                  <a:pt x="1920887" y="10414"/>
                </a:lnTo>
                <a:lnTo>
                  <a:pt x="1926386" y="10922"/>
                </a:lnTo>
                <a:lnTo>
                  <a:pt x="1928914" y="12446"/>
                </a:lnTo>
                <a:lnTo>
                  <a:pt x="1936394" y="11811"/>
                </a:lnTo>
                <a:lnTo>
                  <a:pt x="1931720" y="10922"/>
                </a:lnTo>
                <a:lnTo>
                  <a:pt x="1927161" y="10414"/>
                </a:lnTo>
                <a:lnTo>
                  <a:pt x="1916569" y="9271"/>
                </a:lnTo>
                <a:lnTo>
                  <a:pt x="1907413" y="8636"/>
                </a:lnTo>
                <a:lnTo>
                  <a:pt x="1908365" y="8001"/>
                </a:lnTo>
                <a:lnTo>
                  <a:pt x="1909457" y="7874"/>
                </a:lnTo>
                <a:lnTo>
                  <a:pt x="1914855" y="7239"/>
                </a:lnTo>
                <a:lnTo>
                  <a:pt x="1921332" y="7112"/>
                </a:lnTo>
                <a:lnTo>
                  <a:pt x="1917814" y="7620"/>
                </a:lnTo>
                <a:lnTo>
                  <a:pt x="1919859" y="8001"/>
                </a:lnTo>
                <a:lnTo>
                  <a:pt x="1920367" y="8509"/>
                </a:lnTo>
                <a:lnTo>
                  <a:pt x="1929307" y="7366"/>
                </a:lnTo>
                <a:lnTo>
                  <a:pt x="1928710" y="7112"/>
                </a:lnTo>
                <a:lnTo>
                  <a:pt x="1926907" y="6350"/>
                </a:lnTo>
                <a:lnTo>
                  <a:pt x="1925180" y="6096"/>
                </a:lnTo>
                <a:lnTo>
                  <a:pt x="1922589" y="5715"/>
                </a:lnTo>
                <a:lnTo>
                  <a:pt x="1920862" y="5461"/>
                </a:lnTo>
                <a:lnTo>
                  <a:pt x="1919592" y="4826"/>
                </a:lnTo>
                <a:lnTo>
                  <a:pt x="1918906" y="4483"/>
                </a:lnTo>
                <a:lnTo>
                  <a:pt x="1920633" y="4368"/>
                </a:lnTo>
                <a:lnTo>
                  <a:pt x="1921929" y="4191"/>
                </a:lnTo>
                <a:lnTo>
                  <a:pt x="1921751" y="3924"/>
                </a:lnTo>
                <a:lnTo>
                  <a:pt x="1920176" y="4114"/>
                </a:lnTo>
                <a:lnTo>
                  <a:pt x="1919287" y="4305"/>
                </a:lnTo>
                <a:lnTo>
                  <a:pt x="1918881" y="4470"/>
                </a:lnTo>
                <a:lnTo>
                  <a:pt x="1913369" y="4787"/>
                </a:lnTo>
                <a:lnTo>
                  <a:pt x="1899716" y="4699"/>
                </a:lnTo>
                <a:lnTo>
                  <a:pt x="1905876" y="5715"/>
                </a:lnTo>
                <a:lnTo>
                  <a:pt x="1894928" y="4826"/>
                </a:lnTo>
                <a:lnTo>
                  <a:pt x="1881593" y="5334"/>
                </a:lnTo>
                <a:lnTo>
                  <a:pt x="1868081" y="6096"/>
                </a:lnTo>
                <a:lnTo>
                  <a:pt x="1856587" y="5461"/>
                </a:lnTo>
                <a:lnTo>
                  <a:pt x="1856028" y="5842"/>
                </a:lnTo>
                <a:lnTo>
                  <a:pt x="1863547" y="6604"/>
                </a:lnTo>
                <a:lnTo>
                  <a:pt x="1854581" y="7366"/>
                </a:lnTo>
                <a:lnTo>
                  <a:pt x="1841157" y="7874"/>
                </a:lnTo>
                <a:lnTo>
                  <a:pt x="1841588" y="7239"/>
                </a:lnTo>
                <a:lnTo>
                  <a:pt x="1842122" y="6477"/>
                </a:lnTo>
                <a:lnTo>
                  <a:pt x="1836635" y="5969"/>
                </a:lnTo>
                <a:lnTo>
                  <a:pt x="1831174" y="6604"/>
                </a:lnTo>
                <a:lnTo>
                  <a:pt x="1823199" y="6985"/>
                </a:lnTo>
                <a:lnTo>
                  <a:pt x="1816328" y="7239"/>
                </a:lnTo>
                <a:lnTo>
                  <a:pt x="1814233" y="7112"/>
                </a:lnTo>
                <a:lnTo>
                  <a:pt x="1811756" y="7874"/>
                </a:lnTo>
                <a:lnTo>
                  <a:pt x="1814093" y="8890"/>
                </a:lnTo>
                <a:lnTo>
                  <a:pt x="1815769" y="10033"/>
                </a:lnTo>
                <a:lnTo>
                  <a:pt x="1811312" y="11176"/>
                </a:lnTo>
                <a:lnTo>
                  <a:pt x="1804492" y="12065"/>
                </a:lnTo>
                <a:lnTo>
                  <a:pt x="1796948" y="12192"/>
                </a:lnTo>
                <a:lnTo>
                  <a:pt x="1789112" y="12065"/>
                </a:lnTo>
                <a:lnTo>
                  <a:pt x="1781441" y="12192"/>
                </a:lnTo>
                <a:lnTo>
                  <a:pt x="1779574" y="11811"/>
                </a:lnTo>
                <a:lnTo>
                  <a:pt x="1778952" y="11684"/>
                </a:lnTo>
                <a:lnTo>
                  <a:pt x="1778330" y="11557"/>
                </a:lnTo>
                <a:lnTo>
                  <a:pt x="1783537" y="11176"/>
                </a:lnTo>
                <a:lnTo>
                  <a:pt x="1791919" y="10922"/>
                </a:lnTo>
                <a:lnTo>
                  <a:pt x="1798332" y="10541"/>
                </a:lnTo>
                <a:lnTo>
                  <a:pt x="1764487" y="11684"/>
                </a:lnTo>
                <a:lnTo>
                  <a:pt x="1761134" y="11049"/>
                </a:lnTo>
                <a:lnTo>
                  <a:pt x="1764220" y="10414"/>
                </a:lnTo>
                <a:lnTo>
                  <a:pt x="1771065" y="10033"/>
                </a:lnTo>
                <a:lnTo>
                  <a:pt x="1778927" y="9906"/>
                </a:lnTo>
                <a:lnTo>
                  <a:pt x="1768335" y="9525"/>
                </a:lnTo>
                <a:lnTo>
                  <a:pt x="1757908" y="9779"/>
                </a:lnTo>
                <a:lnTo>
                  <a:pt x="1749272" y="10668"/>
                </a:lnTo>
                <a:lnTo>
                  <a:pt x="1744052" y="11684"/>
                </a:lnTo>
                <a:lnTo>
                  <a:pt x="1735582" y="11430"/>
                </a:lnTo>
                <a:lnTo>
                  <a:pt x="1731111" y="11811"/>
                </a:lnTo>
                <a:lnTo>
                  <a:pt x="1725129" y="11430"/>
                </a:lnTo>
                <a:lnTo>
                  <a:pt x="1723136" y="11303"/>
                </a:lnTo>
                <a:lnTo>
                  <a:pt x="1731060" y="10287"/>
                </a:lnTo>
                <a:lnTo>
                  <a:pt x="1730552" y="7620"/>
                </a:lnTo>
                <a:lnTo>
                  <a:pt x="1742960" y="7112"/>
                </a:lnTo>
                <a:lnTo>
                  <a:pt x="1750707" y="7366"/>
                </a:lnTo>
                <a:lnTo>
                  <a:pt x="1749107" y="8128"/>
                </a:lnTo>
                <a:lnTo>
                  <a:pt x="1746948" y="9017"/>
                </a:lnTo>
                <a:lnTo>
                  <a:pt x="1752968" y="9398"/>
                </a:lnTo>
                <a:lnTo>
                  <a:pt x="1754454" y="7874"/>
                </a:lnTo>
                <a:lnTo>
                  <a:pt x="1761909" y="8636"/>
                </a:lnTo>
                <a:lnTo>
                  <a:pt x="1765477" y="7874"/>
                </a:lnTo>
                <a:lnTo>
                  <a:pt x="1767852" y="7366"/>
                </a:lnTo>
                <a:lnTo>
                  <a:pt x="1775853" y="7239"/>
                </a:lnTo>
                <a:lnTo>
                  <a:pt x="1780324" y="7620"/>
                </a:lnTo>
                <a:lnTo>
                  <a:pt x="1774875" y="7747"/>
                </a:lnTo>
                <a:lnTo>
                  <a:pt x="1771891" y="8128"/>
                </a:lnTo>
                <a:lnTo>
                  <a:pt x="1782216" y="8001"/>
                </a:lnTo>
                <a:lnTo>
                  <a:pt x="1791665" y="8001"/>
                </a:lnTo>
                <a:lnTo>
                  <a:pt x="1800428" y="7620"/>
                </a:lnTo>
                <a:lnTo>
                  <a:pt x="1803552" y="7239"/>
                </a:lnTo>
                <a:lnTo>
                  <a:pt x="1804593" y="7112"/>
                </a:lnTo>
                <a:lnTo>
                  <a:pt x="1808759" y="6604"/>
                </a:lnTo>
                <a:lnTo>
                  <a:pt x="1803425" y="6477"/>
                </a:lnTo>
                <a:lnTo>
                  <a:pt x="1792770" y="6223"/>
                </a:lnTo>
                <a:lnTo>
                  <a:pt x="1761223" y="6477"/>
                </a:lnTo>
                <a:lnTo>
                  <a:pt x="1751393" y="5842"/>
                </a:lnTo>
                <a:lnTo>
                  <a:pt x="1712607" y="8382"/>
                </a:lnTo>
                <a:lnTo>
                  <a:pt x="1712620" y="9144"/>
                </a:lnTo>
                <a:lnTo>
                  <a:pt x="1726120" y="10287"/>
                </a:lnTo>
                <a:lnTo>
                  <a:pt x="1715160" y="11430"/>
                </a:lnTo>
                <a:lnTo>
                  <a:pt x="1684223" y="8636"/>
                </a:lnTo>
                <a:lnTo>
                  <a:pt x="1682940" y="9779"/>
                </a:lnTo>
                <a:lnTo>
                  <a:pt x="1675295" y="10668"/>
                </a:lnTo>
                <a:lnTo>
                  <a:pt x="1668018" y="11303"/>
                </a:lnTo>
                <a:lnTo>
                  <a:pt x="1667852" y="12319"/>
                </a:lnTo>
                <a:lnTo>
                  <a:pt x="1674812" y="11176"/>
                </a:lnTo>
                <a:lnTo>
                  <a:pt x="1678317" y="12827"/>
                </a:lnTo>
                <a:lnTo>
                  <a:pt x="1679308" y="13081"/>
                </a:lnTo>
                <a:lnTo>
                  <a:pt x="1672780" y="13462"/>
                </a:lnTo>
                <a:lnTo>
                  <a:pt x="1671967" y="14058"/>
                </a:lnTo>
                <a:lnTo>
                  <a:pt x="1672069" y="14351"/>
                </a:lnTo>
                <a:lnTo>
                  <a:pt x="1672285" y="14732"/>
                </a:lnTo>
                <a:lnTo>
                  <a:pt x="1669427" y="15113"/>
                </a:lnTo>
                <a:lnTo>
                  <a:pt x="1663725" y="14986"/>
                </a:lnTo>
                <a:lnTo>
                  <a:pt x="1658023" y="14859"/>
                </a:lnTo>
                <a:lnTo>
                  <a:pt x="1656753" y="14351"/>
                </a:lnTo>
                <a:lnTo>
                  <a:pt x="1655584" y="13843"/>
                </a:lnTo>
                <a:lnTo>
                  <a:pt x="1644446" y="13335"/>
                </a:lnTo>
                <a:lnTo>
                  <a:pt x="1650022" y="12446"/>
                </a:lnTo>
                <a:lnTo>
                  <a:pt x="1658010" y="11303"/>
                </a:lnTo>
                <a:lnTo>
                  <a:pt x="1667675" y="10033"/>
                </a:lnTo>
                <a:lnTo>
                  <a:pt x="1675218" y="9398"/>
                </a:lnTo>
                <a:lnTo>
                  <a:pt x="1678241" y="9144"/>
                </a:lnTo>
                <a:lnTo>
                  <a:pt x="1677238" y="8255"/>
                </a:lnTo>
                <a:lnTo>
                  <a:pt x="1663852" y="9398"/>
                </a:lnTo>
                <a:lnTo>
                  <a:pt x="1657794" y="8382"/>
                </a:lnTo>
                <a:lnTo>
                  <a:pt x="1660575" y="9144"/>
                </a:lnTo>
                <a:lnTo>
                  <a:pt x="1658899" y="9906"/>
                </a:lnTo>
                <a:lnTo>
                  <a:pt x="1656943" y="10414"/>
                </a:lnTo>
                <a:lnTo>
                  <a:pt x="1658874" y="10795"/>
                </a:lnTo>
                <a:lnTo>
                  <a:pt x="1606994" y="14097"/>
                </a:lnTo>
                <a:lnTo>
                  <a:pt x="1588185" y="14986"/>
                </a:lnTo>
                <a:lnTo>
                  <a:pt x="1596402" y="13208"/>
                </a:lnTo>
                <a:lnTo>
                  <a:pt x="1600492" y="12827"/>
                </a:lnTo>
                <a:lnTo>
                  <a:pt x="1607312" y="12192"/>
                </a:lnTo>
                <a:lnTo>
                  <a:pt x="1610042" y="11938"/>
                </a:lnTo>
                <a:lnTo>
                  <a:pt x="1620304" y="10795"/>
                </a:lnTo>
                <a:lnTo>
                  <a:pt x="1621447" y="10668"/>
                </a:lnTo>
                <a:lnTo>
                  <a:pt x="1622933" y="8636"/>
                </a:lnTo>
                <a:lnTo>
                  <a:pt x="1610487" y="9271"/>
                </a:lnTo>
                <a:lnTo>
                  <a:pt x="1610550" y="10795"/>
                </a:lnTo>
                <a:lnTo>
                  <a:pt x="1600555" y="10668"/>
                </a:lnTo>
                <a:lnTo>
                  <a:pt x="1592122" y="9906"/>
                </a:lnTo>
                <a:lnTo>
                  <a:pt x="1580578" y="10033"/>
                </a:lnTo>
                <a:lnTo>
                  <a:pt x="1554213" y="10922"/>
                </a:lnTo>
                <a:lnTo>
                  <a:pt x="1561731" y="11684"/>
                </a:lnTo>
                <a:lnTo>
                  <a:pt x="1556016" y="12065"/>
                </a:lnTo>
                <a:lnTo>
                  <a:pt x="1549171" y="12192"/>
                </a:lnTo>
                <a:lnTo>
                  <a:pt x="1535823" y="11938"/>
                </a:lnTo>
                <a:lnTo>
                  <a:pt x="1537779" y="11557"/>
                </a:lnTo>
                <a:lnTo>
                  <a:pt x="1530400" y="12192"/>
                </a:lnTo>
                <a:lnTo>
                  <a:pt x="1529245" y="12065"/>
                </a:lnTo>
                <a:lnTo>
                  <a:pt x="1528965" y="12065"/>
                </a:lnTo>
                <a:lnTo>
                  <a:pt x="1528991" y="11938"/>
                </a:lnTo>
                <a:lnTo>
                  <a:pt x="1520812" y="12446"/>
                </a:lnTo>
                <a:lnTo>
                  <a:pt x="1509547" y="12573"/>
                </a:lnTo>
                <a:lnTo>
                  <a:pt x="1496910" y="12573"/>
                </a:lnTo>
                <a:lnTo>
                  <a:pt x="1484541" y="12827"/>
                </a:lnTo>
                <a:lnTo>
                  <a:pt x="1484566" y="14351"/>
                </a:lnTo>
                <a:lnTo>
                  <a:pt x="1499958" y="12827"/>
                </a:lnTo>
                <a:lnTo>
                  <a:pt x="1507439" y="12954"/>
                </a:lnTo>
                <a:lnTo>
                  <a:pt x="1509458" y="13208"/>
                </a:lnTo>
                <a:lnTo>
                  <a:pt x="1523873" y="13716"/>
                </a:lnTo>
                <a:lnTo>
                  <a:pt x="1516900" y="14859"/>
                </a:lnTo>
                <a:lnTo>
                  <a:pt x="1503273" y="15240"/>
                </a:lnTo>
                <a:lnTo>
                  <a:pt x="1490510" y="16002"/>
                </a:lnTo>
                <a:lnTo>
                  <a:pt x="1477264" y="16637"/>
                </a:lnTo>
                <a:lnTo>
                  <a:pt x="1462189" y="17018"/>
                </a:lnTo>
                <a:lnTo>
                  <a:pt x="1469148" y="17526"/>
                </a:lnTo>
                <a:lnTo>
                  <a:pt x="1463497" y="18034"/>
                </a:lnTo>
                <a:lnTo>
                  <a:pt x="1457045" y="18288"/>
                </a:lnTo>
                <a:lnTo>
                  <a:pt x="1442313" y="18288"/>
                </a:lnTo>
                <a:lnTo>
                  <a:pt x="1436293" y="17526"/>
                </a:lnTo>
                <a:lnTo>
                  <a:pt x="1437767" y="17272"/>
                </a:lnTo>
                <a:lnTo>
                  <a:pt x="1440700" y="16764"/>
                </a:lnTo>
                <a:lnTo>
                  <a:pt x="1446517" y="16002"/>
                </a:lnTo>
                <a:lnTo>
                  <a:pt x="1444713" y="15367"/>
                </a:lnTo>
                <a:lnTo>
                  <a:pt x="1448219" y="14706"/>
                </a:lnTo>
                <a:lnTo>
                  <a:pt x="1443278" y="15113"/>
                </a:lnTo>
                <a:lnTo>
                  <a:pt x="1436509" y="16002"/>
                </a:lnTo>
                <a:lnTo>
                  <a:pt x="1428991" y="16891"/>
                </a:lnTo>
                <a:lnTo>
                  <a:pt x="1415872" y="17272"/>
                </a:lnTo>
                <a:lnTo>
                  <a:pt x="1415567" y="17018"/>
                </a:lnTo>
                <a:lnTo>
                  <a:pt x="1414805" y="16383"/>
                </a:lnTo>
                <a:lnTo>
                  <a:pt x="1420368" y="16891"/>
                </a:lnTo>
                <a:lnTo>
                  <a:pt x="1422298" y="16383"/>
                </a:lnTo>
                <a:lnTo>
                  <a:pt x="1422793" y="16256"/>
                </a:lnTo>
                <a:lnTo>
                  <a:pt x="1416659" y="16256"/>
                </a:lnTo>
                <a:lnTo>
                  <a:pt x="1402384" y="17018"/>
                </a:lnTo>
                <a:lnTo>
                  <a:pt x="1393456" y="17018"/>
                </a:lnTo>
                <a:lnTo>
                  <a:pt x="1399463" y="16510"/>
                </a:lnTo>
                <a:lnTo>
                  <a:pt x="1402981" y="16002"/>
                </a:lnTo>
                <a:lnTo>
                  <a:pt x="1404734" y="15748"/>
                </a:lnTo>
                <a:lnTo>
                  <a:pt x="1406855" y="14986"/>
                </a:lnTo>
                <a:lnTo>
                  <a:pt x="1403350" y="14097"/>
                </a:lnTo>
                <a:lnTo>
                  <a:pt x="1396415" y="16002"/>
                </a:lnTo>
                <a:lnTo>
                  <a:pt x="1390434" y="15748"/>
                </a:lnTo>
                <a:lnTo>
                  <a:pt x="1392885" y="15113"/>
                </a:lnTo>
                <a:lnTo>
                  <a:pt x="1390434" y="14986"/>
                </a:lnTo>
                <a:lnTo>
                  <a:pt x="1386941" y="15240"/>
                </a:lnTo>
                <a:lnTo>
                  <a:pt x="1386547" y="15748"/>
                </a:lnTo>
                <a:lnTo>
                  <a:pt x="1385239" y="16383"/>
                </a:lnTo>
                <a:lnTo>
                  <a:pt x="1378978" y="16510"/>
                </a:lnTo>
                <a:lnTo>
                  <a:pt x="1376972" y="16129"/>
                </a:lnTo>
                <a:lnTo>
                  <a:pt x="1372514" y="15875"/>
                </a:lnTo>
                <a:lnTo>
                  <a:pt x="1374457" y="15367"/>
                </a:lnTo>
                <a:lnTo>
                  <a:pt x="1366558" y="15621"/>
                </a:lnTo>
                <a:lnTo>
                  <a:pt x="1363154" y="15875"/>
                </a:lnTo>
                <a:lnTo>
                  <a:pt x="1359954" y="16383"/>
                </a:lnTo>
                <a:lnTo>
                  <a:pt x="1352626" y="17018"/>
                </a:lnTo>
                <a:lnTo>
                  <a:pt x="1359966" y="17399"/>
                </a:lnTo>
                <a:lnTo>
                  <a:pt x="1362506" y="18288"/>
                </a:lnTo>
                <a:lnTo>
                  <a:pt x="1360119" y="19431"/>
                </a:lnTo>
                <a:lnTo>
                  <a:pt x="1352651" y="20066"/>
                </a:lnTo>
                <a:lnTo>
                  <a:pt x="1339481" y="20193"/>
                </a:lnTo>
                <a:lnTo>
                  <a:pt x="1328013" y="20447"/>
                </a:lnTo>
                <a:lnTo>
                  <a:pt x="1317637" y="20447"/>
                </a:lnTo>
                <a:lnTo>
                  <a:pt x="1307807" y="19431"/>
                </a:lnTo>
                <a:lnTo>
                  <a:pt x="1299349" y="20701"/>
                </a:lnTo>
                <a:lnTo>
                  <a:pt x="1299629" y="19939"/>
                </a:lnTo>
                <a:lnTo>
                  <a:pt x="1299679" y="19812"/>
                </a:lnTo>
                <a:lnTo>
                  <a:pt x="1294650" y="19685"/>
                </a:lnTo>
                <a:lnTo>
                  <a:pt x="1287475" y="19939"/>
                </a:lnTo>
                <a:lnTo>
                  <a:pt x="1281379" y="19939"/>
                </a:lnTo>
                <a:lnTo>
                  <a:pt x="1284960" y="19050"/>
                </a:lnTo>
                <a:lnTo>
                  <a:pt x="1294815" y="18796"/>
                </a:lnTo>
                <a:lnTo>
                  <a:pt x="1302486" y="18415"/>
                </a:lnTo>
                <a:lnTo>
                  <a:pt x="1305039" y="18288"/>
                </a:lnTo>
                <a:lnTo>
                  <a:pt x="1305433" y="18161"/>
                </a:lnTo>
                <a:lnTo>
                  <a:pt x="1309738" y="16764"/>
                </a:lnTo>
                <a:lnTo>
                  <a:pt x="1298270" y="16637"/>
                </a:lnTo>
                <a:lnTo>
                  <a:pt x="1298117" y="17145"/>
                </a:lnTo>
                <a:lnTo>
                  <a:pt x="1295806" y="18161"/>
                </a:lnTo>
                <a:lnTo>
                  <a:pt x="1292339" y="17907"/>
                </a:lnTo>
                <a:lnTo>
                  <a:pt x="1279791" y="17399"/>
                </a:lnTo>
                <a:lnTo>
                  <a:pt x="1280795" y="16510"/>
                </a:lnTo>
                <a:lnTo>
                  <a:pt x="1269352" y="16510"/>
                </a:lnTo>
                <a:lnTo>
                  <a:pt x="1267383" y="18415"/>
                </a:lnTo>
                <a:lnTo>
                  <a:pt x="1258938" y="18161"/>
                </a:lnTo>
                <a:lnTo>
                  <a:pt x="1259357" y="17907"/>
                </a:lnTo>
                <a:lnTo>
                  <a:pt x="1260208" y="17399"/>
                </a:lnTo>
                <a:lnTo>
                  <a:pt x="1261668" y="16383"/>
                </a:lnTo>
                <a:lnTo>
                  <a:pt x="1261440" y="16129"/>
                </a:lnTo>
                <a:lnTo>
                  <a:pt x="1260894" y="15544"/>
                </a:lnTo>
                <a:lnTo>
                  <a:pt x="1261071" y="15443"/>
                </a:lnTo>
                <a:lnTo>
                  <a:pt x="1261021" y="15303"/>
                </a:lnTo>
                <a:lnTo>
                  <a:pt x="1260386" y="15087"/>
                </a:lnTo>
                <a:lnTo>
                  <a:pt x="1260678" y="15252"/>
                </a:lnTo>
                <a:lnTo>
                  <a:pt x="1260729" y="15405"/>
                </a:lnTo>
                <a:lnTo>
                  <a:pt x="1259852" y="16129"/>
                </a:lnTo>
                <a:lnTo>
                  <a:pt x="1249032" y="15494"/>
                </a:lnTo>
                <a:lnTo>
                  <a:pt x="1246936" y="15494"/>
                </a:lnTo>
                <a:lnTo>
                  <a:pt x="1248918" y="15748"/>
                </a:lnTo>
                <a:lnTo>
                  <a:pt x="1242987" y="17018"/>
                </a:lnTo>
                <a:lnTo>
                  <a:pt x="1252918" y="16383"/>
                </a:lnTo>
                <a:lnTo>
                  <a:pt x="1250454" y="17907"/>
                </a:lnTo>
                <a:lnTo>
                  <a:pt x="1229499" y="16637"/>
                </a:lnTo>
                <a:lnTo>
                  <a:pt x="1230058" y="17907"/>
                </a:lnTo>
                <a:lnTo>
                  <a:pt x="1228750" y="17653"/>
                </a:lnTo>
                <a:lnTo>
                  <a:pt x="1226769" y="17272"/>
                </a:lnTo>
                <a:lnTo>
                  <a:pt x="1226108" y="17145"/>
                </a:lnTo>
                <a:lnTo>
                  <a:pt x="1217637" y="17145"/>
                </a:lnTo>
                <a:lnTo>
                  <a:pt x="1207414" y="17272"/>
                </a:lnTo>
                <a:lnTo>
                  <a:pt x="1198168" y="17145"/>
                </a:lnTo>
                <a:lnTo>
                  <a:pt x="1201699" y="18542"/>
                </a:lnTo>
                <a:lnTo>
                  <a:pt x="1208684" y="18161"/>
                </a:lnTo>
                <a:lnTo>
                  <a:pt x="1216152" y="17653"/>
                </a:lnTo>
                <a:lnTo>
                  <a:pt x="1221079" y="18669"/>
                </a:lnTo>
                <a:lnTo>
                  <a:pt x="1207541" y="19431"/>
                </a:lnTo>
                <a:lnTo>
                  <a:pt x="1189647" y="19685"/>
                </a:lnTo>
                <a:lnTo>
                  <a:pt x="1170165" y="20193"/>
                </a:lnTo>
                <a:lnTo>
                  <a:pt x="1151864" y="21082"/>
                </a:lnTo>
                <a:lnTo>
                  <a:pt x="1143622" y="20701"/>
                </a:lnTo>
                <a:lnTo>
                  <a:pt x="1143800" y="20447"/>
                </a:lnTo>
                <a:lnTo>
                  <a:pt x="1144092" y="20066"/>
                </a:lnTo>
                <a:lnTo>
                  <a:pt x="1147445" y="19177"/>
                </a:lnTo>
                <a:lnTo>
                  <a:pt x="1147864" y="18288"/>
                </a:lnTo>
                <a:lnTo>
                  <a:pt x="1159154" y="17907"/>
                </a:lnTo>
                <a:lnTo>
                  <a:pt x="1175804" y="18034"/>
                </a:lnTo>
                <a:lnTo>
                  <a:pt x="1180769" y="17907"/>
                </a:lnTo>
                <a:lnTo>
                  <a:pt x="1185722" y="17780"/>
                </a:lnTo>
                <a:lnTo>
                  <a:pt x="1171371" y="17526"/>
                </a:lnTo>
                <a:lnTo>
                  <a:pt x="1155395" y="17780"/>
                </a:lnTo>
                <a:lnTo>
                  <a:pt x="1140269" y="18288"/>
                </a:lnTo>
                <a:lnTo>
                  <a:pt x="1128458" y="19177"/>
                </a:lnTo>
                <a:lnTo>
                  <a:pt x="1124686" y="19050"/>
                </a:lnTo>
                <a:lnTo>
                  <a:pt x="1117117" y="18796"/>
                </a:lnTo>
                <a:lnTo>
                  <a:pt x="1108481" y="17653"/>
                </a:lnTo>
                <a:lnTo>
                  <a:pt x="1099185" y="16637"/>
                </a:lnTo>
                <a:lnTo>
                  <a:pt x="1085532" y="16637"/>
                </a:lnTo>
                <a:lnTo>
                  <a:pt x="1088517" y="17907"/>
                </a:lnTo>
                <a:lnTo>
                  <a:pt x="1088034" y="18161"/>
                </a:lnTo>
                <a:lnTo>
                  <a:pt x="1095044" y="18542"/>
                </a:lnTo>
                <a:lnTo>
                  <a:pt x="1089075" y="19050"/>
                </a:lnTo>
                <a:lnTo>
                  <a:pt x="1082065" y="18669"/>
                </a:lnTo>
                <a:lnTo>
                  <a:pt x="1075613" y="18796"/>
                </a:lnTo>
                <a:lnTo>
                  <a:pt x="1075359" y="19304"/>
                </a:lnTo>
                <a:lnTo>
                  <a:pt x="1078001" y="19558"/>
                </a:lnTo>
                <a:lnTo>
                  <a:pt x="1079715" y="19939"/>
                </a:lnTo>
                <a:lnTo>
                  <a:pt x="1076655" y="20447"/>
                </a:lnTo>
                <a:lnTo>
                  <a:pt x="1073162" y="20193"/>
                </a:lnTo>
                <a:lnTo>
                  <a:pt x="1065695" y="20066"/>
                </a:lnTo>
                <a:lnTo>
                  <a:pt x="1066952" y="19304"/>
                </a:lnTo>
                <a:lnTo>
                  <a:pt x="1067155" y="19177"/>
                </a:lnTo>
                <a:lnTo>
                  <a:pt x="1068654" y="19050"/>
                </a:lnTo>
                <a:lnTo>
                  <a:pt x="1056919" y="19304"/>
                </a:lnTo>
                <a:lnTo>
                  <a:pt x="1051483" y="18542"/>
                </a:lnTo>
                <a:lnTo>
                  <a:pt x="1050582" y="18415"/>
                </a:lnTo>
                <a:lnTo>
                  <a:pt x="1044803" y="17907"/>
                </a:lnTo>
                <a:lnTo>
                  <a:pt x="1034757" y="18796"/>
                </a:lnTo>
                <a:lnTo>
                  <a:pt x="1036256" y="19431"/>
                </a:lnTo>
                <a:lnTo>
                  <a:pt x="1040244" y="18542"/>
                </a:lnTo>
                <a:lnTo>
                  <a:pt x="1044740" y="18923"/>
                </a:lnTo>
                <a:lnTo>
                  <a:pt x="1048219" y="19812"/>
                </a:lnTo>
                <a:lnTo>
                  <a:pt x="1036840" y="21336"/>
                </a:lnTo>
                <a:lnTo>
                  <a:pt x="1028331" y="21844"/>
                </a:lnTo>
                <a:lnTo>
                  <a:pt x="1028547" y="21717"/>
                </a:lnTo>
                <a:lnTo>
                  <a:pt x="1029843" y="20955"/>
                </a:lnTo>
                <a:lnTo>
                  <a:pt x="1020864" y="21717"/>
                </a:lnTo>
                <a:lnTo>
                  <a:pt x="1014907" y="21463"/>
                </a:lnTo>
                <a:lnTo>
                  <a:pt x="1015314" y="21082"/>
                </a:lnTo>
                <a:lnTo>
                  <a:pt x="1015593" y="20828"/>
                </a:lnTo>
                <a:lnTo>
                  <a:pt x="1021245" y="20574"/>
                </a:lnTo>
                <a:lnTo>
                  <a:pt x="1028192" y="20447"/>
                </a:lnTo>
                <a:lnTo>
                  <a:pt x="1032814" y="19939"/>
                </a:lnTo>
                <a:lnTo>
                  <a:pt x="1016355" y="19812"/>
                </a:lnTo>
                <a:lnTo>
                  <a:pt x="1019822" y="20066"/>
                </a:lnTo>
                <a:lnTo>
                  <a:pt x="1001941" y="21590"/>
                </a:lnTo>
                <a:lnTo>
                  <a:pt x="1014412" y="21082"/>
                </a:lnTo>
                <a:lnTo>
                  <a:pt x="1007948" y="23368"/>
                </a:lnTo>
                <a:lnTo>
                  <a:pt x="1002461" y="23495"/>
                </a:lnTo>
                <a:lnTo>
                  <a:pt x="993343" y="23368"/>
                </a:lnTo>
                <a:lnTo>
                  <a:pt x="985532" y="23114"/>
                </a:lnTo>
                <a:lnTo>
                  <a:pt x="980325" y="22606"/>
                </a:lnTo>
                <a:lnTo>
                  <a:pt x="979030" y="21590"/>
                </a:lnTo>
                <a:lnTo>
                  <a:pt x="975588" y="22606"/>
                </a:lnTo>
                <a:lnTo>
                  <a:pt x="968654" y="23114"/>
                </a:lnTo>
                <a:lnTo>
                  <a:pt x="959929" y="23495"/>
                </a:lnTo>
                <a:lnTo>
                  <a:pt x="951166" y="23749"/>
                </a:lnTo>
                <a:lnTo>
                  <a:pt x="956386" y="24130"/>
                </a:lnTo>
                <a:lnTo>
                  <a:pt x="955979" y="24638"/>
                </a:lnTo>
                <a:lnTo>
                  <a:pt x="949210" y="25654"/>
                </a:lnTo>
                <a:lnTo>
                  <a:pt x="931265" y="24257"/>
                </a:lnTo>
                <a:lnTo>
                  <a:pt x="938682" y="23749"/>
                </a:lnTo>
                <a:lnTo>
                  <a:pt x="937615" y="23368"/>
                </a:lnTo>
                <a:lnTo>
                  <a:pt x="936904" y="23114"/>
                </a:lnTo>
                <a:lnTo>
                  <a:pt x="932408" y="22479"/>
                </a:lnTo>
                <a:lnTo>
                  <a:pt x="931697" y="21717"/>
                </a:lnTo>
                <a:lnTo>
                  <a:pt x="933157" y="21463"/>
                </a:lnTo>
                <a:lnTo>
                  <a:pt x="936790" y="20828"/>
                </a:lnTo>
                <a:lnTo>
                  <a:pt x="943444" y="20574"/>
                </a:lnTo>
                <a:lnTo>
                  <a:pt x="958596" y="20828"/>
                </a:lnTo>
                <a:lnTo>
                  <a:pt x="954951" y="20574"/>
                </a:lnTo>
                <a:lnTo>
                  <a:pt x="945832" y="19939"/>
                </a:lnTo>
                <a:lnTo>
                  <a:pt x="935469" y="20574"/>
                </a:lnTo>
                <a:lnTo>
                  <a:pt x="925601" y="21463"/>
                </a:lnTo>
                <a:lnTo>
                  <a:pt x="914260" y="21463"/>
                </a:lnTo>
                <a:lnTo>
                  <a:pt x="914247" y="20828"/>
                </a:lnTo>
                <a:lnTo>
                  <a:pt x="914247" y="20701"/>
                </a:lnTo>
                <a:lnTo>
                  <a:pt x="914933" y="20281"/>
                </a:lnTo>
                <a:lnTo>
                  <a:pt x="912926" y="20447"/>
                </a:lnTo>
                <a:lnTo>
                  <a:pt x="904913" y="20828"/>
                </a:lnTo>
                <a:lnTo>
                  <a:pt x="896289" y="20701"/>
                </a:lnTo>
                <a:lnTo>
                  <a:pt x="899299" y="21209"/>
                </a:lnTo>
                <a:lnTo>
                  <a:pt x="905789" y="22733"/>
                </a:lnTo>
                <a:lnTo>
                  <a:pt x="894384" y="23368"/>
                </a:lnTo>
                <a:lnTo>
                  <a:pt x="879386" y="21717"/>
                </a:lnTo>
                <a:lnTo>
                  <a:pt x="870877" y="21971"/>
                </a:lnTo>
                <a:lnTo>
                  <a:pt x="868070" y="22733"/>
                </a:lnTo>
                <a:lnTo>
                  <a:pt x="865847" y="23749"/>
                </a:lnTo>
                <a:lnTo>
                  <a:pt x="859053" y="24765"/>
                </a:lnTo>
                <a:lnTo>
                  <a:pt x="868489" y="25908"/>
                </a:lnTo>
                <a:lnTo>
                  <a:pt x="867854" y="26631"/>
                </a:lnTo>
                <a:lnTo>
                  <a:pt x="871969" y="26797"/>
                </a:lnTo>
                <a:lnTo>
                  <a:pt x="875538" y="28575"/>
                </a:lnTo>
                <a:lnTo>
                  <a:pt x="860044" y="27813"/>
                </a:lnTo>
                <a:lnTo>
                  <a:pt x="854646" y="28829"/>
                </a:lnTo>
                <a:lnTo>
                  <a:pt x="837806" y="28194"/>
                </a:lnTo>
                <a:lnTo>
                  <a:pt x="824674" y="26924"/>
                </a:lnTo>
                <a:lnTo>
                  <a:pt x="827138" y="25654"/>
                </a:lnTo>
                <a:lnTo>
                  <a:pt x="828128" y="25146"/>
                </a:lnTo>
                <a:lnTo>
                  <a:pt x="836015" y="23749"/>
                </a:lnTo>
                <a:lnTo>
                  <a:pt x="843432" y="22098"/>
                </a:lnTo>
                <a:lnTo>
                  <a:pt x="844372" y="21082"/>
                </a:lnTo>
                <a:lnTo>
                  <a:pt x="845439" y="19939"/>
                </a:lnTo>
                <a:lnTo>
                  <a:pt x="813650" y="20828"/>
                </a:lnTo>
                <a:lnTo>
                  <a:pt x="798474" y="21082"/>
                </a:lnTo>
                <a:lnTo>
                  <a:pt x="786714" y="20701"/>
                </a:lnTo>
                <a:lnTo>
                  <a:pt x="769785" y="21717"/>
                </a:lnTo>
                <a:lnTo>
                  <a:pt x="771321" y="23749"/>
                </a:lnTo>
                <a:lnTo>
                  <a:pt x="773836" y="25273"/>
                </a:lnTo>
                <a:lnTo>
                  <a:pt x="766838" y="25654"/>
                </a:lnTo>
                <a:lnTo>
                  <a:pt x="763384" y="25527"/>
                </a:lnTo>
                <a:lnTo>
                  <a:pt x="758888" y="25146"/>
                </a:lnTo>
                <a:lnTo>
                  <a:pt x="766826" y="24130"/>
                </a:lnTo>
                <a:lnTo>
                  <a:pt x="739825" y="25654"/>
                </a:lnTo>
                <a:lnTo>
                  <a:pt x="726922" y="26162"/>
                </a:lnTo>
                <a:lnTo>
                  <a:pt x="712050" y="26416"/>
                </a:lnTo>
                <a:lnTo>
                  <a:pt x="699643" y="26924"/>
                </a:lnTo>
                <a:lnTo>
                  <a:pt x="704659" y="28575"/>
                </a:lnTo>
                <a:lnTo>
                  <a:pt x="707656" y="29845"/>
                </a:lnTo>
                <a:lnTo>
                  <a:pt x="694194" y="30226"/>
                </a:lnTo>
                <a:lnTo>
                  <a:pt x="696239" y="30480"/>
                </a:lnTo>
                <a:lnTo>
                  <a:pt x="693267" y="32258"/>
                </a:lnTo>
                <a:lnTo>
                  <a:pt x="684288" y="31877"/>
                </a:lnTo>
                <a:lnTo>
                  <a:pt x="681304" y="31750"/>
                </a:lnTo>
                <a:lnTo>
                  <a:pt x="672338" y="31877"/>
                </a:lnTo>
                <a:lnTo>
                  <a:pt x="672299" y="31115"/>
                </a:lnTo>
                <a:lnTo>
                  <a:pt x="675043" y="30988"/>
                </a:lnTo>
                <a:lnTo>
                  <a:pt x="677786" y="30861"/>
                </a:lnTo>
                <a:lnTo>
                  <a:pt x="677278" y="30480"/>
                </a:lnTo>
                <a:lnTo>
                  <a:pt x="670699" y="30099"/>
                </a:lnTo>
                <a:lnTo>
                  <a:pt x="663524" y="30226"/>
                </a:lnTo>
                <a:lnTo>
                  <a:pt x="656628" y="30480"/>
                </a:lnTo>
                <a:lnTo>
                  <a:pt x="650900" y="30988"/>
                </a:lnTo>
                <a:lnTo>
                  <a:pt x="650875" y="30226"/>
                </a:lnTo>
                <a:lnTo>
                  <a:pt x="656310" y="28448"/>
                </a:lnTo>
                <a:lnTo>
                  <a:pt x="665784" y="28956"/>
                </a:lnTo>
                <a:lnTo>
                  <a:pt x="666800" y="29083"/>
                </a:lnTo>
                <a:lnTo>
                  <a:pt x="666292" y="29337"/>
                </a:lnTo>
                <a:lnTo>
                  <a:pt x="667283" y="29591"/>
                </a:lnTo>
                <a:lnTo>
                  <a:pt x="679678" y="28702"/>
                </a:lnTo>
                <a:lnTo>
                  <a:pt x="683221" y="28448"/>
                </a:lnTo>
                <a:lnTo>
                  <a:pt x="670864" y="28702"/>
                </a:lnTo>
                <a:lnTo>
                  <a:pt x="661670" y="28194"/>
                </a:lnTo>
                <a:lnTo>
                  <a:pt x="656005" y="27178"/>
                </a:lnTo>
                <a:lnTo>
                  <a:pt x="654265" y="25908"/>
                </a:lnTo>
                <a:lnTo>
                  <a:pt x="648487" y="26670"/>
                </a:lnTo>
                <a:lnTo>
                  <a:pt x="652119" y="27305"/>
                </a:lnTo>
                <a:lnTo>
                  <a:pt x="655091" y="27940"/>
                </a:lnTo>
                <a:lnTo>
                  <a:pt x="647357" y="28448"/>
                </a:lnTo>
                <a:lnTo>
                  <a:pt x="628675" y="27432"/>
                </a:lnTo>
                <a:lnTo>
                  <a:pt x="626338" y="27305"/>
                </a:lnTo>
                <a:lnTo>
                  <a:pt x="614299" y="27393"/>
                </a:lnTo>
                <a:lnTo>
                  <a:pt x="590296" y="27305"/>
                </a:lnTo>
                <a:lnTo>
                  <a:pt x="576541" y="25146"/>
                </a:lnTo>
                <a:lnTo>
                  <a:pt x="554228" y="27178"/>
                </a:lnTo>
                <a:lnTo>
                  <a:pt x="541070" y="27940"/>
                </a:lnTo>
                <a:lnTo>
                  <a:pt x="526288" y="28448"/>
                </a:lnTo>
                <a:lnTo>
                  <a:pt x="526300" y="29972"/>
                </a:lnTo>
                <a:lnTo>
                  <a:pt x="512330" y="29210"/>
                </a:lnTo>
                <a:lnTo>
                  <a:pt x="514362" y="30988"/>
                </a:lnTo>
                <a:lnTo>
                  <a:pt x="528878" y="31242"/>
                </a:lnTo>
                <a:lnTo>
                  <a:pt x="548957" y="29972"/>
                </a:lnTo>
                <a:lnTo>
                  <a:pt x="555409" y="29591"/>
                </a:lnTo>
                <a:lnTo>
                  <a:pt x="567702" y="30353"/>
                </a:lnTo>
                <a:lnTo>
                  <a:pt x="576618" y="29591"/>
                </a:lnTo>
                <a:lnTo>
                  <a:pt x="573608" y="28448"/>
                </a:lnTo>
                <a:lnTo>
                  <a:pt x="577608" y="27559"/>
                </a:lnTo>
                <a:lnTo>
                  <a:pt x="585533" y="27305"/>
                </a:lnTo>
                <a:lnTo>
                  <a:pt x="593026" y="27432"/>
                </a:lnTo>
                <a:lnTo>
                  <a:pt x="594055" y="28321"/>
                </a:lnTo>
                <a:lnTo>
                  <a:pt x="585152" y="29464"/>
                </a:lnTo>
                <a:lnTo>
                  <a:pt x="581761" y="30607"/>
                </a:lnTo>
                <a:lnTo>
                  <a:pt x="577443" y="31750"/>
                </a:lnTo>
                <a:lnTo>
                  <a:pt x="565746" y="32258"/>
                </a:lnTo>
                <a:lnTo>
                  <a:pt x="570560" y="32893"/>
                </a:lnTo>
                <a:lnTo>
                  <a:pt x="578891" y="33147"/>
                </a:lnTo>
                <a:lnTo>
                  <a:pt x="596125" y="33147"/>
                </a:lnTo>
                <a:lnTo>
                  <a:pt x="593661" y="33909"/>
                </a:lnTo>
                <a:lnTo>
                  <a:pt x="596188" y="34671"/>
                </a:lnTo>
                <a:lnTo>
                  <a:pt x="601662" y="35179"/>
                </a:lnTo>
                <a:lnTo>
                  <a:pt x="596011" y="36068"/>
                </a:lnTo>
                <a:lnTo>
                  <a:pt x="581545" y="37846"/>
                </a:lnTo>
                <a:lnTo>
                  <a:pt x="575335" y="38735"/>
                </a:lnTo>
                <a:lnTo>
                  <a:pt x="577773" y="37973"/>
                </a:lnTo>
                <a:lnTo>
                  <a:pt x="573278" y="37592"/>
                </a:lnTo>
                <a:lnTo>
                  <a:pt x="575297" y="37211"/>
                </a:lnTo>
                <a:lnTo>
                  <a:pt x="550926" y="39624"/>
                </a:lnTo>
                <a:lnTo>
                  <a:pt x="547712" y="39243"/>
                </a:lnTo>
                <a:lnTo>
                  <a:pt x="543420" y="38735"/>
                </a:lnTo>
                <a:lnTo>
                  <a:pt x="542290" y="38100"/>
                </a:lnTo>
                <a:lnTo>
                  <a:pt x="541388" y="37592"/>
                </a:lnTo>
                <a:lnTo>
                  <a:pt x="542048" y="37465"/>
                </a:lnTo>
                <a:lnTo>
                  <a:pt x="545388" y="36830"/>
                </a:lnTo>
                <a:lnTo>
                  <a:pt x="534022" y="36957"/>
                </a:lnTo>
                <a:lnTo>
                  <a:pt x="522160" y="37338"/>
                </a:lnTo>
                <a:lnTo>
                  <a:pt x="512813" y="37465"/>
                </a:lnTo>
                <a:lnTo>
                  <a:pt x="508990" y="36449"/>
                </a:lnTo>
                <a:lnTo>
                  <a:pt x="502526" y="36830"/>
                </a:lnTo>
                <a:lnTo>
                  <a:pt x="505409" y="37338"/>
                </a:lnTo>
                <a:lnTo>
                  <a:pt x="511835" y="37846"/>
                </a:lnTo>
                <a:lnTo>
                  <a:pt x="516013" y="38354"/>
                </a:lnTo>
                <a:lnTo>
                  <a:pt x="514527" y="38481"/>
                </a:lnTo>
                <a:lnTo>
                  <a:pt x="532942" y="38100"/>
                </a:lnTo>
                <a:lnTo>
                  <a:pt x="530618" y="39179"/>
                </a:lnTo>
                <a:lnTo>
                  <a:pt x="514324" y="39116"/>
                </a:lnTo>
                <a:lnTo>
                  <a:pt x="509092" y="40132"/>
                </a:lnTo>
                <a:lnTo>
                  <a:pt x="503618" y="42037"/>
                </a:lnTo>
                <a:lnTo>
                  <a:pt x="501573" y="41910"/>
                </a:lnTo>
                <a:lnTo>
                  <a:pt x="493420" y="41402"/>
                </a:lnTo>
                <a:lnTo>
                  <a:pt x="488581" y="40894"/>
                </a:lnTo>
                <a:lnTo>
                  <a:pt x="481330" y="40132"/>
                </a:lnTo>
                <a:lnTo>
                  <a:pt x="470217" y="39751"/>
                </a:lnTo>
                <a:lnTo>
                  <a:pt x="471309" y="39497"/>
                </a:lnTo>
                <a:lnTo>
                  <a:pt x="481799" y="37084"/>
                </a:lnTo>
                <a:lnTo>
                  <a:pt x="485114" y="36322"/>
                </a:lnTo>
                <a:lnTo>
                  <a:pt x="472147" y="37084"/>
                </a:lnTo>
                <a:lnTo>
                  <a:pt x="475869" y="36449"/>
                </a:lnTo>
                <a:lnTo>
                  <a:pt x="479590" y="35814"/>
                </a:lnTo>
                <a:lnTo>
                  <a:pt x="479552" y="33528"/>
                </a:lnTo>
                <a:lnTo>
                  <a:pt x="490956" y="32004"/>
                </a:lnTo>
                <a:lnTo>
                  <a:pt x="461137" y="31750"/>
                </a:lnTo>
                <a:lnTo>
                  <a:pt x="447027" y="31750"/>
                </a:lnTo>
                <a:lnTo>
                  <a:pt x="436143" y="32004"/>
                </a:lnTo>
                <a:lnTo>
                  <a:pt x="433654" y="31369"/>
                </a:lnTo>
                <a:lnTo>
                  <a:pt x="433146" y="31242"/>
                </a:lnTo>
                <a:lnTo>
                  <a:pt x="431660" y="30861"/>
                </a:lnTo>
                <a:lnTo>
                  <a:pt x="429666" y="29845"/>
                </a:lnTo>
                <a:lnTo>
                  <a:pt x="430326" y="29464"/>
                </a:lnTo>
                <a:lnTo>
                  <a:pt x="431647" y="28702"/>
                </a:lnTo>
                <a:lnTo>
                  <a:pt x="419481" y="29464"/>
                </a:lnTo>
                <a:lnTo>
                  <a:pt x="409028" y="29083"/>
                </a:lnTo>
                <a:lnTo>
                  <a:pt x="399046" y="28321"/>
                </a:lnTo>
                <a:lnTo>
                  <a:pt x="388264" y="27940"/>
                </a:lnTo>
                <a:lnTo>
                  <a:pt x="383743" y="28829"/>
                </a:lnTo>
                <a:lnTo>
                  <a:pt x="394830" y="30226"/>
                </a:lnTo>
                <a:lnTo>
                  <a:pt x="392811" y="31242"/>
                </a:lnTo>
                <a:lnTo>
                  <a:pt x="387845" y="30480"/>
                </a:lnTo>
                <a:lnTo>
                  <a:pt x="374396" y="31623"/>
                </a:lnTo>
                <a:lnTo>
                  <a:pt x="380174" y="31369"/>
                </a:lnTo>
                <a:lnTo>
                  <a:pt x="408800" y="32385"/>
                </a:lnTo>
                <a:lnTo>
                  <a:pt x="399808" y="32385"/>
                </a:lnTo>
                <a:lnTo>
                  <a:pt x="400837" y="34036"/>
                </a:lnTo>
                <a:lnTo>
                  <a:pt x="398348" y="34798"/>
                </a:lnTo>
                <a:lnTo>
                  <a:pt x="413321" y="34925"/>
                </a:lnTo>
                <a:lnTo>
                  <a:pt x="409930" y="35941"/>
                </a:lnTo>
                <a:lnTo>
                  <a:pt x="402882" y="36068"/>
                </a:lnTo>
                <a:lnTo>
                  <a:pt x="394716" y="36068"/>
                </a:lnTo>
                <a:lnTo>
                  <a:pt x="387959" y="36449"/>
                </a:lnTo>
                <a:lnTo>
                  <a:pt x="389432" y="35814"/>
                </a:lnTo>
                <a:lnTo>
                  <a:pt x="389724" y="35687"/>
                </a:lnTo>
                <a:lnTo>
                  <a:pt x="392366" y="34544"/>
                </a:lnTo>
                <a:lnTo>
                  <a:pt x="389928" y="34544"/>
                </a:lnTo>
                <a:lnTo>
                  <a:pt x="390512" y="34290"/>
                </a:lnTo>
                <a:lnTo>
                  <a:pt x="392569" y="33401"/>
                </a:lnTo>
                <a:lnTo>
                  <a:pt x="394347" y="32639"/>
                </a:lnTo>
                <a:lnTo>
                  <a:pt x="383654" y="33147"/>
                </a:lnTo>
                <a:lnTo>
                  <a:pt x="371944" y="33401"/>
                </a:lnTo>
                <a:lnTo>
                  <a:pt x="360578" y="33147"/>
                </a:lnTo>
                <a:lnTo>
                  <a:pt x="350989" y="32639"/>
                </a:lnTo>
                <a:lnTo>
                  <a:pt x="344500" y="31877"/>
                </a:lnTo>
                <a:lnTo>
                  <a:pt x="346710" y="31826"/>
                </a:lnTo>
                <a:lnTo>
                  <a:pt x="345744" y="31242"/>
                </a:lnTo>
                <a:lnTo>
                  <a:pt x="344487" y="30480"/>
                </a:lnTo>
                <a:lnTo>
                  <a:pt x="345706" y="29768"/>
                </a:lnTo>
                <a:lnTo>
                  <a:pt x="319062" y="29591"/>
                </a:lnTo>
                <a:lnTo>
                  <a:pt x="319062" y="28956"/>
                </a:lnTo>
                <a:lnTo>
                  <a:pt x="328498" y="28575"/>
                </a:lnTo>
                <a:lnTo>
                  <a:pt x="334479" y="28829"/>
                </a:lnTo>
                <a:lnTo>
                  <a:pt x="329031" y="28575"/>
                </a:lnTo>
                <a:lnTo>
                  <a:pt x="326313" y="28448"/>
                </a:lnTo>
                <a:lnTo>
                  <a:pt x="318528" y="28702"/>
                </a:lnTo>
                <a:lnTo>
                  <a:pt x="310388" y="29591"/>
                </a:lnTo>
                <a:lnTo>
                  <a:pt x="301142" y="31242"/>
                </a:lnTo>
                <a:lnTo>
                  <a:pt x="282892" y="29972"/>
                </a:lnTo>
                <a:lnTo>
                  <a:pt x="277647" y="29337"/>
                </a:lnTo>
                <a:lnTo>
                  <a:pt x="277660" y="28448"/>
                </a:lnTo>
                <a:lnTo>
                  <a:pt x="271703" y="28956"/>
                </a:lnTo>
                <a:lnTo>
                  <a:pt x="275691" y="29591"/>
                </a:lnTo>
                <a:lnTo>
                  <a:pt x="275742" y="30353"/>
                </a:lnTo>
                <a:lnTo>
                  <a:pt x="265188" y="30734"/>
                </a:lnTo>
                <a:lnTo>
                  <a:pt x="258203" y="31496"/>
                </a:lnTo>
                <a:lnTo>
                  <a:pt x="252526" y="32512"/>
                </a:lnTo>
                <a:lnTo>
                  <a:pt x="245922" y="33020"/>
                </a:lnTo>
                <a:lnTo>
                  <a:pt x="253860" y="34290"/>
                </a:lnTo>
                <a:lnTo>
                  <a:pt x="245872" y="34036"/>
                </a:lnTo>
                <a:lnTo>
                  <a:pt x="243674" y="34798"/>
                </a:lnTo>
                <a:lnTo>
                  <a:pt x="241858" y="35687"/>
                </a:lnTo>
                <a:lnTo>
                  <a:pt x="234988" y="35687"/>
                </a:lnTo>
                <a:lnTo>
                  <a:pt x="236601" y="34671"/>
                </a:lnTo>
                <a:lnTo>
                  <a:pt x="237413" y="34163"/>
                </a:lnTo>
                <a:lnTo>
                  <a:pt x="236423" y="32512"/>
                </a:lnTo>
                <a:lnTo>
                  <a:pt x="233895" y="30988"/>
                </a:lnTo>
                <a:lnTo>
                  <a:pt x="231432" y="32512"/>
                </a:lnTo>
                <a:lnTo>
                  <a:pt x="221932" y="31242"/>
                </a:lnTo>
                <a:lnTo>
                  <a:pt x="215480" y="31369"/>
                </a:lnTo>
                <a:lnTo>
                  <a:pt x="215163" y="32131"/>
                </a:lnTo>
                <a:lnTo>
                  <a:pt x="211340" y="32766"/>
                </a:lnTo>
                <a:lnTo>
                  <a:pt x="208737" y="33274"/>
                </a:lnTo>
                <a:lnTo>
                  <a:pt x="212051" y="34163"/>
                </a:lnTo>
                <a:lnTo>
                  <a:pt x="202133" y="34671"/>
                </a:lnTo>
                <a:lnTo>
                  <a:pt x="194106" y="34544"/>
                </a:lnTo>
                <a:lnTo>
                  <a:pt x="186829" y="34671"/>
                </a:lnTo>
                <a:lnTo>
                  <a:pt x="179184" y="35433"/>
                </a:lnTo>
                <a:lnTo>
                  <a:pt x="180187" y="35941"/>
                </a:lnTo>
                <a:lnTo>
                  <a:pt x="176072" y="36576"/>
                </a:lnTo>
                <a:lnTo>
                  <a:pt x="171792" y="37338"/>
                </a:lnTo>
                <a:lnTo>
                  <a:pt x="172275" y="38100"/>
                </a:lnTo>
                <a:lnTo>
                  <a:pt x="162407" y="37973"/>
                </a:lnTo>
                <a:lnTo>
                  <a:pt x="155117" y="37211"/>
                </a:lnTo>
                <a:lnTo>
                  <a:pt x="151269" y="36322"/>
                </a:lnTo>
                <a:lnTo>
                  <a:pt x="151511" y="35687"/>
                </a:lnTo>
                <a:lnTo>
                  <a:pt x="151752" y="35052"/>
                </a:lnTo>
                <a:lnTo>
                  <a:pt x="156756" y="35179"/>
                </a:lnTo>
                <a:lnTo>
                  <a:pt x="164769" y="35687"/>
                </a:lnTo>
                <a:lnTo>
                  <a:pt x="164198" y="34544"/>
                </a:lnTo>
                <a:lnTo>
                  <a:pt x="137833" y="35052"/>
                </a:lnTo>
                <a:lnTo>
                  <a:pt x="131305" y="34417"/>
                </a:lnTo>
                <a:lnTo>
                  <a:pt x="122872" y="34036"/>
                </a:lnTo>
                <a:lnTo>
                  <a:pt x="122301" y="33147"/>
                </a:lnTo>
                <a:lnTo>
                  <a:pt x="121818" y="32385"/>
                </a:lnTo>
                <a:lnTo>
                  <a:pt x="114261" y="33147"/>
                </a:lnTo>
                <a:lnTo>
                  <a:pt x="105397" y="32893"/>
                </a:lnTo>
                <a:lnTo>
                  <a:pt x="102031" y="32842"/>
                </a:lnTo>
                <a:lnTo>
                  <a:pt x="106426" y="34036"/>
                </a:lnTo>
                <a:lnTo>
                  <a:pt x="109867" y="34163"/>
                </a:lnTo>
                <a:lnTo>
                  <a:pt x="105778" y="34544"/>
                </a:lnTo>
                <a:lnTo>
                  <a:pt x="106375" y="34544"/>
                </a:lnTo>
                <a:lnTo>
                  <a:pt x="107911" y="34671"/>
                </a:lnTo>
                <a:lnTo>
                  <a:pt x="96532" y="37592"/>
                </a:lnTo>
                <a:lnTo>
                  <a:pt x="101714" y="37719"/>
                </a:lnTo>
                <a:lnTo>
                  <a:pt x="103555" y="37084"/>
                </a:lnTo>
                <a:lnTo>
                  <a:pt x="106248" y="36068"/>
                </a:lnTo>
                <a:lnTo>
                  <a:pt x="113957" y="35687"/>
                </a:lnTo>
                <a:lnTo>
                  <a:pt x="115100" y="37465"/>
                </a:lnTo>
                <a:lnTo>
                  <a:pt x="105575" y="38989"/>
                </a:lnTo>
                <a:lnTo>
                  <a:pt x="96139" y="40259"/>
                </a:lnTo>
                <a:lnTo>
                  <a:pt x="97599" y="41529"/>
                </a:lnTo>
                <a:lnTo>
                  <a:pt x="109042" y="42291"/>
                </a:lnTo>
                <a:lnTo>
                  <a:pt x="107022" y="39751"/>
                </a:lnTo>
                <a:lnTo>
                  <a:pt x="116446" y="38608"/>
                </a:lnTo>
                <a:lnTo>
                  <a:pt x="113982" y="38608"/>
                </a:lnTo>
                <a:lnTo>
                  <a:pt x="135382" y="37211"/>
                </a:lnTo>
                <a:lnTo>
                  <a:pt x="136385" y="38227"/>
                </a:lnTo>
                <a:lnTo>
                  <a:pt x="129908" y="38989"/>
                </a:lnTo>
                <a:lnTo>
                  <a:pt x="145973" y="39116"/>
                </a:lnTo>
                <a:lnTo>
                  <a:pt x="170599" y="40005"/>
                </a:lnTo>
                <a:lnTo>
                  <a:pt x="187756" y="40259"/>
                </a:lnTo>
                <a:lnTo>
                  <a:pt x="185724" y="39878"/>
                </a:lnTo>
                <a:lnTo>
                  <a:pt x="182232" y="38100"/>
                </a:lnTo>
                <a:lnTo>
                  <a:pt x="180238" y="37084"/>
                </a:lnTo>
                <a:lnTo>
                  <a:pt x="192671" y="36576"/>
                </a:lnTo>
                <a:lnTo>
                  <a:pt x="201612" y="35814"/>
                </a:lnTo>
                <a:lnTo>
                  <a:pt x="202653" y="37465"/>
                </a:lnTo>
                <a:lnTo>
                  <a:pt x="210096" y="37592"/>
                </a:lnTo>
                <a:lnTo>
                  <a:pt x="205651" y="37973"/>
                </a:lnTo>
                <a:lnTo>
                  <a:pt x="201676" y="39497"/>
                </a:lnTo>
                <a:lnTo>
                  <a:pt x="195694" y="38608"/>
                </a:lnTo>
                <a:lnTo>
                  <a:pt x="196189" y="40513"/>
                </a:lnTo>
                <a:lnTo>
                  <a:pt x="185394" y="42291"/>
                </a:lnTo>
                <a:lnTo>
                  <a:pt x="179870" y="43688"/>
                </a:lnTo>
                <a:lnTo>
                  <a:pt x="172948" y="44958"/>
                </a:lnTo>
                <a:lnTo>
                  <a:pt x="157937" y="45847"/>
                </a:lnTo>
                <a:lnTo>
                  <a:pt x="153733" y="46736"/>
                </a:lnTo>
                <a:lnTo>
                  <a:pt x="144589" y="47498"/>
                </a:lnTo>
                <a:lnTo>
                  <a:pt x="132803" y="47879"/>
                </a:lnTo>
                <a:lnTo>
                  <a:pt x="120637" y="47879"/>
                </a:lnTo>
                <a:lnTo>
                  <a:pt x="128143" y="49149"/>
                </a:lnTo>
                <a:lnTo>
                  <a:pt x="120650" y="49911"/>
                </a:lnTo>
                <a:lnTo>
                  <a:pt x="118122" y="49403"/>
                </a:lnTo>
                <a:lnTo>
                  <a:pt x="114757" y="48768"/>
                </a:lnTo>
                <a:lnTo>
                  <a:pt x="104724" y="49403"/>
                </a:lnTo>
                <a:lnTo>
                  <a:pt x="97561" y="47498"/>
                </a:lnTo>
                <a:lnTo>
                  <a:pt x="91363" y="45593"/>
                </a:lnTo>
                <a:lnTo>
                  <a:pt x="90944" y="45466"/>
                </a:lnTo>
                <a:lnTo>
                  <a:pt x="90182" y="44958"/>
                </a:lnTo>
                <a:lnTo>
                  <a:pt x="88074" y="43561"/>
                </a:lnTo>
                <a:lnTo>
                  <a:pt x="88938" y="43180"/>
                </a:lnTo>
                <a:lnTo>
                  <a:pt x="89801" y="42799"/>
                </a:lnTo>
                <a:lnTo>
                  <a:pt x="92113" y="41783"/>
                </a:lnTo>
                <a:lnTo>
                  <a:pt x="82791" y="41656"/>
                </a:lnTo>
                <a:lnTo>
                  <a:pt x="75374" y="42037"/>
                </a:lnTo>
                <a:lnTo>
                  <a:pt x="68237" y="42545"/>
                </a:lnTo>
                <a:lnTo>
                  <a:pt x="59728" y="42799"/>
                </a:lnTo>
                <a:lnTo>
                  <a:pt x="57734" y="42291"/>
                </a:lnTo>
                <a:lnTo>
                  <a:pt x="52247" y="40894"/>
                </a:lnTo>
                <a:lnTo>
                  <a:pt x="51739" y="40767"/>
                </a:lnTo>
                <a:lnTo>
                  <a:pt x="63690" y="40513"/>
                </a:lnTo>
                <a:lnTo>
                  <a:pt x="62166" y="38354"/>
                </a:lnTo>
                <a:lnTo>
                  <a:pt x="54927" y="38735"/>
                </a:lnTo>
                <a:lnTo>
                  <a:pt x="48780" y="39243"/>
                </a:lnTo>
                <a:lnTo>
                  <a:pt x="45732" y="40005"/>
                </a:lnTo>
                <a:lnTo>
                  <a:pt x="47790" y="40894"/>
                </a:lnTo>
                <a:lnTo>
                  <a:pt x="44792" y="40767"/>
                </a:lnTo>
                <a:lnTo>
                  <a:pt x="29794" y="40132"/>
                </a:lnTo>
                <a:lnTo>
                  <a:pt x="29324" y="39624"/>
                </a:lnTo>
                <a:lnTo>
                  <a:pt x="38277" y="39624"/>
                </a:lnTo>
                <a:lnTo>
                  <a:pt x="31280" y="39243"/>
                </a:lnTo>
                <a:lnTo>
                  <a:pt x="17856" y="40386"/>
                </a:lnTo>
                <a:lnTo>
                  <a:pt x="13906" y="41275"/>
                </a:lnTo>
                <a:lnTo>
                  <a:pt x="19888" y="40767"/>
                </a:lnTo>
                <a:lnTo>
                  <a:pt x="21844" y="41021"/>
                </a:lnTo>
                <a:lnTo>
                  <a:pt x="965" y="42926"/>
                </a:lnTo>
                <a:lnTo>
                  <a:pt x="0" y="43434"/>
                </a:lnTo>
                <a:lnTo>
                  <a:pt x="10922" y="42291"/>
                </a:lnTo>
                <a:lnTo>
                  <a:pt x="11950" y="44704"/>
                </a:lnTo>
                <a:lnTo>
                  <a:pt x="23380" y="43180"/>
                </a:lnTo>
                <a:lnTo>
                  <a:pt x="20459" y="44958"/>
                </a:lnTo>
                <a:lnTo>
                  <a:pt x="14465" y="44704"/>
                </a:lnTo>
                <a:lnTo>
                  <a:pt x="23952" y="45847"/>
                </a:lnTo>
                <a:lnTo>
                  <a:pt x="33413" y="45593"/>
                </a:lnTo>
                <a:lnTo>
                  <a:pt x="37401" y="46990"/>
                </a:lnTo>
                <a:lnTo>
                  <a:pt x="29413" y="45974"/>
                </a:lnTo>
                <a:lnTo>
                  <a:pt x="24295" y="47498"/>
                </a:lnTo>
                <a:lnTo>
                  <a:pt x="22618" y="47752"/>
                </a:lnTo>
                <a:lnTo>
                  <a:pt x="29070" y="47879"/>
                </a:lnTo>
                <a:lnTo>
                  <a:pt x="36626" y="47752"/>
                </a:lnTo>
                <a:lnTo>
                  <a:pt x="43738" y="47371"/>
                </a:lnTo>
                <a:lnTo>
                  <a:pt x="48869" y="46990"/>
                </a:lnTo>
                <a:lnTo>
                  <a:pt x="53530" y="47879"/>
                </a:lnTo>
                <a:lnTo>
                  <a:pt x="68567" y="47879"/>
                </a:lnTo>
                <a:lnTo>
                  <a:pt x="67348" y="48895"/>
                </a:lnTo>
                <a:lnTo>
                  <a:pt x="68834" y="48006"/>
                </a:lnTo>
                <a:lnTo>
                  <a:pt x="79298" y="47879"/>
                </a:lnTo>
                <a:lnTo>
                  <a:pt x="84797" y="48387"/>
                </a:lnTo>
                <a:lnTo>
                  <a:pt x="84302" y="49403"/>
                </a:lnTo>
                <a:lnTo>
                  <a:pt x="70383" y="50038"/>
                </a:lnTo>
                <a:lnTo>
                  <a:pt x="64414" y="51308"/>
                </a:lnTo>
                <a:lnTo>
                  <a:pt x="52628" y="51689"/>
                </a:lnTo>
                <a:lnTo>
                  <a:pt x="53390" y="50927"/>
                </a:lnTo>
                <a:lnTo>
                  <a:pt x="58153" y="49784"/>
                </a:lnTo>
                <a:lnTo>
                  <a:pt x="58394" y="48895"/>
                </a:lnTo>
                <a:lnTo>
                  <a:pt x="37109" y="49276"/>
                </a:lnTo>
                <a:lnTo>
                  <a:pt x="36893" y="49657"/>
                </a:lnTo>
                <a:lnTo>
                  <a:pt x="35382" y="50292"/>
                </a:lnTo>
                <a:lnTo>
                  <a:pt x="36080" y="50673"/>
                </a:lnTo>
                <a:lnTo>
                  <a:pt x="42481" y="50800"/>
                </a:lnTo>
                <a:lnTo>
                  <a:pt x="36487" y="51816"/>
                </a:lnTo>
                <a:lnTo>
                  <a:pt x="28752" y="52578"/>
                </a:lnTo>
                <a:lnTo>
                  <a:pt x="20180" y="52832"/>
                </a:lnTo>
                <a:lnTo>
                  <a:pt x="11645" y="52451"/>
                </a:lnTo>
                <a:lnTo>
                  <a:pt x="9131" y="53086"/>
                </a:lnTo>
                <a:lnTo>
                  <a:pt x="17132" y="52959"/>
                </a:lnTo>
                <a:lnTo>
                  <a:pt x="19596" y="52959"/>
                </a:lnTo>
                <a:lnTo>
                  <a:pt x="16357" y="53848"/>
                </a:lnTo>
                <a:lnTo>
                  <a:pt x="12915" y="54991"/>
                </a:lnTo>
                <a:lnTo>
                  <a:pt x="13220" y="56007"/>
                </a:lnTo>
                <a:lnTo>
                  <a:pt x="21170" y="56642"/>
                </a:lnTo>
                <a:lnTo>
                  <a:pt x="20243" y="56388"/>
                </a:lnTo>
                <a:lnTo>
                  <a:pt x="22402" y="55880"/>
                </a:lnTo>
                <a:lnTo>
                  <a:pt x="23812" y="55245"/>
                </a:lnTo>
                <a:lnTo>
                  <a:pt x="20650" y="54610"/>
                </a:lnTo>
                <a:lnTo>
                  <a:pt x="27520" y="54610"/>
                </a:lnTo>
                <a:lnTo>
                  <a:pt x="35280" y="54991"/>
                </a:lnTo>
                <a:lnTo>
                  <a:pt x="40335" y="55626"/>
                </a:lnTo>
                <a:lnTo>
                  <a:pt x="39077" y="56515"/>
                </a:lnTo>
                <a:lnTo>
                  <a:pt x="46570" y="56134"/>
                </a:lnTo>
                <a:lnTo>
                  <a:pt x="59969" y="55245"/>
                </a:lnTo>
                <a:lnTo>
                  <a:pt x="70434" y="54610"/>
                </a:lnTo>
                <a:lnTo>
                  <a:pt x="71691" y="55232"/>
                </a:lnTo>
                <a:lnTo>
                  <a:pt x="85432" y="54737"/>
                </a:lnTo>
                <a:lnTo>
                  <a:pt x="84658" y="54610"/>
                </a:lnTo>
                <a:lnTo>
                  <a:pt x="78422" y="53594"/>
                </a:lnTo>
                <a:lnTo>
                  <a:pt x="90792" y="53594"/>
                </a:lnTo>
                <a:lnTo>
                  <a:pt x="98513" y="52959"/>
                </a:lnTo>
                <a:lnTo>
                  <a:pt x="100063" y="52832"/>
                </a:lnTo>
                <a:lnTo>
                  <a:pt x="101612" y="52705"/>
                </a:lnTo>
                <a:lnTo>
                  <a:pt x="109740" y="51689"/>
                </a:lnTo>
                <a:lnTo>
                  <a:pt x="111772" y="51435"/>
                </a:lnTo>
                <a:lnTo>
                  <a:pt x="122148" y="50419"/>
                </a:lnTo>
                <a:lnTo>
                  <a:pt x="120218" y="52324"/>
                </a:lnTo>
                <a:lnTo>
                  <a:pt x="108242" y="52578"/>
                </a:lnTo>
                <a:lnTo>
                  <a:pt x="98818" y="53594"/>
                </a:lnTo>
                <a:lnTo>
                  <a:pt x="103797" y="54356"/>
                </a:lnTo>
                <a:lnTo>
                  <a:pt x="107048" y="53848"/>
                </a:lnTo>
                <a:lnTo>
                  <a:pt x="111417" y="52959"/>
                </a:lnTo>
                <a:lnTo>
                  <a:pt x="119722" y="52578"/>
                </a:lnTo>
                <a:lnTo>
                  <a:pt x="121742" y="52959"/>
                </a:lnTo>
                <a:lnTo>
                  <a:pt x="122135" y="53251"/>
                </a:lnTo>
                <a:lnTo>
                  <a:pt x="122059" y="53467"/>
                </a:lnTo>
                <a:lnTo>
                  <a:pt x="121285" y="53975"/>
                </a:lnTo>
                <a:lnTo>
                  <a:pt x="130619" y="52578"/>
                </a:lnTo>
                <a:lnTo>
                  <a:pt x="133172" y="52197"/>
                </a:lnTo>
                <a:lnTo>
                  <a:pt x="136652" y="52324"/>
                </a:lnTo>
                <a:lnTo>
                  <a:pt x="135750" y="52552"/>
                </a:lnTo>
                <a:lnTo>
                  <a:pt x="138074" y="52197"/>
                </a:lnTo>
                <a:lnTo>
                  <a:pt x="142138" y="51562"/>
                </a:lnTo>
                <a:lnTo>
                  <a:pt x="143992" y="50546"/>
                </a:lnTo>
                <a:lnTo>
                  <a:pt x="147154" y="49911"/>
                </a:lnTo>
                <a:lnTo>
                  <a:pt x="160045" y="49149"/>
                </a:lnTo>
                <a:lnTo>
                  <a:pt x="150685" y="49022"/>
                </a:lnTo>
                <a:lnTo>
                  <a:pt x="145122" y="49530"/>
                </a:lnTo>
                <a:lnTo>
                  <a:pt x="140055" y="50165"/>
                </a:lnTo>
                <a:lnTo>
                  <a:pt x="132168" y="50546"/>
                </a:lnTo>
                <a:lnTo>
                  <a:pt x="132054" y="50419"/>
                </a:lnTo>
                <a:lnTo>
                  <a:pt x="131635" y="49911"/>
                </a:lnTo>
                <a:lnTo>
                  <a:pt x="131318" y="49530"/>
                </a:lnTo>
                <a:lnTo>
                  <a:pt x="137579" y="48641"/>
                </a:lnTo>
                <a:lnTo>
                  <a:pt x="146100" y="47752"/>
                </a:lnTo>
                <a:lnTo>
                  <a:pt x="152019" y="46990"/>
                </a:lnTo>
                <a:lnTo>
                  <a:pt x="160299" y="47625"/>
                </a:lnTo>
                <a:lnTo>
                  <a:pt x="166674" y="48514"/>
                </a:lnTo>
                <a:lnTo>
                  <a:pt x="173697" y="49022"/>
                </a:lnTo>
                <a:lnTo>
                  <a:pt x="183934" y="48514"/>
                </a:lnTo>
                <a:lnTo>
                  <a:pt x="178562" y="49276"/>
                </a:lnTo>
                <a:lnTo>
                  <a:pt x="177101" y="49911"/>
                </a:lnTo>
                <a:lnTo>
                  <a:pt x="174713" y="50292"/>
                </a:lnTo>
                <a:lnTo>
                  <a:pt x="170624" y="50419"/>
                </a:lnTo>
                <a:lnTo>
                  <a:pt x="182981" y="50673"/>
                </a:lnTo>
                <a:lnTo>
                  <a:pt x="182486" y="50927"/>
                </a:lnTo>
                <a:lnTo>
                  <a:pt x="202844" y="48641"/>
                </a:lnTo>
                <a:lnTo>
                  <a:pt x="217741" y="48641"/>
                </a:lnTo>
                <a:lnTo>
                  <a:pt x="220281" y="48514"/>
                </a:lnTo>
                <a:lnTo>
                  <a:pt x="232981" y="47879"/>
                </a:lnTo>
                <a:lnTo>
                  <a:pt x="247103" y="47371"/>
                </a:lnTo>
                <a:lnTo>
                  <a:pt x="258635" y="48133"/>
                </a:lnTo>
                <a:lnTo>
                  <a:pt x="257505" y="47371"/>
                </a:lnTo>
                <a:lnTo>
                  <a:pt x="256933" y="46990"/>
                </a:lnTo>
                <a:lnTo>
                  <a:pt x="255612" y="46101"/>
                </a:lnTo>
                <a:lnTo>
                  <a:pt x="285216" y="45466"/>
                </a:lnTo>
                <a:lnTo>
                  <a:pt x="292938" y="45085"/>
                </a:lnTo>
                <a:lnTo>
                  <a:pt x="291007" y="46228"/>
                </a:lnTo>
                <a:lnTo>
                  <a:pt x="283019" y="46482"/>
                </a:lnTo>
                <a:lnTo>
                  <a:pt x="274561" y="46990"/>
                </a:lnTo>
                <a:lnTo>
                  <a:pt x="290131" y="46736"/>
                </a:lnTo>
                <a:lnTo>
                  <a:pt x="304571" y="46228"/>
                </a:lnTo>
                <a:lnTo>
                  <a:pt x="317690" y="45212"/>
                </a:lnTo>
                <a:lnTo>
                  <a:pt x="318846" y="45085"/>
                </a:lnTo>
                <a:lnTo>
                  <a:pt x="329311" y="43942"/>
                </a:lnTo>
                <a:lnTo>
                  <a:pt x="319849" y="42799"/>
                </a:lnTo>
                <a:lnTo>
                  <a:pt x="318808" y="42672"/>
                </a:lnTo>
                <a:lnTo>
                  <a:pt x="317296" y="42799"/>
                </a:lnTo>
                <a:lnTo>
                  <a:pt x="307327" y="41910"/>
                </a:lnTo>
                <a:lnTo>
                  <a:pt x="316052" y="40894"/>
                </a:lnTo>
                <a:lnTo>
                  <a:pt x="323024" y="41402"/>
                </a:lnTo>
                <a:lnTo>
                  <a:pt x="330758" y="42164"/>
                </a:lnTo>
                <a:lnTo>
                  <a:pt x="341757" y="41910"/>
                </a:lnTo>
                <a:lnTo>
                  <a:pt x="342252" y="43815"/>
                </a:lnTo>
                <a:lnTo>
                  <a:pt x="336283" y="43561"/>
                </a:lnTo>
                <a:lnTo>
                  <a:pt x="340766" y="45466"/>
                </a:lnTo>
                <a:lnTo>
                  <a:pt x="347154" y="44704"/>
                </a:lnTo>
                <a:lnTo>
                  <a:pt x="360324" y="43815"/>
                </a:lnTo>
                <a:lnTo>
                  <a:pt x="362204" y="43688"/>
                </a:lnTo>
                <a:lnTo>
                  <a:pt x="369163" y="43053"/>
                </a:lnTo>
                <a:lnTo>
                  <a:pt x="370243" y="44323"/>
                </a:lnTo>
                <a:lnTo>
                  <a:pt x="366839" y="45593"/>
                </a:lnTo>
                <a:lnTo>
                  <a:pt x="359143" y="46482"/>
                </a:lnTo>
                <a:lnTo>
                  <a:pt x="347319" y="46863"/>
                </a:lnTo>
                <a:lnTo>
                  <a:pt x="336651" y="46482"/>
                </a:lnTo>
                <a:lnTo>
                  <a:pt x="325945" y="46863"/>
                </a:lnTo>
                <a:lnTo>
                  <a:pt x="315709" y="47371"/>
                </a:lnTo>
                <a:lnTo>
                  <a:pt x="306438" y="46990"/>
                </a:lnTo>
                <a:lnTo>
                  <a:pt x="313436" y="48133"/>
                </a:lnTo>
                <a:lnTo>
                  <a:pt x="290118" y="48933"/>
                </a:lnTo>
                <a:lnTo>
                  <a:pt x="300710" y="49403"/>
                </a:lnTo>
                <a:lnTo>
                  <a:pt x="309765" y="50419"/>
                </a:lnTo>
                <a:lnTo>
                  <a:pt x="317690" y="51054"/>
                </a:lnTo>
                <a:lnTo>
                  <a:pt x="325970" y="50546"/>
                </a:lnTo>
                <a:lnTo>
                  <a:pt x="326948" y="51435"/>
                </a:lnTo>
                <a:lnTo>
                  <a:pt x="336956" y="52324"/>
                </a:lnTo>
                <a:lnTo>
                  <a:pt x="328968" y="53213"/>
                </a:lnTo>
                <a:lnTo>
                  <a:pt x="319049" y="53848"/>
                </a:lnTo>
                <a:lnTo>
                  <a:pt x="312039" y="52705"/>
                </a:lnTo>
                <a:lnTo>
                  <a:pt x="311073" y="53975"/>
                </a:lnTo>
                <a:lnTo>
                  <a:pt x="316750" y="54102"/>
                </a:lnTo>
                <a:lnTo>
                  <a:pt x="320230" y="54229"/>
                </a:lnTo>
                <a:lnTo>
                  <a:pt x="324739" y="54483"/>
                </a:lnTo>
                <a:lnTo>
                  <a:pt x="333476" y="54356"/>
                </a:lnTo>
                <a:lnTo>
                  <a:pt x="334987" y="53848"/>
                </a:lnTo>
                <a:lnTo>
                  <a:pt x="337248" y="53086"/>
                </a:lnTo>
                <a:lnTo>
                  <a:pt x="343471" y="51689"/>
                </a:lnTo>
                <a:lnTo>
                  <a:pt x="351193" y="50546"/>
                </a:lnTo>
                <a:lnTo>
                  <a:pt x="359765" y="49276"/>
                </a:lnTo>
                <a:lnTo>
                  <a:pt x="369239" y="48768"/>
                </a:lnTo>
                <a:lnTo>
                  <a:pt x="379145" y="48387"/>
                </a:lnTo>
                <a:lnTo>
                  <a:pt x="388581" y="48387"/>
                </a:lnTo>
                <a:lnTo>
                  <a:pt x="396671" y="48641"/>
                </a:lnTo>
                <a:lnTo>
                  <a:pt x="387946" y="49149"/>
                </a:lnTo>
                <a:lnTo>
                  <a:pt x="380619" y="49911"/>
                </a:lnTo>
                <a:lnTo>
                  <a:pt x="376110" y="50927"/>
                </a:lnTo>
                <a:lnTo>
                  <a:pt x="375805" y="51943"/>
                </a:lnTo>
                <a:lnTo>
                  <a:pt x="382346" y="51308"/>
                </a:lnTo>
                <a:lnTo>
                  <a:pt x="389686" y="51562"/>
                </a:lnTo>
                <a:lnTo>
                  <a:pt x="395058" y="51689"/>
                </a:lnTo>
                <a:lnTo>
                  <a:pt x="395300" y="51308"/>
                </a:lnTo>
                <a:lnTo>
                  <a:pt x="395693" y="50673"/>
                </a:lnTo>
                <a:lnTo>
                  <a:pt x="407428" y="50673"/>
                </a:lnTo>
                <a:lnTo>
                  <a:pt x="419798" y="50927"/>
                </a:lnTo>
                <a:lnTo>
                  <a:pt x="429831" y="51435"/>
                </a:lnTo>
                <a:lnTo>
                  <a:pt x="434594" y="52578"/>
                </a:lnTo>
                <a:lnTo>
                  <a:pt x="424815" y="52959"/>
                </a:lnTo>
                <a:lnTo>
                  <a:pt x="406133" y="52705"/>
                </a:lnTo>
                <a:lnTo>
                  <a:pt x="397471" y="52832"/>
                </a:lnTo>
                <a:lnTo>
                  <a:pt x="400545" y="52959"/>
                </a:lnTo>
                <a:lnTo>
                  <a:pt x="403567" y="53467"/>
                </a:lnTo>
                <a:lnTo>
                  <a:pt x="402145" y="53873"/>
                </a:lnTo>
                <a:lnTo>
                  <a:pt x="385292" y="53848"/>
                </a:lnTo>
                <a:lnTo>
                  <a:pt x="392366" y="54483"/>
                </a:lnTo>
                <a:lnTo>
                  <a:pt x="396951" y="54991"/>
                </a:lnTo>
                <a:lnTo>
                  <a:pt x="402209" y="55245"/>
                </a:lnTo>
                <a:lnTo>
                  <a:pt x="411238" y="55118"/>
                </a:lnTo>
                <a:lnTo>
                  <a:pt x="408228" y="54610"/>
                </a:lnTo>
                <a:lnTo>
                  <a:pt x="409727" y="54483"/>
                </a:lnTo>
                <a:lnTo>
                  <a:pt x="413689" y="54356"/>
                </a:lnTo>
                <a:lnTo>
                  <a:pt x="418693" y="54483"/>
                </a:lnTo>
                <a:lnTo>
                  <a:pt x="422706" y="54356"/>
                </a:lnTo>
                <a:lnTo>
                  <a:pt x="423202" y="56388"/>
                </a:lnTo>
                <a:lnTo>
                  <a:pt x="434035" y="56007"/>
                </a:lnTo>
                <a:lnTo>
                  <a:pt x="447865" y="56388"/>
                </a:lnTo>
                <a:lnTo>
                  <a:pt x="463562" y="56515"/>
                </a:lnTo>
                <a:lnTo>
                  <a:pt x="476707" y="56007"/>
                </a:lnTo>
                <a:lnTo>
                  <a:pt x="479983" y="55880"/>
                </a:lnTo>
                <a:lnTo>
                  <a:pt x="478028" y="56388"/>
                </a:lnTo>
                <a:lnTo>
                  <a:pt x="488619" y="55880"/>
                </a:lnTo>
                <a:lnTo>
                  <a:pt x="497090" y="54356"/>
                </a:lnTo>
                <a:lnTo>
                  <a:pt x="499275" y="53975"/>
                </a:lnTo>
                <a:lnTo>
                  <a:pt x="504380" y="53086"/>
                </a:lnTo>
                <a:lnTo>
                  <a:pt x="505802" y="52959"/>
                </a:lnTo>
                <a:lnTo>
                  <a:pt x="515823" y="52070"/>
                </a:lnTo>
                <a:lnTo>
                  <a:pt x="510349" y="53086"/>
                </a:lnTo>
                <a:lnTo>
                  <a:pt x="512864" y="53848"/>
                </a:lnTo>
                <a:lnTo>
                  <a:pt x="513854" y="54737"/>
                </a:lnTo>
                <a:lnTo>
                  <a:pt x="523290" y="53721"/>
                </a:lnTo>
                <a:lnTo>
                  <a:pt x="528281" y="55232"/>
                </a:lnTo>
                <a:lnTo>
                  <a:pt x="537806" y="55626"/>
                </a:lnTo>
                <a:lnTo>
                  <a:pt x="534200" y="54864"/>
                </a:lnTo>
                <a:lnTo>
                  <a:pt x="536384" y="54102"/>
                </a:lnTo>
                <a:lnTo>
                  <a:pt x="538035" y="53721"/>
                </a:lnTo>
                <a:lnTo>
                  <a:pt x="539127" y="53467"/>
                </a:lnTo>
                <a:lnTo>
                  <a:pt x="537222" y="52959"/>
                </a:lnTo>
                <a:lnTo>
                  <a:pt x="539457" y="52070"/>
                </a:lnTo>
                <a:lnTo>
                  <a:pt x="540105" y="51816"/>
                </a:lnTo>
                <a:lnTo>
                  <a:pt x="547725" y="51181"/>
                </a:lnTo>
                <a:lnTo>
                  <a:pt x="557314" y="50927"/>
                </a:lnTo>
                <a:lnTo>
                  <a:pt x="566115" y="50927"/>
                </a:lnTo>
                <a:lnTo>
                  <a:pt x="564045" y="52324"/>
                </a:lnTo>
                <a:lnTo>
                  <a:pt x="547243" y="53721"/>
                </a:lnTo>
                <a:lnTo>
                  <a:pt x="550252" y="55118"/>
                </a:lnTo>
                <a:lnTo>
                  <a:pt x="560197" y="55245"/>
                </a:lnTo>
                <a:lnTo>
                  <a:pt x="562686" y="53721"/>
                </a:lnTo>
                <a:lnTo>
                  <a:pt x="555663" y="53340"/>
                </a:lnTo>
                <a:lnTo>
                  <a:pt x="565975" y="53467"/>
                </a:lnTo>
                <a:lnTo>
                  <a:pt x="577176" y="53721"/>
                </a:lnTo>
                <a:lnTo>
                  <a:pt x="587717" y="54229"/>
                </a:lnTo>
                <a:lnTo>
                  <a:pt x="596087" y="55118"/>
                </a:lnTo>
                <a:lnTo>
                  <a:pt x="605764" y="54102"/>
                </a:lnTo>
                <a:lnTo>
                  <a:pt x="613270" y="53467"/>
                </a:lnTo>
                <a:lnTo>
                  <a:pt x="614565" y="53340"/>
                </a:lnTo>
                <a:lnTo>
                  <a:pt x="615505" y="53251"/>
                </a:lnTo>
                <a:lnTo>
                  <a:pt x="607961" y="52578"/>
                </a:lnTo>
                <a:lnTo>
                  <a:pt x="617435" y="50927"/>
                </a:lnTo>
                <a:lnTo>
                  <a:pt x="618896" y="50673"/>
                </a:lnTo>
                <a:lnTo>
                  <a:pt x="629196" y="50800"/>
                </a:lnTo>
                <a:lnTo>
                  <a:pt x="638517" y="51181"/>
                </a:lnTo>
                <a:lnTo>
                  <a:pt x="647014" y="51689"/>
                </a:lnTo>
                <a:lnTo>
                  <a:pt x="654799" y="52070"/>
                </a:lnTo>
                <a:lnTo>
                  <a:pt x="644334" y="52959"/>
                </a:lnTo>
                <a:lnTo>
                  <a:pt x="644842" y="52705"/>
                </a:lnTo>
                <a:lnTo>
                  <a:pt x="640854" y="53467"/>
                </a:lnTo>
                <a:lnTo>
                  <a:pt x="627405" y="53213"/>
                </a:lnTo>
                <a:lnTo>
                  <a:pt x="628929" y="54483"/>
                </a:lnTo>
                <a:lnTo>
                  <a:pt x="635749" y="53721"/>
                </a:lnTo>
                <a:lnTo>
                  <a:pt x="642493" y="53594"/>
                </a:lnTo>
                <a:lnTo>
                  <a:pt x="649795" y="53594"/>
                </a:lnTo>
                <a:lnTo>
                  <a:pt x="651497" y="53467"/>
                </a:lnTo>
                <a:lnTo>
                  <a:pt x="658304" y="52959"/>
                </a:lnTo>
                <a:lnTo>
                  <a:pt x="657809" y="53340"/>
                </a:lnTo>
                <a:lnTo>
                  <a:pt x="673176" y="52959"/>
                </a:lnTo>
                <a:lnTo>
                  <a:pt x="686701" y="53467"/>
                </a:lnTo>
                <a:lnTo>
                  <a:pt x="698728" y="53594"/>
                </a:lnTo>
                <a:lnTo>
                  <a:pt x="708685" y="52197"/>
                </a:lnTo>
                <a:lnTo>
                  <a:pt x="709587" y="52070"/>
                </a:lnTo>
                <a:lnTo>
                  <a:pt x="705612" y="52197"/>
                </a:lnTo>
                <a:lnTo>
                  <a:pt x="697611" y="50800"/>
                </a:lnTo>
                <a:lnTo>
                  <a:pt x="698093" y="50673"/>
                </a:lnTo>
                <a:lnTo>
                  <a:pt x="700074" y="50165"/>
                </a:lnTo>
                <a:lnTo>
                  <a:pt x="705104" y="50927"/>
                </a:lnTo>
                <a:lnTo>
                  <a:pt x="718540" y="50546"/>
                </a:lnTo>
                <a:lnTo>
                  <a:pt x="718070" y="51562"/>
                </a:lnTo>
                <a:lnTo>
                  <a:pt x="713574" y="51943"/>
                </a:lnTo>
                <a:lnTo>
                  <a:pt x="733513" y="52197"/>
                </a:lnTo>
                <a:lnTo>
                  <a:pt x="738022" y="51816"/>
                </a:lnTo>
                <a:lnTo>
                  <a:pt x="741464" y="50546"/>
                </a:lnTo>
                <a:lnTo>
                  <a:pt x="739940" y="50165"/>
                </a:lnTo>
                <a:lnTo>
                  <a:pt x="737920" y="49657"/>
                </a:lnTo>
                <a:lnTo>
                  <a:pt x="746899" y="48895"/>
                </a:lnTo>
                <a:lnTo>
                  <a:pt x="755002" y="49530"/>
                </a:lnTo>
                <a:lnTo>
                  <a:pt x="752551" y="50673"/>
                </a:lnTo>
                <a:lnTo>
                  <a:pt x="748792" y="51943"/>
                </a:lnTo>
                <a:lnTo>
                  <a:pt x="752944" y="52832"/>
                </a:lnTo>
                <a:lnTo>
                  <a:pt x="773366" y="51308"/>
                </a:lnTo>
                <a:lnTo>
                  <a:pt x="777887" y="52451"/>
                </a:lnTo>
                <a:lnTo>
                  <a:pt x="799592" y="52324"/>
                </a:lnTo>
                <a:lnTo>
                  <a:pt x="817892" y="51308"/>
                </a:lnTo>
                <a:lnTo>
                  <a:pt x="820178" y="51181"/>
                </a:lnTo>
                <a:lnTo>
                  <a:pt x="841146" y="49784"/>
                </a:lnTo>
                <a:lnTo>
                  <a:pt x="863981" y="49022"/>
                </a:lnTo>
                <a:lnTo>
                  <a:pt x="860513" y="50292"/>
                </a:lnTo>
                <a:lnTo>
                  <a:pt x="851750" y="51181"/>
                </a:lnTo>
                <a:lnTo>
                  <a:pt x="841413" y="51816"/>
                </a:lnTo>
                <a:lnTo>
                  <a:pt x="833158" y="52197"/>
                </a:lnTo>
                <a:lnTo>
                  <a:pt x="841387" y="52705"/>
                </a:lnTo>
                <a:lnTo>
                  <a:pt x="850785" y="52451"/>
                </a:lnTo>
                <a:lnTo>
                  <a:pt x="860818" y="52070"/>
                </a:lnTo>
                <a:lnTo>
                  <a:pt x="883488" y="52578"/>
                </a:lnTo>
                <a:lnTo>
                  <a:pt x="885990" y="52070"/>
                </a:lnTo>
                <a:lnTo>
                  <a:pt x="892873" y="50673"/>
                </a:lnTo>
                <a:lnTo>
                  <a:pt x="890905" y="49657"/>
                </a:lnTo>
                <a:lnTo>
                  <a:pt x="901903" y="49022"/>
                </a:lnTo>
                <a:lnTo>
                  <a:pt x="904100" y="48895"/>
                </a:lnTo>
                <a:lnTo>
                  <a:pt x="906297" y="48768"/>
                </a:lnTo>
                <a:lnTo>
                  <a:pt x="901865" y="50673"/>
                </a:lnTo>
                <a:lnTo>
                  <a:pt x="903846" y="51054"/>
                </a:lnTo>
                <a:lnTo>
                  <a:pt x="909955" y="49911"/>
                </a:lnTo>
                <a:lnTo>
                  <a:pt x="919467" y="49276"/>
                </a:lnTo>
                <a:lnTo>
                  <a:pt x="930376" y="49149"/>
                </a:lnTo>
                <a:lnTo>
                  <a:pt x="940676" y="48895"/>
                </a:lnTo>
                <a:lnTo>
                  <a:pt x="941247" y="50038"/>
                </a:lnTo>
                <a:lnTo>
                  <a:pt x="954671" y="48895"/>
                </a:lnTo>
                <a:lnTo>
                  <a:pt x="956157" y="48768"/>
                </a:lnTo>
                <a:lnTo>
                  <a:pt x="960640" y="48387"/>
                </a:lnTo>
                <a:lnTo>
                  <a:pt x="955649" y="48260"/>
                </a:lnTo>
                <a:lnTo>
                  <a:pt x="959116" y="47371"/>
                </a:lnTo>
                <a:lnTo>
                  <a:pt x="960107" y="47117"/>
                </a:lnTo>
                <a:lnTo>
                  <a:pt x="960107" y="46863"/>
                </a:lnTo>
                <a:lnTo>
                  <a:pt x="960094" y="46482"/>
                </a:lnTo>
                <a:lnTo>
                  <a:pt x="965073" y="46482"/>
                </a:lnTo>
                <a:lnTo>
                  <a:pt x="950061" y="45593"/>
                </a:lnTo>
                <a:lnTo>
                  <a:pt x="918070" y="46863"/>
                </a:lnTo>
                <a:lnTo>
                  <a:pt x="902779" y="45593"/>
                </a:lnTo>
                <a:lnTo>
                  <a:pt x="908735" y="45085"/>
                </a:lnTo>
                <a:lnTo>
                  <a:pt x="900747" y="44577"/>
                </a:lnTo>
                <a:lnTo>
                  <a:pt x="906729" y="44069"/>
                </a:lnTo>
                <a:lnTo>
                  <a:pt x="911707" y="44069"/>
                </a:lnTo>
                <a:lnTo>
                  <a:pt x="912698" y="44323"/>
                </a:lnTo>
                <a:lnTo>
                  <a:pt x="913218" y="44704"/>
                </a:lnTo>
                <a:lnTo>
                  <a:pt x="915085" y="44069"/>
                </a:lnTo>
                <a:lnTo>
                  <a:pt x="916190" y="43688"/>
                </a:lnTo>
                <a:lnTo>
                  <a:pt x="921867" y="43053"/>
                </a:lnTo>
                <a:lnTo>
                  <a:pt x="922997" y="42926"/>
                </a:lnTo>
                <a:lnTo>
                  <a:pt x="924140" y="42799"/>
                </a:lnTo>
                <a:lnTo>
                  <a:pt x="913663" y="42926"/>
                </a:lnTo>
                <a:lnTo>
                  <a:pt x="916063" y="42037"/>
                </a:lnTo>
                <a:lnTo>
                  <a:pt x="917435" y="41529"/>
                </a:lnTo>
                <a:lnTo>
                  <a:pt x="926350" y="40767"/>
                </a:lnTo>
                <a:lnTo>
                  <a:pt x="937882" y="40386"/>
                </a:lnTo>
                <a:lnTo>
                  <a:pt x="949490" y="39878"/>
                </a:lnTo>
                <a:lnTo>
                  <a:pt x="952385" y="40894"/>
                </a:lnTo>
                <a:lnTo>
                  <a:pt x="947089" y="41783"/>
                </a:lnTo>
                <a:lnTo>
                  <a:pt x="941971" y="42316"/>
                </a:lnTo>
                <a:lnTo>
                  <a:pt x="949553" y="42799"/>
                </a:lnTo>
                <a:lnTo>
                  <a:pt x="947623" y="44704"/>
                </a:lnTo>
                <a:lnTo>
                  <a:pt x="956919" y="43942"/>
                </a:lnTo>
                <a:lnTo>
                  <a:pt x="958342" y="43180"/>
                </a:lnTo>
                <a:lnTo>
                  <a:pt x="956906" y="42316"/>
                </a:lnTo>
                <a:lnTo>
                  <a:pt x="956945" y="42164"/>
                </a:lnTo>
                <a:lnTo>
                  <a:pt x="957503" y="41148"/>
                </a:lnTo>
                <a:lnTo>
                  <a:pt x="960348" y="39878"/>
                </a:lnTo>
                <a:lnTo>
                  <a:pt x="960920" y="39624"/>
                </a:lnTo>
                <a:lnTo>
                  <a:pt x="962914" y="38735"/>
                </a:lnTo>
                <a:lnTo>
                  <a:pt x="975436" y="41148"/>
                </a:lnTo>
                <a:lnTo>
                  <a:pt x="980897" y="40894"/>
                </a:lnTo>
                <a:lnTo>
                  <a:pt x="974940" y="41402"/>
                </a:lnTo>
                <a:lnTo>
                  <a:pt x="984618" y="41402"/>
                </a:lnTo>
                <a:lnTo>
                  <a:pt x="991920" y="41021"/>
                </a:lnTo>
                <a:lnTo>
                  <a:pt x="993317" y="40894"/>
                </a:lnTo>
                <a:lnTo>
                  <a:pt x="998931" y="40386"/>
                </a:lnTo>
                <a:lnTo>
                  <a:pt x="1007757" y="40005"/>
                </a:lnTo>
                <a:lnTo>
                  <a:pt x="1014298" y="41529"/>
                </a:lnTo>
                <a:lnTo>
                  <a:pt x="1003427" y="41148"/>
                </a:lnTo>
                <a:lnTo>
                  <a:pt x="995807" y="42164"/>
                </a:lnTo>
                <a:lnTo>
                  <a:pt x="989609" y="43307"/>
                </a:lnTo>
                <a:lnTo>
                  <a:pt x="982954" y="43434"/>
                </a:lnTo>
                <a:lnTo>
                  <a:pt x="992708" y="44704"/>
                </a:lnTo>
                <a:lnTo>
                  <a:pt x="988783" y="46228"/>
                </a:lnTo>
                <a:lnTo>
                  <a:pt x="969594" y="49149"/>
                </a:lnTo>
                <a:lnTo>
                  <a:pt x="977582" y="48895"/>
                </a:lnTo>
                <a:lnTo>
                  <a:pt x="984910" y="48895"/>
                </a:lnTo>
                <a:lnTo>
                  <a:pt x="991298" y="49149"/>
                </a:lnTo>
                <a:lnTo>
                  <a:pt x="996480" y="49784"/>
                </a:lnTo>
                <a:lnTo>
                  <a:pt x="1007148" y="48895"/>
                </a:lnTo>
                <a:lnTo>
                  <a:pt x="1008672" y="48768"/>
                </a:lnTo>
                <a:lnTo>
                  <a:pt x="1021092" y="48641"/>
                </a:lnTo>
                <a:lnTo>
                  <a:pt x="1033411" y="48641"/>
                </a:lnTo>
                <a:lnTo>
                  <a:pt x="1045273" y="47244"/>
                </a:lnTo>
                <a:lnTo>
                  <a:pt x="1047826" y="47625"/>
                </a:lnTo>
                <a:lnTo>
                  <a:pt x="1045857" y="48133"/>
                </a:lnTo>
                <a:lnTo>
                  <a:pt x="1043978" y="48514"/>
                </a:lnTo>
                <a:lnTo>
                  <a:pt x="1046797" y="48641"/>
                </a:lnTo>
                <a:lnTo>
                  <a:pt x="1059307" y="48641"/>
                </a:lnTo>
                <a:lnTo>
                  <a:pt x="1072083" y="48387"/>
                </a:lnTo>
                <a:lnTo>
                  <a:pt x="1093736" y="47244"/>
                </a:lnTo>
                <a:lnTo>
                  <a:pt x="1098080" y="46990"/>
                </a:lnTo>
                <a:lnTo>
                  <a:pt x="1107084" y="46990"/>
                </a:lnTo>
                <a:lnTo>
                  <a:pt x="1105560" y="47879"/>
                </a:lnTo>
                <a:lnTo>
                  <a:pt x="1108075" y="48641"/>
                </a:lnTo>
                <a:lnTo>
                  <a:pt x="1136523" y="48260"/>
                </a:lnTo>
                <a:lnTo>
                  <a:pt x="1160741" y="46990"/>
                </a:lnTo>
                <a:lnTo>
                  <a:pt x="1184960" y="45720"/>
                </a:lnTo>
                <a:lnTo>
                  <a:pt x="1215644" y="45339"/>
                </a:lnTo>
                <a:lnTo>
                  <a:pt x="1208697" y="46355"/>
                </a:lnTo>
                <a:lnTo>
                  <a:pt x="1227137" y="46863"/>
                </a:lnTo>
                <a:lnTo>
                  <a:pt x="1232052" y="45339"/>
                </a:lnTo>
                <a:lnTo>
                  <a:pt x="1244206" y="46355"/>
                </a:lnTo>
                <a:lnTo>
                  <a:pt x="1273009" y="45339"/>
                </a:lnTo>
                <a:lnTo>
                  <a:pt x="1276273" y="45212"/>
                </a:lnTo>
                <a:lnTo>
                  <a:pt x="1290358" y="46355"/>
                </a:lnTo>
                <a:lnTo>
                  <a:pt x="1302880" y="46228"/>
                </a:lnTo>
                <a:lnTo>
                  <a:pt x="1311224" y="45212"/>
                </a:lnTo>
                <a:lnTo>
                  <a:pt x="1318729" y="44069"/>
                </a:lnTo>
                <a:lnTo>
                  <a:pt x="1328712" y="43307"/>
                </a:lnTo>
                <a:lnTo>
                  <a:pt x="1328712" y="44069"/>
                </a:lnTo>
                <a:lnTo>
                  <a:pt x="1323721" y="45466"/>
                </a:lnTo>
                <a:lnTo>
                  <a:pt x="1332242" y="45720"/>
                </a:lnTo>
                <a:lnTo>
                  <a:pt x="1438427" y="43307"/>
                </a:lnTo>
                <a:lnTo>
                  <a:pt x="1493583" y="42291"/>
                </a:lnTo>
                <a:lnTo>
                  <a:pt x="1493100" y="42545"/>
                </a:lnTo>
                <a:lnTo>
                  <a:pt x="1488617" y="42926"/>
                </a:lnTo>
                <a:lnTo>
                  <a:pt x="1517205" y="42418"/>
                </a:lnTo>
                <a:lnTo>
                  <a:pt x="1520291" y="42291"/>
                </a:lnTo>
                <a:lnTo>
                  <a:pt x="1538871" y="41529"/>
                </a:lnTo>
                <a:lnTo>
                  <a:pt x="1571713" y="40259"/>
                </a:lnTo>
                <a:lnTo>
                  <a:pt x="1596644" y="40132"/>
                </a:lnTo>
                <a:lnTo>
                  <a:pt x="1598701" y="40005"/>
                </a:lnTo>
                <a:lnTo>
                  <a:pt x="1602828" y="39751"/>
                </a:lnTo>
                <a:lnTo>
                  <a:pt x="1610156" y="39116"/>
                </a:lnTo>
                <a:lnTo>
                  <a:pt x="1615338" y="38481"/>
                </a:lnTo>
                <a:lnTo>
                  <a:pt x="1615046" y="37592"/>
                </a:lnTo>
                <a:lnTo>
                  <a:pt x="1607578" y="37465"/>
                </a:lnTo>
                <a:lnTo>
                  <a:pt x="1606791" y="36195"/>
                </a:lnTo>
                <a:lnTo>
                  <a:pt x="1606677" y="35560"/>
                </a:lnTo>
                <a:lnTo>
                  <a:pt x="1607032" y="34798"/>
                </a:lnTo>
                <a:lnTo>
                  <a:pt x="1621485" y="34417"/>
                </a:lnTo>
                <a:lnTo>
                  <a:pt x="1627022" y="35179"/>
                </a:lnTo>
                <a:lnTo>
                  <a:pt x="1630794" y="36195"/>
                </a:lnTo>
                <a:lnTo>
                  <a:pt x="1639938" y="36449"/>
                </a:lnTo>
                <a:lnTo>
                  <a:pt x="1645958" y="38862"/>
                </a:lnTo>
                <a:lnTo>
                  <a:pt x="1628013" y="38227"/>
                </a:lnTo>
                <a:lnTo>
                  <a:pt x="1628025" y="40386"/>
                </a:lnTo>
                <a:lnTo>
                  <a:pt x="1651508" y="38862"/>
                </a:lnTo>
                <a:lnTo>
                  <a:pt x="1655432" y="38608"/>
                </a:lnTo>
                <a:lnTo>
                  <a:pt x="1666976" y="38735"/>
                </a:lnTo>
                <a:lnTo>
                  <a:pt x="1672653" y="38608"/>
                </a:lnTo>
                <a:lnTo>
                  <a:pt x="1678330" y="38481"/>
                </a:lnTo>
                <a:lnTo>
                  <a:pt x="1689315" y="38354"/>
                </a:lnTo>
                <a:lnTo>
                  <a:pt x="1693837" y="38519"/>
                </a:lnTo>
                <a:lnTo>
                  <a:pt x="1696859" y="40132"/>
                </a:lnTo>
                <a:lnTo>
                  <a:pt x="1701914" y="40005"/>
                </a:lnTo>
                <a:lnTo>
                  <a:pt x="1715223" y="40132"/>
                </a:lnTo>
                <a:lnTo>
                  <a:pt x="1714957" y="40005"/>
                </a:lnTo>
                <a:lnTo>
                  <a:pt x="1712252" y="38735"/>
                </a:lnTo>
                <a:lnTo>
                  <a:pt x="1711706" y="38481"/>
                </a:lnTo>
                <a:lnTo>
                  <a:pt x="1728152" y="39243"/>
                </a:lnTo>
                <a:lnTo>
                  <a:pt x="1731137" y="38481"/>
                </a:lnTo>
                <a:lnTo>
                  <a:pt x="1731632" y="38354"/>
                </a:lnTo>
                <a:lnTo>
                  <a:pt x="1732635" y="38100"/>
                </a:lnTo>
                <a:lnTo>
                  <a:pt x="1733626" y="38227"/>
                </a:lnTo>
                <a:lnTo>
                  <a:pt x="1733626" y="38100"/>
                </a:lnTo>
                <a:lnTo>
                  <a:pt x="1733626" y="37592"/>
                </a:lnTo>
                <a:lnTo>
                  <a:pt x="1743532" y="36957"/>
                </a:lnTo>
                <a:lnTo>
                  <a:pt x="1746567" y="36703"/>
                </a:lnTo>
                <a:lnTo>
                  <a:pt x="1750568" y="38862"/>
                </a:lnTo>
                <a:lnTo>
                  <a:pt x="1757565" y="38481"/>
                </a:lnTo>
                <a:lnTo>
                  <a:pt x="1748574" y="37719"/>
                </a:lnTo>
                <a:lnTo>
                  <a:pt x="1766836" y="36957"/>
                </a:lnTo>
                <a:lnTo>
                  <a:pt x="1782229" y="36830"/>
                </a:lnTo>
                <a:lnTo>
                  <a:pt x="1796237" y="37338"/>
                </a:lnTo>
                <a:lnTo>
                  <a:pt x="1803387" y="38481"/>
                </a:lnTo>
                <a:lnTo>
                  <a:pt x="1811045" y="38100"/>
                </a:lnTo>
                <a:lnTo>
                  <a:pt x="1817141" y="37592"/>
                </a:lnTo>
                <a:lnTo>
                  <a:pt x="1823326" y="37211"/>
                </a:lnTo>
                <a:lnTo>
                  <a:pt x="1831238" y="37084"/>
                </a:lnTo>
                <a:lnTo>
                  <a:pt x="1830273" y="37719"/>
                </a:lnTo>
                <a:lnTo>
                  <a:pt x="1827276" y="37973"/>
                </a:lnTo>
                <a:lnTo>
                  <a:pt x="1826818" y="38227"/>
                </a:lnTo>
                <a:lnTo>
                  <a:pt x="1847507" y="38227"/>
                </a:lnTo>
                <a:lnTo>
                  <a:pt x="1890623" y="37973"/>
                </a:lnTo>
                <a:lnTo>
                  <a:pt x="1910524" y="38481"/>
                </a:lnTo>
                <a:lnTo>
                  <a:pt x="1925231" y="37973"/>
                </a:lnTo>
                <a:lnTo>
                  <a:pt x="1938693" y="37338"/>
                </a:lnTo>
                <a:lnTo>
                  <a:pt x="1942706" y="37084"/>
                </a:lnTo>
                <a:lnTo>
                  <a:pt x="1946719" y="36830"/>
                </a:lnTo>
                <a:lnTo>
                  <a:pt x="1948738" y="36703"/>
                </a:lnTo>
                <a:lnTo>
                  <a:pt x="1950745" y="36576"/>
                </a:lnTo>
                <a:lnTo>
                  <a:pt x="1959940" y="35687"/>
                </a:lnTo>
                <a:lnTo>
                  <a:pt x="1961248" y="35560"/>
                </a:lnTo>
                <a:lnTo>
                  <a:pt x="1955749" y="35687"/>
                </a:lnTo>
                <a:lnTo>
                  <a:pt x="1949729" y="35433"/>
                </a:lnTo>
                <a:lnTo>
                  <a:pt x="1946592" y="34925"/>
                </a:lnTo>
                <a:lnTo>
                  <a:pt x="1948713" y="34417"/>
                </a:lnTo>
                <a:lnTo>
                  <a:pt x="1949780" y="34163"/>
                </a:lnTo>
                <a:lnTo>
                  <a:pt x="1955241" y="33147"/>
                </a:lnTo>
                <a:lnTo>
                  <a:pt x="1963712" y="33401"/>
                </a:lnTo>
                <a:lnTo>
                  <a:pt x="1972157" y="32893"/>
                </a:lnTo>
                <a:lnTo>
                  <a:pt x="1974418" y="33528"/>
                </a:lnTo>
                <a:lnTo>
                  <a:pt x="1980031" y="33909"/>
                </a:lnTo>
                <a:lnTo>
                  <a:pt x="1982851" y="34290"/>
                </a:lnTo>
                <a:lnTo>
                  <a:pt x="1976704" y="34798"/>
                </a:lnTo>
                <a:lnTo>
                  <a:pt x="1984209" y="35687"/>
                </a:lnTo>
                <a:lnTo>
                  <a:pt x="2007984" y="35433"/>
                </a:lnTo>
                <a:lnTo>
                  <a:pt x="2012937" y="36449"/>
                </a:lnTo>
                <a:lnTo>
                  <a:pt x="2019134" y="35941"/>
                </a:lnTo>
                <a:lnTo>
                  <a:pt x="2036965" y="35433"/>
                </a:lnTo>
                <a:lnTo>
                  <a:pt x="2037003" y="36068"/>
                </a:lnTo>
                <a:lnTo>
                  <a:pt x="2047951" y="35560"/>
                </a:lnTo>
                <a:lnTo>
                  <a:pt x="2047951" y="36322"/>
                </a:lnTo>
                <a:lnTo>
                  <a:pt x="2060879" y="36068"/>
                </a:lnTo>
                <a:lnTo>
                  <a:pt x="2069795" y="35179"/>
                </a:lnTo>
                <a:lnTo>
                  <a:pt x="2074189" y="34417"/>
                </a:lnTo>
                <a:lnTo>
                  <a:pt x="2077123" y="33909"/>
                </a:lnTo>
                <a:lnTo>
                  <a:pt x="2085251" y="33147"/>
                </a:lnTo>
                <a:lnTo>
                  <a:pt x="2084768" y="33401"/>
                </a:lnTo>
                <a:lnTo>
                  <a:pt x="2088997" y="33147"/>
                </a:lnTo>
                <a:lnTo>
                  <a:pt x="2093226" y="32893"/>
                </a:lnTo>
                <a:lnTo>
                  <a:pt x="2083320" y="35052"/>
                </a:lnTo>
                <a:lnTo>
                  <a:pt x="2092388" y="34544"/>
                </a:lnTo>
                <a:lnTo>
                  <a:pt x="2108682" y="32893"/>
                </a:lnTo>
                <a:lnTo>
                  <a:pt x="2118614" y="32258"/>
                </a:lnTo>
                <a:lnTo>
                  <a:pt x="2120112" y="32893"/>
                </a:lnTo>
                <a:lnTo>
                  <a:pt x="2127567" y="32270"/>
                </a:lnTo>
                <a:lnTo>
                  <a:pt x="2127085" y="32512"/>
                </a:lnTo>
                <a:lnTo>
                  <a:pt x="2128075" y="32639"/>
                </a:lnTo>
                <a:lnTo>
                  <a:pt x="2132101" y="32131"/>
                </a:lnTo>
                <a:lnTo>
                  <a:pt x="2136127" y="31623"/>
                </a:lnTo>
                <a:lnTo>
                  <a:pt x="2146185" y="30988"/>
                </a:lnTo>
                <a:lnTo>
                  <a:pt x="2156142" y="30480"/>
                </a:lnTo>
                <a:lnTo>
                  <a:pt x="2163902" y="29591"/>
                </a:lnTo>
                <a:lnTo>
                  <a:pt x="2169871" y="29845"/>
                </a:lnTo>
                <a:lnTo>
                  <a:pt x="2174938" y="32131"/>
                </a:lnTo>
                <a:lnTo>
                  <a:pt x="2182876" y="30480"/>
                </a:lnTo>
                <a:lnTo>
                  <a:pt x="2181402" y="32893"/>
                </a:lnTo>
                <a:lnTo>
                  <a:pt x="2171509" y="32766"/>
                </a:lnTo>
                <a:lnTo>
                  <a:pt x="2163483" y="32004"/>
                </a:lnTo>
                <a:lnTo>
                  <a:pt x="2153018" y="32258"/>
                </a:lnTo>
                <a:lnTo>
                  <a:pt x="2169198" y="33782"/>
                </a:lnTo>
                <a:lnTo>
                  <a:pt x="2191842" y="34417"/>
                </a:lnTo>
                <a:lnTo>
                  <a:pt x="2217013" y="34290"/>
                </a:lnTo>
                <a:lnTo>
                  <a:pt x="2240724" y="33909"/>
                </a:lnTo>
                <a:lnTo>
                  <a:pt x="2260384" y="33274"/>
                </a:lnTo>
                <a:lnTo>
                  <a:pt x="2281618" y="33020"/>
                </a:lnTo>
                <a:lnTo>
                  <a:pt x="2286292" y="32893"/>
                </a:lnTo>
                <a:lnTo>
                  <a:pt x="2300313" y="32512"/>
                </a:lnTo>
                <a:lnTo>
                  <a:pt x="2312403" y="30734"/>
                </a:lnTo>
                <a:lnTo>
                  <a:pt x="2309952" y="32258"/>
                </a:lnTo>
                <a:lnTo>
                  <a:pt x="2349309" y="33020"/>
                </a:lnTo>
                <a:lnTo>
                  <a:pt x="2398865" y="32385"/>
                </a:lnTo>
                <a:lnTo>
                  <a:pt x="2421877" y="31877"/>
                </a:lnTo>
                <a:lnTo>
                  <a:pt x="2442438" y="30734"/>
                </a:lnTo>
                <a:lnTo>
                  <a:pt x="2449436" y="31877"/>
                </a:lnTo>
                <a:lnTo>
                  <a:pt x="2462123" y="30734"/>
                </a:lnTo>
                <a:lnTo>
                  <a:pt x="2464943" y="30480"/>
                </a:lnTo>
                <a:lnTo>
                  <a:pt x="2474798" y="29591"/>
                </a:lnTo>
                <a:lnTo>
                  <a:pt x="2495791" y="28829"/>
                </a:lnTo>
                <a:lnTo>
                  <a:pt x="2502776" y="28575"/>
                </a:lnTo>
                <a:lnTo>
                  <a:pt x="2506281" y="28448"/>
                </a:lnTo>
                <a:lnTo>
                  <a:pt x="2536075" y="27051"/>
                </a:lnTo>
                <a:lnTo>
                  <a:pt x="2546718" y="25654"/>
                </a:lnTo>
                <a:lnTo>
                  <a:pt x="2556408" y="24384"/>
                </a:lnTo>
                <a:lnTo>
                  <a:pt x="2561983" y="25146"/>
                </a:lnTo>
                <a:lnTo>
                  <a:pt x="2559583" y="25781"/>
                </a:lnTo>
                <a:lnTo>
                  <a:pt x="2554109" y="26543"/>
                </a:lnTo>
                <a:lnTo>
                  <a:pt x="2550452" y="27178"/>
                </a:lnTo>
                <a:lnTo>
                  <a:pt x="2559850" y="26924"/>
                </a:lnTo>
                <a:lnTo>
                  <a:pt x="2570581" y="26035"/>
                </a:lnTo>
                <a:lnTo>
                  <a:pt x="2581211" y="25527"/>
                </a:lnTo>
                <a:lnTo>
                  <a:pt x="2590317" y="26289"/>
                </a:lnTo>
                <a:lnTo>
                  <a:pt x="2590330" y="26924"/>
                </a:lnTo>
                <a:lnTo>
                  <a:pt x="2574874" y="27051"/>
                </a:lnTo>
                <a:lnTo>
                  <a:pt x="2581846" y="27432"/>
                </a:lnTo>
                <a:lnTo>
                  <a:pt x="2589834" y="28702"/>
                </a:lnTo>
                <a:lnTo>
                  <a:pt x="2593263" y="26035"/>
                </a:lnTo>
                <a:lnTo>
                  <a:pt x="2602280" y="27432"/>
                </a:lnTo>
                <a:lnTo>
                  <a:pt x="2603055" y="26289"/>
                </a:lnTo>
                <a:lnTo>
                  <a:pt x="2604706" y="26035"/>
                </a:lnTo>
                <a:lnTo>
                  <a:pt x="2608008" y="25527"/>
                </a:lnTo>
                <a:lnTo>
                  <a:pt x="2609659" y="25273"/>
                </a:lnTo>
                <a:lnTo>
                  <a:pt x="2619527" y="24384"/>
                </a:lnTo>
                <a:lnTo>
                  <a:pt x="2630093" y="23749"/>
                </a:lnTo>
                <a:lnTo>
                  <a:pt x="2627617" y="23749"/>
                </a:lnTo>
                <a:lnTo>
                  <a:pt x="2626563" y="23622"/>
                </a:lnTo>
                <a:lnTo>
                  <a:pt x="2626347" y="23495"/>
                </a:lnTo>
                <a:lnTo>
                  <a:pt x="2624607" y="22479"/>
                </a:lnTo>
                <a:lnTo>
                  <a:pt x="2634589" y="22606"/>
                </a:lnTo>
                <a:lnTo>
                  <a:pt x="2640050" y="22479"/>
                </a:lnTo>
                <a:lnTo>
                  <a:pt x="2639542" y="22733"/>
                </a:lnTo>
                <a:lnTo>
                  <a:pt x="2638082" y="22860"/>
                </a:lnTo>
                <a:lnTo>
                  <a:pt x="2650426" y="22479"/>
                </a:lnTo>
                <a:lnTo>
                  <a:pt x="2671000" y="21844"/>
                </a:lnTo>
                <a:lnTo>
                  <a:pt x="2697137" y="21082"/>
                </a:lnTo>
                <a:lnTo>
                  <a:pt x="2713850" y="20701"/>
                </a:lnTo>
                <a:lnTo>
                  <a:pt x="2725001" y="20447"/>
                </a:lnTo>
                <a:lnTo>
                  <a:pt x="2747276" y="19939"/>
                </a:lnTo>
                <a:lnTo>
                  <a:pt x="2803664" y="19431"/>
                </a:lnTo>
                <a:lnTo>
                  <a:pt x="2859176" y="19431"/>
                </a:lnTo>
                <a:lnTo>
                  <a:pt x="2845790" y="20701"/>
                </a:lnTo>
                <a:lnTo>
                  <a:pt x="2854795" y="20193"/>
                </a:lnTo>
                <a:lnTo>
                  <a:pt x="2864904" y="20066"/>
                </a:lnTo>
                <a:lnTo>
                  <a:pt x="2874149" y="20193"/>
                </a:lnTo>
                <a:lnTo>
                  <a:pt x="2880639" y="20447"/>
                </a:lnTo>
                <a:lnTo>
                  <a:pt x="2879128" y="20574"/>
                </a:lnTo>
                <a:lnTo>
                  <a:pt x="2891002" y="21082"/>
                </a:lnTo>
                <a:lnTo>
                  <a:pt x="2903537" y="20066"/>
                </a:lnTo>
                <a:lnTo>
                  <a:pt x="2906661" y="19812"/>
                </a:lnTo>
                <a:lnTo>
                  <a:pt x="2916009" y="20574"/>
                </a:lnTo>
                <a:lnTo>
                  <a:pt x="2913075" y="20828"/>
                </a:lnTo>
                <a:lnTo>
                  <a:pt x="2929140" y="20955"/>
                </a:lnTo>
                <a:lnTo>
                  <a:pt x="2943377" y="21590"/>
                </a:lnTo>
                <a:lnTo>
                  <a:pt x="2957525" y="21844"/>
                </a:lnTo>
                <a:lnTo>
                  <a:pt x="2973286" y="21336"/>
                </a:lnTo>
                <a:lnTo>
                  <a:pt x="2983573" y="21971"/>
                </a:lnTo>
                <a:lnTo>
                  <a:pt x="2989605" y="22733"/>
                </a:lnTo>
                <a:lnTo>
                  <a:pt x="2994596" y="23495"/>
                </a:lnTo>
                <a:lnTo>
                  <a:pt x="3001784" y="24130"/>
                </a:lnTo>
                <a:lnTo>
                  <a:pt x="3012236" y="24003"/>
                </a:lnTo>
                <a:lnTo>
                  <a:pt x="3017139" y="22606"/>
                </a:lnTo>
                <a:lnTo>
                  <a:pt x="3017685" y="22225"/>
                </a:lnTo>
                <a:lnTo>
                  <a:pt x="3012668" y="22225"/>
                </a:lnTo>
                <a:lnTo>
                  <a:pt x="3012173" y="21463"/>
                </a:lnTo>
                <a:lnTo>
                  <a:pt x="3013786" y="21336"/>
                </a:lnTo>
                <a:lnTo>
                  <a:pt x="3017012" y="21082"/>
                </a:lnTo>
                <a:lnTo>
                  <a:pt x="3024276" y="20701"/>
                </a:lnTo>
                <a:lnTo>
                  <a:pt x="3031058" y="204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230090" y="8055546"/>
            <a:ext cx="15240" cy="1905"/>
          </a:xfrm>
          <a:custGeom>
            <a:avLst/>
            <a:gdLst/>
            <a:ahLst/>
            <a:cxnLst/>
            <a:rect l="l" t="t" r="r" b="b"/>
            <a:pathLst>
              <a:path w="15239" h="1904">
                <a:moveTo>
                  <a:pt x="647" y="25"/>
                </a:moveTo>
                <a:lnTo>
                  <a:pt x="457" y="0"/>
                </a:lnTo>
                <a:lnTo>
                  <a:pt x="177" y="25"/>
                </a:lnTo>
                <a:lnTo>
                  <a:pt x="0" y="0"/>
                </a:lnTo>
                <a:lnTo>
                  <a:pt x="292" y="63"/>
                </a:lnTo>
                <a:lnTo>
                  <a:pt x="647" y="25"/>
                </a:lnTo>
                <a:close/>
              </a:path>
              <a:path w="15239" h="1904">
                <a:moveTo>
                  <a:pt x="15125" y="1460"/>
                </a:moveTo>
                <a:lnTo>
                  <a:pt x="14427" y="1358"/>
                </a:lnTo>
                <a:lnTo>
                  <a:pt x="12331" y="1371"/>
                </a:lnTo>
                <a:lnTo>
                  <a:pt x="7505" y="1600"/>
                </a:lnTo>
                <a:lnTo>
                  <a:pt x="15125" y="14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670290" y="8007066"/>
            <a:ext cx="6985" cy="635"/>
          </a:xfrm>
          <a:custGeom>
            <a:avLst/>
            <a:gdLst/>
            <a:ahLst/>
            <a:cxnLst/>
            <a:rect l="l" t="t" r="r" b="b"/>
            <a:pathLst>
              <a:path w="6984" h="634">
                <a:moveTo>
                  <a:pt x="0" y="620"/>
                </a:moveTo>
                <a:lnTo>
                  <a:pt x="654" y="372"/>
                </a:lnTo>
                <a:lnTo>
                  <a:pt x="2511" y="137"/>
                </a:lnTo>
                <a:lnTo>
                  <a:pt x="6554" y="0"/>
                </a:lnTo>
                <a:lnTo>
                  <a:pt x="5233" y="275"/>
                </a:lnTo>
                <a:lnTo>
                  <a:pt x="2812" y="468"/>
                </a:lnTo>
                <a:lnTo>
                  <a:pt x="0" y="6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220187" y="804419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4">
                <a:moveTo>
                  <a:pt x="562" y="482"/>
                </a:moveTo>
                <a:lnTo>
                  <a:pt x="0" y="289"/>
                </a:lnTo>
                <a:lnTo>
                  <a:pt x="222" y="137"/>
                </a:lnTo>
                <a:lnTo>
                  <a:pt x="876" y="0"/>
                </a:lnTo>
                <a:lnTo>
                  <a:pt x="889" y="151"/>
                </a:lnTo>
                <a:lnTo>
                  <a:pt x="758" y="303"/>
                </a:lnTo>
                <a:lnTo>
                  <a:pt x="562" y="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322557" y="8055490"/>
            <a:ext cx="4445" cy="635"/>
          </a:xfrm>
          <a:custGeom>
            <a:avLst/>
            <a:gdLst/>
            <a:ahLst/>
            <a:cxnLst/>
            <a:rect l="l" t="t" r="r" b="b"/>
            <a:pathLst>
              <a:path w="4445" h="634">
                <a:moveTo>
                  <a:pt x="0" y="413"/>
                </a:moveTo>
                <a:lnTo>
                  <a:pt x="706" y="0"/>
                </a:lnTo>
                <a:lnTo>
                  <a:pt x="1805" y="41"/>
                </a:lnTo>
                <a:lnTo>
                  <a:pt x="3009" y="55"/>
                </a:lnTo>
                <a:lnTo>
                  <a:pt x="4173" y="96"/>
                </a:lnTo>
                <a:lnTo>
                  <a:pt x="3309" y="344"/>
                </a:lnTo>
                <a:lnTo>
                  <a:pt x="0" y="4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786505" y="800798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4">
                <a:moveTo>
                  <a:pt x="0" y="454"/>
                </a:moveTo>
                <a:lnTo>
                  <a:pt x="170" y="316"/>
                </a:lnTo>
                <a:lnTo>
                  <a:pt x="379" y="179"/>
                </a:lnTo>
                <a:lnTo>
                  <a:pt x="915" y="0"/>
                </a:lnTo>
                <a:lnTo>
                  <a:pt x="719" y="192"/>
                </a:lnTo>
                <a:lnTo>
                  <a:pt x="379" y="330"/>
                </a:lnTo>
                <a:lnTo>
                  <a:pt x="0" y="4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602360" y="8060644"/>
            <a:ext cx="3810" cy="635"/>
          </a:xfrm>
          <a:custGeom>
            <a:avLst/>
            <a:gdLst/>
            <a:ahLst/>
            <a:cxnLst/>
            <a:rect l="l" t="t" r="r" b="b"/>
            <a:pathLst>
              <a:path w="3810" h="634">
                <a:moveTo>
                  <a:pt x="0" y="192"/>
                </a:moveTo>
                <a:lnTo>
                  <a:pt x="928" y="55"/>
                </a:lnTo>
                <a:lnTo>
                  <a:pt x="2080" y="0"/>
                </a:lnTo>
                <a:lnTo>
                  <a:pt x="3231" y="0"/>
                </a:lnTo>
                <a:lnTo>
                  <a:pt x="1033" y="110"/>
                </a:lnTo>
                <a:lnTo>
                  <a:pt x="0" y="1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208119" y="8007692"/>
            <a:ext cx="3031490" cy="57150"/>
          </a:xfrm>
          <a:custGeom>
            <a:avLst/>
            <a:gdLst/>
            <a:ahLst/>
            <a:cxnLst/>
            <a:rect l="l" t="t" r="r" b="b"/>
            <a:pathLst>
              <a:path w="3031490" h="57150">
                <a:moveTo>
                  <a:pt x="68287" y="55359"/>
                </a:moveTo>
                <a:lnTo>
                  <a:pt x="64477" y="55118"/>
                </a:lnTo>
                <a:lnTo>
                  <a:pt x="60972" y="55626"/>
                </a:lnTo>
                <a:lnTo>
                  <a:pt x="68287" y="55359"/>
                </a:lnTo>
                <a:close/>
              </a:path>
              <a:path w="3031490" h="57150">
                <a:moveTo>
                  <a:pt x="72466" y="55626"/>
                </a:moveTo>
                <a:lnTo>
                  <a:pt x="71704" y="55245"/>
                </a:lnTo>
                <a:lnTo>
                  <a:pt x="68287" y="55359"/>
                </a:lnTo>
                <a:lnTo>
                  <a:pt x="72466" y="55626"/>
                </a:lnTo>
                <a:close/>
              </a:path>
              <a:path w="3031490" h="57150">
                <a:moveTo>
                  <a:pt x="102019" y="32842"/>
                </a:moveTo>
                <a:lnTo>
                  <a:pt x="101739" y="32766"/>
                </a:lnTo>
                <a:lnTo>
                  <a:pt x="99402" y="32131"/>
                </a:lnTo>
                <a:lnTo>
                  <a:pt x="90462" y="33655"/>
                </a:lnTo>
                <a:lnTo>
                  <a:pt x="96888" y="32766"/>
                </a:lnTo>
                <a:lnTo>
                  <a:pt x="102019" y="32842"/>
                </a:lnTo>
                <a:close/>
              </a:path>
              <a:path w="3031490" h="57150">
                <a:moveTo>
                  <a:pt x="105765" y="34645"/>
                </a:moveTo>
                <a:lnTo>
                  <a:pt x="104013" y="34658"/>
                </a:lnTo>
                <a:lnTo>
                  <a:pt x="103187" y="34861"/>
                </a:lnTo>
                <a:lnTo>
                  <a:pt x="100939" y="35052"/>
                </a:lnTo>
                <a:lnTo>
                  <a:pt x="105765" y="34645"/>
                </a:lnTo>
                <a:close/>
              </a:path>
              <a:path w="3031490" h="57150">
                <a:moveTo>
                  <a:pt x="120637" y="47955"/>
                </a:moveTo>
                <a:lnTo>
                  <a:pt x="118973" y="47675"/>
                </a:lnTo>
                <a:lnTo>
                  <a:pt x="118973" y="47802"/>
                </a:lnTo>
                <a:lnTo>
                  <a:pt x="118605" y="47904"/>
                </a:lnTo>
                <a:lnTo>
                  <a:pt x="119303" y="47917"/>
                </a:lnTo>
                <a:lnTo>
                  <a:pt x="119951" y="47942"/>
                </a:lnTo>
                <a:lnTo>
                  <a:pt x="120637" y="47955"/>
                </a:lnTo>
                <a:close/>
              </a:path>
              <a:path w="3031490" h="57150">
                <a:moveTo>
                  <a:pt x="135750" y="52552"/>
                </a:moveTo>
                <a:lnTo>
                  <a:pt x="133184" y="52959"/>
                </a:lnTo>
                <a:lnTo>
                  <a:pt x="134696" y="52832"/>
                </a:lnTo>
                <a:lnTo>
                  <a:pt x="135750" y="52552"/>
                </a:lnTo>
                <a:close/>
              </a:path>
              <a:path w="3031490" h="57150">
                <a:moveTo>
                  <a:pt x="177990" y="52070"/>
                </a:moveTo>
                <a:lnTo>
                  <a:pt x="170535" y="50419"/>
                </a:lnTo>
                <a:lnTo>
                  <a:pt x="166522" y="50546"/>
                </a:lnTo>
                <a:lnTo>
                  <a:pt x="163347" y="51181"/>
                </a:lnTo>
                <a:lnTo>
                  <a:pt x="165735" y="51435"/>
                </a:lnTo>
                <a:lnTo>
                  <a:pt x="170256" y="51816"/>
                </a:lnTo>
                <a:lnTo>
                  <a:pt x="173520" y="52451"/>
                </a:lnTo>
                <a:lnTo>
                  <a:pt x="177990" y="52070"/>
                </a:lnTo>
                <a:close/>
              </a:path>
              <a:path w="3031490" h="57150">
                <a:moveTo>
                  <a:pt x="263867" y="54000"/>
                </a:moveTo>
                <a:lnTo>
                  <a:pt x="258254" y="54356"/>
                </a:lnTo>
                <a:lnTo>
                  <a:pt x="262229" y="54229"/>
                </a:lnTo>
                <a:lnTo>
                  <a:pt x="263867" y="54000"/>
                </a:lnTo>
                <a:close/>
              </a:path>
              <a:path w="3031490" h="57150">
                <a:moveTo>
                  <a:pt x="288709" y="48983"/>
                </a:moveTo>
                <a:lnTo>
                  <a:pt x="287540" y="49022"/>
                </a:lnTo>
                <a:lnTo>
                  <a:pt x="279107" y="49530"/>
                </a:lnTo>
                <a:lnTo>
                  <a:pt x="279590" y="49276"/>
                </a:lnTo>
                <a:lnTo>
                  <a:pt x="273634" y="51308"/>
                </a:lnTo>
                <a:lnTo>
                  <a:pt x="280098" y="51181"/>
                </a:lnTo>
                <a:lnTo>
                  <a:pt x="275653" y="52324"/>
                </a:lnTo>
                <a:lnTo>
                  <a:pt x="263867" y="54000"/>
                </a:lnTo>
                <a:lnTo>
                  <a:pt x="270141" y="53594"/>
                </a:lnTo>
                <a:lnTo>
                  <a:pt x="277583" y="52197"/>
                </a:lnTo>
                <a:lnTo>
                  <a:pt x="280949" y="51181"/>
                </a:lnTo>
                <a:lnTo>
                  <a:pt x="283044" y="50546"/>
                </a:lnTo>
                <a:lnTo>
                  <a:pt x="286727" y="49530"/>
                </a:lnTo>
                <a:lnTo>
                  <a:pt x="288709" y="48983"/>
                </a:lnTo>
                <a:close/>
              </a:path>
              <a:path w="3031490" h="57150">
                <a:moveTo>
                  <a:pt x="290118" y="48945"/>
                </a:moveTo>
                <a:lnTo>
                  <a:pt x="289039" y="48895"/>
                </a:lnTo>
                <a:lnTo>
                  <a:pt x="288709" y="48983"/>
                </a:lnTo>
                <a:lnTo>
                  <a:pt x="290118" y="48945"/>
                </a:lnTo>
                <a:close/>
              </a:path>
              <a:path w="3031490" h="57150">
                <a:moveTo>
                  <a:pt x="347916" y="31800"/>
                </a:moveTo>
                <a:lnTo>
                  <a:pt x="346710" y="31826"/>
                </a:lnTo>
                <a:lnTo>
                  <a:pt x="346989" y="32004"/>
                </a:lnTo>
                <a:lnTo>
                  <a:pt x="347916" y="31800"/>
                </a:lnTo>
                <a:close/>
              </a:path>
              <a:path w="3031490" h="57150">
                <a:moveTo>
                  <a:pt x="349542" y="29794"/>
                </a:moveTo>
                <a:lnTo>
                  <a:pt x="346456" y="29337"/>
                </a:lnTo>
                <a:lnTo>
                  <a:pt x="345706" y="29768"/>
                </a:lnTo>
                <a:lnTo>
                  <a:pt x="349542" y="29794"/>
                </a:lnTo>
                <a:close/>
              </a:path>
              <a:path w="3031490" h="57150">
                <a:moveTo>
                  <a:pt x="356933" y="29845"/>
                </a:moveTo>
                <a:lnTo>
                  <a:pt x="349542" y="29794"/>
                </a:lnTo>
                <a:lnTo>
                  <a:pt x="352437" y="30226"/>
                </a:lnTo>
                <a:lnTo>
                  <a:pt x="356933" y="29845"/>
                </a:lnTo>
                <a:close/>
              </a:path>
              <a:path w="3031490" h="57150">
                <a:moveTo>
                  <a:pt x="359930" y="31115"/>
                </a:moveTo>
                <a:lnTo>
                  <a:pt x="356933" y="29845"/>
                </a:lnTo>
                <a:lnTo>
                  <a:pt x="347916" y="31800"/>
                </a:lnTo>
                <a:lnTo>
                  <a:pt x="356425" y="31623"/>
                </a:lnTo>
                <a:lnTo>
                  <a:pt x="359930" y="31115"/>
                </a:lnTo>
                <a:close/>
              </a:path>
              <a:path w="3031490" h="57150">
                <a:moveTo>
                  <a:pt x="618070" y="52997"/>
                </a:moveTo>
                <a:lnTo>
                  <a:pt x="615492" y="53251"/>
                </a:lnTo>
                <a:lnTo>
                  <a:pt x="617956" y="53467"/>
                </a:lnTo>
                <a:lnTo>
                  <a:pt x="618070" y="52997"/>
                </a:lnTo>
                <a:close/>
              </a:path>
              <a:path w="3031490" h="57150">
                <a:moveTo>
                  <a:pt x="626376" y="51562"/>
                </a:moveTo>
                <a:lnTo>
                  <a:pt x="618413" y="51689"/>
                </a:lnTo>
                <a:lnTo>
                  <a:pt x="618070" y="52997"/>
                </a:lnTo>
                <a:lnTo>
                  <a:pt x="619760" y="52832"/>
                </a:lnTo>
                <a:lnTo>
                  <a:pt x="626376" y="51562"/>
                </a:lnTo>
                <a:close/>
              </a:path>
              <a:path w="3031490" h="57150">
                <a:moveTo>
                  <a:pt x="860463" y="27000"/>
                </a:moveTo>
                <a:lnTo>
                  <a:pt x="849071" y="26035"/>
                </a:lnTo>
                <a:lnTo>
                  <a:pt x="848614" y="27813"/>
                </a:lnTo>
                <a:lnTo>
                  <a:pt x="857567" y="27813"/>
                </a:lnTo>
                <a:lnTo>
                  <a:pt x="860463" y="27000"/>
                </a:lnTo>
                <a:close/>
              </a:path>
              <a:path w="3031490" h="57150">
                <a:moveTo>
                  <a:pt x="867854" y="26631"/>
                </a:moveTo>
                <a:lnTo>
                  <a:pt x="862558" y="26416"/>
                </a:lnTo>
                <a:lnTo>
                  <a:pt x="860463" y="27000"/>
                </a:lnTo>
                <a:lnTo>
                  <a:pt x="867041" y="27559"/>
                </a:lnTo>
                <a:lnTo>
                  <a:pt x="867854" y="26631"/>
                </a:lnTo>
                <a:close/>
              </a:path>
              <a:path w="3031490" h="57150">
                <a:moveTo>
                  <a:pt x="923188" y="19939"/>
                </a:moveTo>
                <a:lnTo>
                  <a:pt x="915733" y="19812"/>
                </a:lnTo>
                <a:lnTo>
                  <a:pt x="914933" y="20281"/>
                </a:lnTo>
                <a:lnTo>
                  <a:pt x="919340" y="19939"/>
                </a:lnTo>
                <a:lnTo>
                  <a:pt x="923188" y="19939"/>
                </a:lnTo>
                <a:close/>
              </a:path>
              <a:path w="3031490" h="57150">
                <a:moveTo>
                  <a:pt x="941158" y="42405"/>
                </a:moveTo>
                <a:lnTo>
                  <a:pt x="938542" y="42672"/>
                </a:lnTo>
                <a:lnTo>
                  <a:pt x="931621" y="43688"/>
                </a:lnTo>
                <a:lnTo>
                  <a:pt x="937094" y="43434"/>
                </a:lnTo>
                <a:lnTo>
                  <a:pt x="941158" y="42405"/>
                </a:lnTo>
                <a:close/>
              </a:path>
              <a:path w="3031490" h="57150">
                <a:moveTo>
                  <a:pt x="941971" y="42316"/>
                </a:moveTo>
                <a:lnTo>
                  <a:pt x="941578" y="42291"/>
                </a:lnTo>
                <a:lnTo>
                  <a:pt x="941158" y="42405"/>
                </a:lnTo>
                <a:lnTo>
                  <a:pt x="941971" y="42316"/>
                </a:lnTo>
                <a:close/>
              </a:path>
              <a:path w="3031490" h="57150">
                <a:moveTo>
                  <a:pt x="1298333" y="16446"/>
                </a:moveTo>
                <a:lnTo>
                  <a:pt x="1297292" y="16637"/>
                </a:lnTo>
                <a:lnTo>
                  <a:pt x="1298270" y="16649"/>
                </a:lnTo>
                <a:lnTo>
                  <a:pt x="1298333" y="16446"/>
                </a:lnTo>
                <a:close/>
              </a:path>
              <a:path w="3031490" h="57150">
                <a:moveTo>
                  <a:pt x="1306715" y="14732"/>
                </a:moveTo>
                <a:lnTo>
                  <a:pt x="1300162" y="15367"/>
                </a:lnTo>
                <a:lnTo>
                  <a:pt x="1298435" y="16129"/>
                </a:lnTo>
                <a:lnTo>
                  <a:pt x="1298333" y="16446"/>
                </a:lnTo>
                <a:lnTo>
                  <a:pt x="1302715" y="15621"/>
                </a:lnTo>
                <a:lnTo>
                  <a:pt x="1306715" y="14732"/>
                </a:lnTo>
                <a:close/>
              </a:path>
              <a:path w="3031490" h="57150">
                <a:moveTo>
                  <a:pt x="1454137" y="14224"/>
                </a:moveTo>
                <a:lnTo>
                  <a:pt x="1451648" y="14058"/>
                </a:lnTo>
                <a:lnTo>
                  <a:pt x="1448206" y="14706"/>
                </a:lnTo>
                <a:lnTo>
                  <a:pt x="1454137" y="14224"/>
                </a:lnTo>
                <a:close/>
              </a:path>
              <a:path w="3031490" h="57150">
                <a:moveTo>
                  <a:pt x="1467091" y="13462"/>
                </a:moveTo>
                <a:lnTo>
                  <a:pt x="1458125" y="11938"/>
                </a:lnTo>
                <a:lnTo>
                  <a:pt x="1455140" y="11430"/>
                </a:lnTo>
                <a:lnTo>
                  <a:pt x="1447546" y="11938"/>
                </a:lnTo>
                <a:lnTo>
                  <a:pt x="1440040" y="11811"/>
                </a:lnTo>
                <a:lnTo>
                  <a:pt x="1433093" y="11430"/>
                </a:lnTo>
                <a:lnTo>
                  <a:pt x="1427162" y="11303"/>
                </a:lnTo>
                <a:lnTo>
                  <a:pt x="1434693" y="12192"/>
                </a:lnTo>
                <a:lnTo>
                  <a:pt x="1433220" y="13843"/>
                </a:lnTo>
                <a:lnTo>
                  <a:pt x="1426248" y="12700"/>
                </a:lnTo>
                <a:lnTo>
                  <a:pt x="1422730" y="12446"/>
                </a:lnTo>
                <a:lnTo>
                  <a:pt x="1427797" y="14732"/>
                </a:lnTo>
                <a:lnTo>
                  <a:pt x="1435404" y="14605"/>
                </a:lnTo>
                <a:lnTo>
                  <a:pt x="1442085" y="14097"/>
                </a:lnTo>
                <a:lnTo>
                  <a:pt x="1448206" y="13843"/>
                </a:lnTo>
                <a:lnTo>
                  <a:pt x="1451648" y="14058"/>
                </a:lnTo>
                <a:lnTo>
                  <a:pt x="1452143" y="13970"/>
                </a:lnTo>
                <a:lnTo>
                  <a:pt x="1465135" y="15367"/>
                </a:lnTo>
                <a:lnTo>
                  <a:pt x="1466570" y="13970"/>
                </a:lnTo>
                <a:lnTo>
                  <a:pt x="1467091" y="13462"/>
                </a:lnTo>
                <a:close/>
              </a:path>
              <a:path w="3031490" h="57150">
                <a:moveTo>
                  <a:pt x="1531797" y="11366"/>
                </a:moveTo>
                <a:lnTo>
                  <a:pt x="1530819" y="11455"/>
                </a:lnTo>
                <a:lnTo>
                  <a:pt x="1529016" y="11734"/>
                </a:lnTo>
                <a:lnTo>
                  <a:pt x="1528991" y="11938"/>
                </a:lnTo>
                <a:lnTo>
                  <a:pt x="1530223" y="11811"/>
                </a:lnTo>
                <a:lnTo>
                  <a:pt x="1531277" y="11633"/>
                </a:lnTo>
                <a:lnTo>
                  <a:pt x="1531797" y="11366"/>
                </a:lnTo>
                <a:close/>
              </a:path>
              <a:path w="3031490" h="57150">
                <a:moveTo>
                  <a:pt x="1693138" y="40220"/>
                </a:moveTo>
                <a:lnTo>
                  <a:pt x="1687817" y="39751"/>
                </a:lnTo>
                <a:lnTo>
                  <a:pt x="1689328" y="39624"/>
                </a:lnTo>
                <a:lnTo>
                  <a:pt x="1688312" y="39497"/>
                </a:lnTo>
                <a:lnTo>
                  <a:pt x="1689836" y="39370"/>
                </a:lnTo>
                <a:lnTo>
                  <a:pt x="1677885" y="39497"/>
                </a:lnTo>
                <a:lnTo>
                  <a:pt x="1672437" y="40132"/>
                </a:lnTo>
                <a:lnTo>
                  <a:pt x="1667459" y="40767"/>
                </a:lnTo>
                <a:lnTo>
                  <a:pt x="1656930" y="41402"/>
                </a:lnTo>
                <a:lnTo>
                  <a:pt x="1671358" y="40767"/>
                </a:lnTo>
                <a:lnTo>
                  <a:pt x="1693138" y="40220"/>
                </a:lnTo>
                <a:close/>
              </a:path>
              <a:path w="3031490" h="57150">
                <a:moveTo>
                  <a:pt x="1697812" y="40640"/>
                </a:moveTo>
                <a:lnTo>
                  <a:pt x="1696859" y="40132"/>
                </a:lnTo>
                <a:lnTo>
                  <a:pt x="1693138" y="40220"/>
                </a:lnTo>
                <a:lnTo>
                  <a:pt x="1697812" y="40640"/>
                </a:lnTo>
                <a:close/>
              </a:path>
              <a:path w="3031490" h="57150">
                <a:moveTo>
                  <a:pt x="2378113" y="2413"/>
                </a:moveTo>
                <a:lnTo>
                  <a:pt x="2368613" y="2032"/>
                </a:lnTo>
                <a:lnTo>
                  <a:pt x="2376805" y="2540"/>
                </a:lnTo>
                <a:lnTo>
                  <a:pt x="2377414" y="2603"/>
                </a:lnTo>
                <a:lnTo>
                  <a:pt x="2378113" y="2413"/>
                </a:lnTo>
                <a:close/>
              </a:path>
              <a:path w="3031490" h="57150">
                <a:moveTo>
                  <a:pt x="2466911" y="2019"/>
                </a:moveTo>
                <a:lnTo>
                  <a:pt x="2466784" y="2032"/>
                </a:lnTo>
                <a:lnTo>
                  <a:pt x="2466911" y="2019"/>
                </a:lnTo>
                <a:close/>
              </a:path>
              <a:path w="3031490" h="57150">
                <a:moveTo>
                  <a:pt x="2483726" y="2540"/>
                </a:moveTo>
                <a:lnTo>
                  <a:pt x="2481186" y="1016"/>
                </a:lnTo>
                <a:lnTo>
                  <a:pt x="2475420" y="762"/>
                </a:lnTo>
                <a:lnTo>
                  <a:pt x="2473223" y="1143"/>
                </a:lnTo>
                <a:lnTo>
                  <a:pt x="2471394" y="1524"/>
                </a:lnTo>
                <a:lnTo>
                  <a:pt x="2466911" y="2019"/>
                </a:lnTo>
                <a:lnTo>
                  <a:pt x="2470277" y="2159"/>
                </a:lnTo>
                <a:lnTo>
                  <a:pt x="2483726" y="2540"/>
                </a:lnTo>
                <a:close/>
              </a:path>
              <a:path w="3031490" h="57150">
                <a:moveTo>
                  <a:pt x="2653131" y="3302"/>
                </a:moveTo>
                <a:lnTo>
                  <a:pt x="2651620" y="3429"/>
                </a:lnTo>
                <a:lnTo>
                  <a:pt x="2651785" y="3441"/>
                </a:lnTo>
                <a:lnTo>
                  <a:pt x="2653131" y="3302"/>
                </a:lnTo>
                <a:close/>
              </a:path>
              <a:path w="3031490" h="57150">
                <a:moveTo>
                  <a:pt x="2857335" y="8318"/>
                </a:moveTo>
                <a:lnTo>
                  <a:pt x="2856446" y="7493"/>
                </a:lnTo>
                <a:lnTo>
                  <a:pt x="2851975" y="7874"/>
                </a:lnTo>
                <a:lnTo>
                  <a:pt x="2855518" y="8128"/>
                </a:lnTo>
                <a:lnTo>
                  <a:pt x="2857335" y="8318"/>
                </a:lnTo>
                <a:close/>
              </a:path>
              <a:path w="3031490" h="57150">
                <a:moveTo>
                  <a:pt x="2860192" y="8610"/>
                </a:moveTo>
                <a:lnTo>
                  <a:pt x="2857335" y="8318"/>
                </a:lnTo>
                <a:lnTo>
                  <a:pt x="2857957" y="8890"/>
                </a:lnTo>
                <a:lnTo>
                  <a:pt x="2860192" y="8610"/>
                </a:lnTo>
                <a:close/>
              </a:path>
              <a:path w="3031490" h="57150">
                <a:moveTo>
                  <a:pt x="3031058" y="20447"/>
                </a:moveTo>
                <a:lnTo>
                  <a:pt x="3029966" y="19812"/>
                </a:lnTo>
                <a:lnTo>
                  <a:pt x="3029318" y="19431"/>
                </a:lnTo>
                <a:lnTo>
                  <a:pt x="3028010" y="18669"/>
                </a:lnTo>
                <a:lnTo>
                  <a:pt x="3027426" y="18288"/>
                </a:lnTo>
                <a:lnTo>
                  <a:pt x="3025102" y="16764"/>
                </a:lnTo>
                <a:lnTo>
                  <a:pt x="3020441" y="15240"/>
                </a:lnTo>
                <a:lnTo>
                  <a:pt x="3019272" y="14859"/>
                </a:lnTo>
                <a:lnTo>
                  <a:pt x="3007525" y="13208"/>
                </a:lnTo>
                <a:lnTo>
                  <a:pt x="2998393" y="13081"/>
                </a:lnTo>
                <a:lnTo>
                  <a:pt x="2988970" y="11430"/>
                </a:lnTo>
                <a:lnTo>
                  <a:pt x="2985338" y="10795"/>
                </a:lnTo>
                <a:lnTo>
                  <a:pt x="2975089" y="10541"/>
                </a:lnTo>
                <a:lnTo>
                  <a:pt x="2966758" y="11430"/>
                </a:lnTo>
                <a:lnTo>
                  <a:pt x="2964154" y="11303"/>
                </a:lnTo>
                <a:lnTo>
                  <a:pt x="2945942" y="10414"/>
                </a:lnTo>
                <a:lnTo>
                  <a:pt x="2934258" y="11303"/>
                </a:lnTo>
                <a:lnTo>
                  <a:pt x="2934462" y="11049"/>
                </a:lnTo>
                <a:lnTo>
                  <a:pt x="2935084" y="10287"/>
                </a:lnTo>
                <a:lnTo>
                  <a:pt x="2925318" y="9398"/>
                </a:lnTo>
                <a:lnTo>
                  <a:pt x="2927045" y="8890"/>
                </a:lnTo>
                <a:lnTo>
                  <a:pt x="2929191" y="8255"/>
                </a:lnTo>
                <a:lnTo>
                  <a:pt x="2920974" y="7874"/>
                </a:lnTo>
                <a:lnTo>
                  <a:pt x="2894469" y="8890"/>
                </a:lnTo>
                <a:lnTo>
                  <a:pt x="2882862" y="8509"/>
                </a:lnTo>
                <a:lnTo>
                  <a:pt x="2884881" y="8001"/>
                </a:lnTo>
                <a:lnTo>
                  <a:pt x="2884398" y="7620"/>
                </a:lnTo>
                <a:lnTo>
                  <a:pt x="2887357" y="7366"/>
                </a:lnTo>
                <a:lnTo>
                  <a:pt x="2877921" y="7620"/>
                </a:lnTo>
                <a:lnTo>
                  <a:pt x="2873210" y="7239"/>
                </a:lnTo>
                <a:lnTo>
                  <a:pt x="2869336" y="6604"/>
                </a:lnTo>
                <a:lnTo>
                  <a:pt x="2862440" y="6223"/>
                </a:lnTo>
                <a:lnTo>
                  <a:pt x="2862948" y="8255"/>
                </a:lnTo>
                <a:lnTo>
                  <a:pt x="2860192" y="8610"/>
                </a:lnTo>
                <a:lnTo>
                  <a:pt x="2862961" y="8890"/>
                </a:lnTo>
                <a:lnTo>
                  <a:pt x="2859036" y="9779"/>
                </a:lnTo>
                <a:lnTo>
                  <a:pt x="2853055" y="10287"/>
                </a:lnTo>
                <a:lnTo>
                  <a:pt x="2848064" y="11049"/>
                </a:lnTo>
                <a:lnTo>
                  <a:pt x="2841612" y="11049"/>
                </a:lnTo>
                <a:lnTo>
                  <a:pt x="2841523" y="10287"/>
                </a:lnTo>
                <a:lnTo>
                  <a:pt x="2849067" y="9652"/>
                </a:lnTo>
                <a:lnTo>
                  <a:pt x="2835071" y="9652"/>
                </a:lnTo>
                <a:lnTo>
                  <a:pt x="2834221" y="8890"/>
                </a:lnTo>
                <a:lnTo>
                  <a:pt x="2834081" y="8763"/>
                </a:lnTo>
                <a:lnTo>
                  <a:pt x="2837408" y="8255"/>
                </a:lnTo>
                <a:lnTo>
                  <a:pt x="2839072" y="8001"/>
                </a:lnTo>
                <a:lnTo>
                  <a:pt x="2845536" y="8001"/>
                </a:lnTo>
                <a:lnTo>
                  <a:pt x="2849943" y="6858"/>
                </a:lnTo>
                <a:lnTo>
                  <a:pt x="2841815" y="6477"/>
                </a:lnTo>
                <a:lnTo>
                  <a:pt x="2841180" y="6223"/>
                </a:lnTo>
                <a:lnTo>
                  <a:pt x="2842323" y="5588"/>
                </a:lnTo>
                <a:lnTo>
                  <a:pt x="2839491" y="4699"/>
                </a:lnTo>
                <a:lnTo>
                  <a:pt x="2837916" y="5842"/>
                </a:lnTo>
                <a:lnTo>
                  <a:pt x="2831223" y="6223"/>
                </a:lnTo>
                <a:lnTo>
                  <a:pt x="2822194" y="6223"/>
                </a:lnTo>
                <a:lnTo>
                  <a:pt x="2813608" y="6477"/>
                </a:lnTo>
                <a:lnTo>
                  <a:pt x="2812719" y="5715"/>
                </a:lnTo>
                <a:lnTo>
                  <a:pt x="2812580" y="5588"/>
                </a:lnTo>
                <a:lnTo>
                  <a:pt x="2820581" y="6096"/>
                </a:lnTo>
                <a:lnTo>
                  <a:pt x="2822562" y="5588"/>
                </a:lnTo>
                <a:lnTo>
                  <a:pt x="2823057" y="5461"/>
                </a:lnTo>
                <a:lnTo>
                  <a:pt x="2810205" y="3937"/>
                </a:lnTo>
                <a:lnTo>
                  <a:pt x="2798673" y="4318"/>
                </a:lnTo>
                <a:lnTo>
                  <a:pt x="2786126" y="5461"/>
                </a:lnTo>
                <a:lnTo>
                  <a:pt x="2770251" y="5715"/>
                </a:lnTo>
                <a:lnTo>
                  <a:pt x="2770746" y="5461"/>
                </a:lnTo>
                <a:lnTo>
                  <a:pt x="2773756" y="5207"/>
                </a:lnTo>
                <a:lnTo>
                  <a:pt x="2775254" y="5080"/>
                </a:lnTo>
                <a:lnTo>
                  <a:pt x="2767241" y="5207"/>
                </a:lnTo>
                <a:lnTo>
                  <a:pt x="2764904" y="5080"/>
                </a:lnTo>
                <a:lnTo>
                  <a:pt x="2760256" y="4826"/>
                </a:lnTo>
                <a:lnTo>
                  <a:pt x="2754045" y="4572"/>
                </a:lnTo>
                <a:lnTo>
                  <a:pt x="2748318" y="5080"/>
                </a:lnTo>
                <a:lnTo>
                  <a:pt x="2743098" y="4572"/>
                </a:lnTo>
                <a:lnTo>
                  <a:pt x="2741053" y="3810"/>
                </a:lnTo>
                <a:lnTo>
                  <a:pt x="2737904" y="3048"/>
                </a:lnTo>
                <a:lnTo>
                  <a:pt x="2729331" y="2794"/>
                </a:lnTo>
                <a:lnTo>
                  <a:pt x="2728315" y="3683"/>
                </a:lnTo>
                <a:lnTo>
                  <a:pt x="2713037" y="3937"/>
                </a:lnTo>
                <a:lnTo>
                  <a:pt x="2708973" y="5080"/>
                </a:lnTo>
                <a:lnTo>
                  <a:pt x="2695968" y="3683"/>
                </a:lnTo>
                <a:lnTo>
                  <a:pt x="2691269" y="4953"/>
                </a:lnTo>
                <a:lnTo>
                  <a:pt x="2690418" y="6350"/>
                </a:lnTo>
                <a:lnTo>
                  <a:pt x="2687510" y="7620"/>
                </a:lnTo>
                <a:lnTo>
                  <a:pt x="2676626" y="8255"/>
                </a:lnTo>
                <a:lnTo>
                  <a:pt x="2668117" y="7366"/>
                </a:lnTo>
                <a:lnTo>
                  <a:pt x="2668219" y="6858"/>
                </a:lnTo>
                <a:lnTo>
                  <a:pt x="2668422" y="5842"/>
                </a:lnTo>
                <a:lnTo>
                  <a:pt x="2669451" y="4953"/>
                </a:lnTo>
                <a:lnTo>
                  <a:pt x="2670175" y="4318"/>
                </a:lnTo>
                <a:lnTo>
                  <a:pt x="2670314" y="4191"/>
                </a:lnTo>
                <a:lnTo>
                  <a:pt x="2666581" y="2921"/>
                </a:lnTo>
                <a:lnTo>
                  <a:pt x="2661602" y="4318"/>
                </a:lnTo>
                <a:lnTo>
                  <a:pt x="2657322" y="3937"/>
                </a:lnTo>
                <a:lnTo>
                  <a:pt x="2651785" y="3441"/>
                </a:lnTo>
                <a:lnTo>
                  <a:pt x="2647137" y="3937"/>
                </a:lnTo>
                <a:lnTo>
                  <a:pt x="2636215" y="3556"/>
                </a:lnTo>
                <a:lnTo>
                  <a:pt x="2636177" y="2794"/>
                </a:lnTo>
                <a:lnTo>
                  <a:pt x="2636901" y="2413"/>
                </a:lnTo>
                <a:lnTo>
                  <a:pt x="2637142" y="2286"/>
                </a:lnTo>
                <a:lnTo>
                  <a:pt x="2643644" y="2159"/>
                </a:lnTo>
                <a:lnTo>
                  <a:pt x="2644343" y="1778"/>
                </a:lnTo>
                <a:lnTo>
                  <a:pt x="2644584" y="1651"/>
                </a:lnTo>
                <a:lnTo>
                  <a:pt x="2634094" y="1778"/>
                </a:lnTo>
                <a:lnTo>
                  <a:pt x="2619883" y="1016"/>
                </a:lnTo>
                <a:lnTo>
                  <a:pt x="2605595" y="889"/>
                </a:lnTo>
                <a:lnTo>
                  <a:pt x="2594826" y="2413"/>
                </a:lnTo>
                <a:lnTo>
                  <a:pt x="2590127" y="1905"/>
                </a:lnTo>
                <a:lnTo>
                  <a:pt x="2588945" y="1778"/>
                </a:lnTo>
                <a:lnTo>
                  <a:pt x="2576830" y="1905"/>
                </a:lnTo>
                <a:lnTo>
                  <a:pt x="2577300" y="1524"/>
                </a:lnTo>
                <a:lnTo>
                  <a:pt x="2577452" y="1397"/>
                </a:lnTo>
                <a:lnTo>
                  <a:pt x="2578379" y="635"/>
                </a:lnTo>
                <a:lnTo>
                  <a:pt x="2571864" y="1397"/>
                </a:lnTo>
                <a:lnTo>
                  <a:pt x="2562136" y="1397"/>
                </a:lnTo>
                <a:lnTo>
                  <a:pt x="2551912" y="1143"/>
                </a:lnTo>
                <a:lnTo>
                  <a:pt x="2543962" y="1524"/>
                </a:lnTo>
                <a:lnTo>
                  <a:pt x="2544978" y="1016"/>
                </a:lnTo>
                <a:lnTo>
                  <a:pt x="2537472" y="127"/>
                </a:lnTo>
                <a:lnTo>
                  <a:pt x="2531491" y="635"/>
                </a:lnTo>
                <a:lnTo>
                  <a:pt x="2539504" y="1143"/>
                </a:lnTo>
                <a:lnTo>
                  <a:pt x="2534501" y="1905"/>
                </a:lnTo>
                <a:lnTo>
                  <a:pt x="2529065" y="2794"/>
                </a:lnTo>
                <a:lnTo>
                  <a:pt x="2521851" y="2286"/>
                </a:lnTo>
                <a:lnTo>
                  <a:pt x="2512593" y="2159"/>
                </a:lnTo>
                <a:lnTo>
                  <a:pt x="2504084" y="1905"/>
                </a:lnTo>
                <a:lnTo>
                  <a:pt x="2499106" y="889"/>
                </a:lnTo>
                <a:lnTo>
                  <a:pt x="2488158" y="2159"/>
                </a:lnTo>
                <a:lnTo>
                  <a:pt x="2492171" y="3556"/>
                </a:lnTo>
                <a:lnTo>
                  <a:pt x="2489771" y="4953"/>
                </a:lnTo>
                <a:lnTo>
                  <a:pt x="2482265" y="4318"/>
                </a:lnTo>
                <a:lnTo>
                  <a:pt x="2472906" y="3937"/>
                </a:lnTo>
                <a:lnTo>
                  <a:pt x="2465590" y="3302"/>
                </a:lnTo>
                <a:lnTo>
                  <a:pt x="2464257" y="1905"/>
                </a:lnTo>
                <a:lnTo>
                  <a:pt x="2466810" y="2006"/>
                </a:lnTo>
                <a:lnTo>
                  <a:pt x="2466962" y="1905"/>
                </a:lnTo>
                <a:lnTo>
                  <a:pt x="2467470" y="1524"/>
                </a:lnTo>
                <a:lnTo>
                  <a:pt x="2461374" y="762"/>
                </a:lnTo>
                <a:lnTo>
                  <a:pt x="2460358" y="635"/>
                </a:lnTo>
                <a:lnTo>
                  <a:pt x="2461437" y="254"/>
                </a:lnTo>
                <a:lnTo>
                  <a:pt x="2462161" y="0"/>
                </a:lnTo>
                <a:lnTo>
                  <a:pt x="2456586" y="254"/>
                </a:lnTo>
                <a:lnTo>
                  <a:pt x="2448776" y="254"/>
                </a:lnTo>
                <a:lnTo>
                  <a:pt x="2440825" y="0"/>
                </a:lnTo>
                <a:lnTo>
                  <a:pt x="2444953" y="635"/>
                </a:lnTo>
                <a:lnTo>
                  <a:pt x="2442464" y="1270"/>
                </a:lnTo>
                <a:lnTo>
                  <a:pt x="2439035" y="1905"/>
                </a:lnTo>
                <a:lnTo>
                  <a:pt x="2440368" y="2540"/>
                </a:lnTo>
                <a:lnTo>
                  <a:pt x="2452281" y="762"/>
                </a:lnTo>
                <a:lnTo>
                  <a:pt x="2458948" y="889"/>
                </a:lnTo>
                <a:lnTo>
                  <a:pt x="2459913" y="1270"/>
                </a:lnTo>
                <a:lnTo>
                  <a:pt x="2459202" y="1905"/>
                </a:lnTo>
                <a:lnTo>
                  <a:pt x="2460815" y="2540"/>
                </a:lnTo>
                <a:lnTo>
                  <a:pt x="2446540" y="3302"/>
                </a:lnTo>
                <a:lnTo>
                  <a:pt x="2438108" y="4445"/>
                </a:lnTo>
                <a:lnTo>
                  <a:pt x="2429967" y="5715"/>
                </a:lnTo>
                <a:lnTo>
                  <a:pt x="2416543" y="6858"/>
                </a:lnTo>
                <a:lnTo>
                  <a:pt x="2404097" y="5842"/>
                </a:lnTo>
                <a:lnTo>
                  <a:pt x="2401595" y="5842"/>
                </a:lnTo>
                <a:lnTo>
                  <a:pt x="2409558" y="5715"/>
                </a:lnTo>
                <a:lnTo>
                  <a:pt x="2408923" y="4826"/>
                </a:lnTo>
                <a:lnTo>
                  <a:pt x="2408186" y="3810"/>
                </a:lnTo>
                <a:lnTo>
                  <a:pt x="2407996" y="3556"/>
                </a:lnTo>
                <a:lnTo>
                  <a:pt x="2403475" y="3175"/>
                </a:lnTo>
                <a:lnTo>
                  <a:pt x="2393937" y="3810"/>
                </a:lnTo>
                <a:lnTo>
                  <a:pt x="2385149" y="3429"/>
                </a:lnTo>
                <a:lnTo>
                  <a:pt x="2377414" y="2603"/>
                </a:lnTo>
                <a:lnTo>
                  <a:pt x="2373122" y="3810"/>
                </a:lnTo>
                <a:lnTo>
                  <a:pt x="2369655" y="4318"/>
                </a:lnTo>
                <a:lnTo>
                  <a:pt x="2358440" y="4826"/>
                </a:lnTo>
                <a:lnTo>
                  <a:pt x="2355329" y="4445"/>
                </a:lnTo>
                <a:lnTo>
                  <a:pt x="2354643" y="3556"/>
                </a:lnTo>
                <a:lnTo>
                  <a:pt x="2350668" y="2794"/>
                </a:lnTo>
                <a:lnTo>
                  <a:pt x="2326297" y="2667"/>
                </a:lnTo>
                <a:lnTo>
                  <a:pt x="2315641" y="2413"/>
                </a:lnTo>
                <a:lnTo>
                  <a:pt x="2304986" y="2159"/>
                </a:lnTo>
                <a:lnTo>
                  <a:pt x="2284984" y="1905"/>
                </a:lnTo>
                <a:lnTo>
                  <a:pt x="2264537" y="2413"/>
                </a:lnTo>
                <a:lnTo>
                  <a:pt x="2277986" y="4318"/>
                </a:lnTo>
                <a:lnTo>
                  <a:pt x="2282444" y="2413"/>
                </a:lnTo>
                <a:lnTo>
                  <a:pt x="2286482" y="3683"/>
                </a:lnTo>
                <a:lnTo>
                  <a:pt x="2284692" y="5207"/>
                </a:lnTo>
                <a:lnTo>
                  <a:pt x="2279815" y="6604"/>
                </a:lnTo>
                <a:lnTo>
                  <a:pt x="2274595" y="7874"/>
                </a:lnTo>
                <a:lnTo>
                  <a:pt x="2271103" y="7493"/>
                </a:lnTo>
                <a:lnTo>
                  <a:pt x="2261311" y="7239"/>
                </a:lnTo>
                <a:lnTo>
                  <a:pt x="2262581" y="6604"/>
                </a:lnTo>
                <a:lnTo>
                  <a:pt x="2245639" y="7620"/>
                </a:lnTo>
                <a:lnTo>
                  <a:pt x="2248166" y="8382"/>
                </a:lnTo>
                <a:lnTo>
                  <a:pt x="2259126" y="7874"/>
                </a:lnTo>
                <a:lnTo>
                  <a:pt x="2251227" y="8890"/>
                </a:lnTo>
                <a:lnTo>
                  <a:pt x="2249309" y="8763"/>
                </a:lnTo>
                <a:lnTo>
                  <a:pt x="2239022" y="8128"/>
                </a:lnTo>
                <a:lnTo>
                  <a:pt x="2235670" y="7620"/>
                </a:lnTo>
                <a:lnTo>
                  <a:pt x="2239175" y="6858"/>
                </a:lnTo>
                <a:lnTo>
                  <a:pt x="2230234" y="6985"/>
                </a:lnTo>
                <a:lnTo>
                  <a:pt x="2218791" y="7620"/>
                </a:lnTo>
                <a:lnTo>
                  <a:pt x="2220772" y="8763"/>
                </a:lnTo>
                <a:lnTo>
                  <a:pt x="2215019" y="8509"/>
                </a:lnTo>
                <a:lnTo>
                  <a:pt x="2216670" y="7620"/>
                </a:lnTo>
                <a:lnTo>
                  <a:pt x="2216912" y="7493"/>
                </a:lnTo>
                <a:lnTo>
                  <a:pt x="2219807" y="6985"/>
                </a:lnTo>
                <a:lnTo>
                  <a:pt x="2222703" y="6477"/>
                </a:lnTo>
                <a:lnTo>
                  <a:pt x="2228685" y="5588"/>
                </a:lnTo>
                <a:lnTo>
                  <a:pt x="2217255" y="5588"/>
                </a:lnTo>
                <a:lnTo>
                  <a:pt x="2218486" y="4191"/>
                </a:lnTo>
                <a:lnTo>
                  <a:pt x="2218702" y="3937"/>
                </a:lnTo>
                <a:lnTo>
                  <a:pt x="2219566" y="3810"/>
                </a:lnTo>
                <a:lnTo>
                  <a:pt x="2222157" y="3429"/>
                </a:lnTo>
                <a:lnTo>
                  <a:pt x="2206269" y="3810"/>
                </a:lnTo>
                <a:lnTo>
                  <a:pt x="2207641" y="3556"/>
                </a:lnTo>
                <a:lnTo>
                  <a:pt x="2209723" y="3175"/>
                </a:lnTo>
                <a:lnTo>
                  <a:pt x="2209723" y="2540"/>
                </a:lnTo>
                <a:lnTo>
                  <a:pt x="2209723" y="2413"/>
                </a:lnTo>
                <a:lnTo>
                  <a:pt x="2213152" y="1905"/>
                </a:lnTo>
                <a:lnTo>
                  <a:pt x="2205799" y="1905"/>
                </a:lnTo>
                <a:lnTo>
                  <a:pt x="2199157" y="2286"/>
                </a:lnTo>
                <a:lnTo>
                  <a:pt x="2192794" y="2540"/>
                </a:lnTo>
                <a:lnTo>
                  <a:pt x="2186305" y="2032"/>
                </a:lnTo>
                <a:lnTo>
                  <a:pt x="2182317" y="3556"/>
                </a:lnTo>
                <a:lnTo>
                  <a:pt x="2155152" y="2540"/>
                </a:lnTo>
                <a:lnTo>
                  <a:pt x="2145017" y="2413"/>
                </a:lnTo>
                <a:lnTo>
                  <a:pt x="2129472" y="2413"/>
                </a:lnTo>
                <a:lnTo>
                  <a:pt x="2133968" y="3556"/>
                </a:lnTo>
                <a:lnTo>
                  <a:pt x="2122614" y="4191"/>
                </a:lnTo>
                <a:lnTo>
                  <a:pt x="2115439" y="3683"/>
                </a:lnTo>
                <a:lnTo>
                  <a:pt x="2106942" y="2794"/>
                </a:lnTo>
                <a:lnTo>
                  <a:pt x="2091626" y="2921"/>
                </a:lnTo>
                <a:lnTo>
                  <a:pt x="2081187" y="3556"/>
                </a:lnTo>
                <a:lnTo>
                  <a:pt x="2073402" y="4191"/>
                </a:lnTo>
                <a:lnTo>
                  <a:pt x="2068893" y="5080"/>
                </a:lnTo>
                <a:lnTo>
                  <a:pt x="2068283" y="6223"/>
                </a:lnTo>
                <a:lnTo>
                  <a:pt x="2059355" y="6985"/>
                </a:lnTo>
                <a:lnTo>
                  <a:pt x="2057311" y="5842"/>
                </a:lnTo>
                <a:lnTo>
                  <a:pt x="2053285" y="5207"/>
                </a:lnTo>
                <a:lnTo>
                  <a:pt x="2051951" y="5422"/>
                </a:lnTo>
                <a:lnTo>
                  <a:pt x="2051951" y="35560"/>
                </a:lnTo>
                <a:lnTo>
                  <a:pt x="2039594" y="35356"/>
                </a:lnTo>
                <a:lnTo>
                  <a:pt x="2040915" y="35306"/>
                </a:lnTo>
                <a:lnTo>
                  <a:pt x="2049932" y="34417"/>
                </a:lnTo>
                <a:lnTo>
                  <a:pt x="2051951" y="35560"/>
                </a:lnTo>
                <a:lnTo>
                  <a:pt x="2051951" y="5422"/>
                </a:lnTo>
                <a:lnTo>
                  <a:pt x="2046782" y="6223"/>
                </a:lnTo>
                <a:lnTo>
                  <a:pt x="2038400" y="7112"/>
                </a:lnTo>
                <a:lnTo>
                  <a:pt x="2029269" y="7620"/>
                </a:lnTo>
                <a:lnTo>
                  <a:pt x="2020481" y="7366"/>
                </a:lnTo>
                <a:lnTo>
                  <a:pt x="2033892" y="6096"/>
                </a:lnTo>
                <a:lnTo>
                  <a:pt x="2040864" y="5842"/>
                </a:lnTo>
                <a:lnTo>
                  <a:pt x="2036775" y="5080"/>
                </a:lnTo>
                <a:lnTo>
                  <a:pt x="2036089" y="4953"/>
                </a:lnTo>
                <a:lnTo>
                  <a:pt x="2026716" y="4953"/>
                </a:lnTo>
                <a:lnTo>
                  <a:pt x="2015591" y="5080"/>
                </a:lnTo>
                <a:lnTo>
                  <a:pt x="2005520" y="4826"/>
                </a:lnTo>
                <a:lnTo>
                  <a:pt x="1996643" y="5842"/>
                </a:lnTo>
                <a:lnTo>
                  <a:pt x="1957260" y="10033"/>
                </a:lnTo>
                <a:lnTo>
                  <a:pt x="1963788" y="11430"/>
                </a:lnTo>
                <a:lnTo>
                  <a:pt x="1961324" y="13716"/>
                </a:lnTo>
                <a:lnTo>
                  <a:pt x="1948395" y="15240"/>
                </a:lnTo>
                <a:lnTo>
                  <a:pt x="1947989" y="15113"/>
                </a:lnTo>
                <a:lnTo>
                  <a:pt x="1946363" y="14605"/>
                </a:lnTo>
                <a:lnTo>
                  <a:pt x="1939290" y="14224"/>
                </a:lnTo>
                <a:lnTo>
                  <a:pt x="1930158" y="13970"/>
                </a:lnTo>
                <a:lnTo>
                  <a:pt x="1921992" y="13589"/>
                </a:lnTo>
                <a:lnTo>
                  <a:pt x="1921027" y="12700"/>
                </a:lnTo>
                <a:lnTo>
                  <a:pt x="1918157" y="12192"/>
                </a:lnTo>
                <a:lnTo>
                  <a:pt x="1916010" y="11811"/>
                </a:lnTo>
                <a:lnTo>
                  <a:pt x="1913712" y="11049"/>
                </a:lnTo>
                <a:lnTo>
                  <a:pt x="1920887" y="10414"/>
                </a:lnTo>
                <a:lnTo>
                  <a:pt x="1926386" y="10922"/>
                </a:lnTo>
                <a:lnTo>
                  <a:pt x="1928901" y="12446"/>
                </a:lnTo>
                <a:lnTo>
                  <a:pt x="1936394" y="11811"/>
                </a:lnTo>
                <a:lnTo>
                  <a:pt x="1931708" y="10922"/>
                </a:lnTo>
                <a:lnTo>
                  <a:pt x="1927161" y="10414"/>
                </a:lnTo>
                <a:lnTo>
                  <a:pt x="1916557" y="9271"/>
                </a:lnTo>
                <a:lnTo>
                  <a:pt x="1907413" y="8636"/>
                </a:lnTo>
                <a:lnTo>
                  <a:pt x="1908365" y="8001"/>
                </a:lnTo>
                <a:lnTo>
                  <a:pt x="1909445" y="7874"/>
                </a:lnTo>
                <a:lnTo>
                  <a:pt x="1914855" y="7239"/>
                </a:lnTo>
                <a:lnTo>
                  <a:pt x="1921332" y="7112"/>
                </a:lnTo>
                <a:lnTo>
                  <a:pt x="1917814" y="7620"/>
                </a:lnTo>
                <a:lnTo>
                  <a:pt x="1919859" y="8001"/>
                </a:lnTo>
                <a:lnTo>
                  <a:pt x="1920367" y="8509"/>
                </a:lnTo>
                <a:lnTo>
                  <a:pt x="1929307" y="7366"/>
                </a:lnTo>
                <a:lnTo>
                  <a:pt x="1928698" y="7112"/>
                </a:lnTo>
                <a:lnTo>
                  <a:pt x="1926907" y="6350"/>
                </a:lnTo>
                <a:lnTo>
                  <a:pt x="1925180" y="6096"/>
                </a:lnTo>
                <a:lnTo>
                  <a:pt x="1922589" y="5715"/>
                </a:lnTo>
                <a:lnTo>
                  <a:pt x="1920862" y="5461"/>
                </a:lnTo>
                <a:lnTo>
                  <a:pt x="1919592" y="4826"/>
                </a:lnTo>
                <a:lnTo>
                  <a:pt x="1918919" y="4495"/>
                </a:lnTo>
                <a:lnTo>
                  <a:pt x="1920621" y="4368"/>
                </a:lnTo>
                <a:lnTo>
                  <a:pt x="1921916" y="4191"/>
                </a:lnTo>
                <a:lnTo>
                  <a:pt x="1921751" y="3924"/>
                </a:lnTo>
                <a:lnTo>
                  <a:pt x="1920163" y="4114"/>
                </a:lnTo>
                <a:lnTo>
                  <a:pt x="1919274" y="4318"/>
                </a:lnTo>
                <a:lnTo>
                  <a:pt x="1918881" y="4483"/>
                </a:lnTo>
                <a:lnTo>
                  <a:pt x="1913356" y="4787"/>
                </a:lnTo>
                <a:lnTo>
                  <a:pt x="1899704" y="4699"/>
                </a:lnTo>
                <a:lnTo>
                  <a:pt x="1905863" y="5715"/>
                </a:lnTo>
                <a:lnTo>
                  <a:pt x="1894916" y="4826"/>
                </a:lnTo>
                <a:lnTo>
                  <a:pt x="1881593" y="5334"/>
                </a:lnTo>
                <a:lnTo>
                  <a:pt x="1868081" y="6096"/>
                </a:lnTo>
                <a:lnTo>
                  <a:pt x="1856587" y="5461"/>
                </a:lnTo>
                <a:lnTo>
                  <a:pt x="1856028" y="5842"/>
                </a:lnTo>
                <a:lnTo>
                  <a:pt x="1863547" y="6604"/>
                </a:lnTo>
                <a:lnTo>
                  <a:pt x="1854568" y="7366"/>
                </a:lnTo>
                <a:lnTo>
                  <a:pt x="1841144" y="7874"/>
                </a:lnTo>
                <a:lnTo>
                  <a:pt x="1841588" y="7239"/>
                </a:lnTo>
                <a:lnTo>
                  <a:pt x="1842109" y="6477"/>
                </a:lnTo>
                <a:lnTo>
                  <a:pt x="1836635" y="5969"/>
                </a:lnTo>
                <a:lnTo>
                  <a:pt x="1831174" y="6604"/>
                </a:lnTo>
                <a:lnTo>
                  <a:pt x="1823186" y="6985"/>
                </a:lnTo>
                <a:lnTo>
                  <a:pt x="1816328" y="7239"/>
                </a:lnTo>
                <a:lnTo>
                  <a:pt x="1814220" y="7112"/>
                </a:lnTo>
                <a:lnTo>
                  <a:pt x="1811756" y="7874"/>
                </a:lnTo>
                <a:lnTo>
                  <a:pt x="1814093" y="8890"/>
                </a:lnTo>
                <a:lnTo>
                  <a:pt x="1815757" y="10033"/>
                </a:lnTo>
                <a:lnTo>
                  <a:pt x="1811299" y="11176"/>
                </a:lnTo>
                <a:lnTo>
                  <a:pt x="1804479" y="12065"/>
                </a:lnTo>
                <a:lnTo>
                  <a:pt x="1796935" y="12192"/>
                </a:lnTo>
                <a:lnTo>
                  <a:pt x="1789112" y="12065"/>
                </a:lnTo>
                <a:lnTo>
                  <a:pt x="1781441" y="12192"/>
                </a:lnTo>
                <a:lnTo>
                  <a:pt x="1779574" y="11811"/>
                </a:lnTo>
                <a:lnTo>
                  <a:pt x="1778952" y="11684"/>
                </a:lnTo>
                <a:lnTo>
                  <a:pt x="1778330" y="11557"/>
                </a:lnTo>
                <a:lnTo>
                  <a:pt x="1783537" y="11176"/>
                </a:lnTo>
                <a:lnTo>
                  <a:pt x="1791906" y="10922"/>
                </a:lnTo>
                <a:lnTo>
                  <a:pt x="1798332" y="10541"/>
                </a:lnTo>
                <a:lnTo>
                  <a:pt x="1764487" y="11684"/>
                </a:lnTo>
                <a:lnTo>
                  <a:pt x="1761134" y="11049"/>
                </a:lnTo>
                <a:lnTo>
                  <a:pt x="1764220" y="10414"/>
                </a:lnTo>
                <a:lnTo>
                  <a:pt x="1771053" y="10033"/>
                </a:lnTo>
                <a:lnTo>
                  <a:pt x="1778927" y="9906"/>
                </a:lnTo>
                <a:lnTo>
                  <a:pt x="1768335" y="9525"/>
                </a:lnTo>
                <a:lnTo>
                  <a:pt x="1757908" y="9779"/>
                </a:lnTo>
                <a:lnTo>
                  <a:pt x="1749272" y="10668"/>
                </a:lnTo>
                <a:lnTo>
                  <a:pt x="1744040" y="11684"/>
                </a:lnTo>
                <a:lnTo>
                  <a:pt x="1735582" y="11430"/>
                </a:lnTo>
                <a:lnTo>
                  <a:pt x="1731111" y="11811"/>
                </a:lnTo>
                <a:lnTo>
                  <a:pt x="1725117" y="11430"/>
                </a:lnTo>
                <a:lnTo>
                  <a:pt x="1723123" y="11303"/>
                </a:lnTo>
                <a:lnTo>
                  <a:pt x="1731060" y="10287"/>
                </a:lnTo>
                <a:lnTo>
                  <a:pt x="1730540" y="7620"/>
                </a:lnTo>
                <a:lnTo>
                  <a:pt x="1742960" y="7112"/>
                </a:lnTo>
                <a:lnTo>
                  <a:pt x="1750707" y="7366"/>
                </a:lnTo>
                <a:lnTo>
                  <a:pt x="1749107" y="8128"/>
                </a:lnTo>
                <a:lnTo>
                  <a:pt x="1746935" y="9017"/>
                </a:lnTo>
                <a:lnTo>
                  <a:pt x="1752968" y="9398"/>
                </a:lnTo>
                <a:lnTo>
                  <a:pt x="1754441" y="7874"/>
                </a:lnTo>
                <a:lnTo>
                  <a:pt x="1761909" y="8636"/>
                </a:lnTo>
                <a:lnTo>
                  <a:pt x="1765465" y="7874"/>
                </a:lnTo>
                <a:lnTo>
                  <a:pt x="1767840" y="7366"/>
                </a:lnTo>
                <a:lnTo>
                  <a:pt x="1775853" y="7239"/>
                </a:lnTo>
                <a:lnTo>
                  <a:pt x="1780324" y="7620"/>
                </a:lnTo>
                <a:lnTo>
                  <a:pt x="1774875" y="7747"/>
                </a:lnTo>
                <a:lnTo>
                  <a:pt x="1771891" y="8128"/>
                </a:lnTo>
                <a:lnTo>
                  <a:pt x="1782216" y="8001"/>
                </a:lnTo>
                <a:lnTo>
                  <a:pt x="1791652" y="8001"/>
                </a:lnTo>
                <a:lnTo>
                  <a:pt x="1800428" y="7620"/>
                </a:lnTo>
                <a:lnTo>
                  <a:pt x="1803552" y="7239"/>
                </a:lnTo>
                <a:lnTo>
                  <a:pt x="1804593" y="7112"/>
                </a:lnTo>
                <a:lnTo>
                  <a:pt x="1808759" y="6604"/>
                </a:lnTo>
                <a:lnTo>
                  <a:pt x="1803425" y="6477"/>
                </a:lnTo>
                <a:lnTo>
                  <a:pt x="1792770" y="6223"/>
                </a:lnTo>
                <a:lnTo>
                  <a:pt x="1761210" y="6477"/>
                </a:lnTo>
                <a:lnTo>
                  <a:pt x="1751380" y="5842"/>
                </a:lnTo>
                <a:lnTo>
                  <a:pt x="1712607" y="8382"/>
                </a:lnTo>
                <a:lnTo>
                  <a:pt x="1712620" y="9144"/>
                </a:lnTo>
                <a:lnTo>
                  <a:pt x="1726107" y="10287"/>
                </a:lnTo>
                <a:lnTo>
                  <a:pt x="1715160" y="11430"/>
                </a:lnTo>
                <a:lnTo>
                  <a:pt x="1684223" y="8636"/>
                </a:lnTo>
                <a:lnTo>
                  <a:pt x="1682940" y="9779"/>
                </a:lnTo>
                <a:lnTo>
                  <a:pt x="1675282" y="10668"/>
                </a:lnTo>
                <a:lnTo>
                  <a:pt x="1668005" y="11303"/>
                </a:lnTo>
                <a:lnTo>
                  <a:pt x="1667852" y="12319"/>
                </a:lnTo>
                <a:lnTo>
                  <a:pt x="1674812" y="11176"/>
                </a:lnTo>
                <a:lnTo>
                  <a:pt x="1678317" y="12827"/>
                </a:lnTo>
                <a:lnTo>
                  <a:pt x="1679295" y="13081"/>
                </a:lnTo>
                <a:lnTo>
                  <a:pt x="1672767" y="13462"/>
                </a:lnTo>
                <a:lnTo>
                  <a:pt x="1671967" y="14058"/>
                </a:lnTo>
                <a:lnTo>
                  <a:pt x="1672069" y="14351"/>
                </a:lnTo>
                <a:lnTo>
                  <a:pt x="1672285" y="14732"/>
                </a:lnTo>
                <a:lnTo>
                  <a:pt x="1669427" y="15113"/>
                </a:lnTo>
                <a:lnTo>
                  <a:pt x="1663725" y="14986"/>
                </a:lnTo>
                <a:lnTo>
                  <a:pt x="1658023" y="14859"/>
                </a:lnTo>
                <a:lnTo>
                  <a:pt x="1656753" y="14351"/>
                </a:lnTo>
                <a:lnTo>
                  <a:pt x="1655572" y="13843"/>
                </a:lnTo>
                <a:lnTo>
                  <a:pt x="1644446" y="13335"/>
                </a:lnTo>
                <a:lnTo>
                  <a:pt x="1650022" y="12446"/>
                </a:lnTo>
                <a:lnTo>
                  <a:pt x="1658010" y="11303"/>
                </a:lnTo>
                <a:lnTo>
                  <a:pt x="1667662" y="10033"/>
                </a:lnTo>
                <a:lnTo>
                  <a:pt x="1675218" y="9398"/>
                </a:lnTo>
                <a:lnTo>
                  <a:pt x="1678241" y="9144"/>
                </a:lnTo>
                <a:lnTo>
                  <a:pt x="1677238" y="8255"/>
                </a:lnTo>
                <a:lnTo>
                  <a:pt x="1663852" y="9398"/>
                </a:lnTo>
                <a:lnTo>
                  <a:pt x="1657794" y="8382"/>
                </a:lnTo>
                <a:lnTo>
                  <a:pt x="1660563" y="9144"/>
                </a:lnTo>
                <a:lnTo>
                  <a:pt x="1658899" y="9906"/>
                </a:lnTo>
                <a:lnTo>
                  <a:pt x="1656943" y="10414"/>
                </a:lnTo>
                <a:lnTo>
                  <a:pt x="1658861" y="10795"/>
                </a:lnTo>
                <a:lnTo>
                  <a:pt x="1606981" y="14097"/>
                </a:lnTo>
                <a:lnTo>
                  <a:pt x="1588173" y="14986"/>
                </a:lnTo>
                <a:lnTo>
                  <a:pt x="1596390" y="13208"/>
                </a:lnTo>
                <a:lnTo>
                  <a:pt x="1600479" y="12827"/>
                </a:lnTo>
                <a:lnTo>
                  <a:pt x="1607312" y="12192"/>
                </a:lnTo>
                <a:lnTo>
                  <a:pt x="1610029" y="11938"/>
                </a:lnTo>
                <a:lnTo>
                  <a:pt x="1620291" y="10795"/>
                </a:lnTo>
                <a:lnTo>
                  <a:pt x="1621434" y="10668"/>
                </a:lnTo>
                <a:lnTo>
                  <a:pt x="1622920" y="8636"/>
                </a:lnTo>
                <a:lnTo>
                  <a:pt x="1610487" y="9271"/>
                </a:lnTo>
                <a:lnTo>
                  <a:pt x="1610550" y="10795"/>
                </a:lnTo>
                <a:lnTo>
                  <a:pt x="1600555" y="10668"/>
                </a:lnTo>
                <a:lnTo>
                  <a:pt x="1592122" y="9906"/>
                </a:lnTo>
                <a:lnTo>
                  <a:pt x="1580565" y="10033"/>
                </a:lnTo>
                <a:lnTo>
                  <a:pt x="1554213" y="10922"/>
                </a:lnTo>
                <a:lnTo>
                  <a:pt x="1561719" y="11684"/>
                </a:lnTo>
                <a:lnTo>
                  <a:pt x="1556016" y="12065"/>
                </a:lnTo>
                <a:lnTo>
                  <a:pt x="1549171" y="12192"/>
                </a:lnTo>
                <a:lnTo>
                  <a:pt x="1535823" y="11938"/>
                </a:lnTo>
                <a:lnTo>
                  <a:pt x="1537766" y="11557"/>
                </a:lnTo>
                <a:lnTo>
                  <a:pt x="1530388" y="12192"/>
                </a:lnTo>
                <a:lnTo>
                  <a:pt x="1529245" y="12065"/>
                </a:lnTo>
                <a:lnTo>
                  <a:pt x="1528965" y="12065"/>
                </a:lnTo>
                <a:lnTo>
                  <a:pt x="1528991" y="11938"/>
                </a:lnTo>
                <a:lnTo>
                  <a:pt x="1520799" y="12446"/>
                </a:lnTo>
                <a:lnTo>
                  <a:pt x="1509547" y="12573"/>
                </a:lnTo>
                <a:lnTo>
                  <a:pt x="1496898" y="12573"/>
                </a:lnTo>
                <a:lnTo>
                  <a:pt x="1484528" y="12827"/>
                </a:lnTo>
                <a:lnTo>
                  <a:pt x="1484566" y="14351"/>
                </a:lnTo>
                <a:lnTo>
                  <a:pt x="1499958" y="12827"/>
                </a:lnTo>
                <a:lnTo>
                  <a:pt x="1507426" y="12954"/>
                </a:lnTo>
                <a:lnTo>
                  <a:pt x="1509458" y="13208"/>
                </a:lnTo>
                <a:lnTo>
                  <a:pt x="1523873" y="13716"/>
                </a:lnTo>
                <a:lnTo>
                  <a:pt x="1516900" y="14859"/>
                </a:lnTo>
                <a:lnTo>
                  <a:pt x="1503273" y="15240"/>
                </a:lnTo>
                <a:lnTo>
                  <a:pt x="1490497" y="16002"/>
                </a:lnTo>
                <a:lnTo>
                  <a:pt x="1477251" y="16637"/>
                </a:lnTo>
                <a:lnTo>
                  <a:pt x="1462189" y="17018"/>
                </a:lnTo>
                <a:lnTo>
                  <a:pt x="1469148" y="17526"/>
                </a:lnTo>
                <a:lnTo>
                  <a:pt x="1463497" y="18034"/>
                </a:lnTo>
                <a:lnTo>
                  <a:pt x="1457032" y="18288"/>
                </a:lnTo>
                <a:lnTo>
                  <a:pt x="1442300" y="18288"/>
                </a:lnTo>
                <a:lnTo>
                  <a:pt x="1436293" y="17526"/>
                </a:lnTo>
                <a:lnTo>
                  <a:pt x="1437754" y="17272"/>
                </a:lnTo>
                <a:lnTo>
                  <a:pt x="1440700" y="16764"/>
                </a:lnTo>
                <a:lnTo>
                  <a:pt x="1446517" y="16002"/>
                </a:lnTo>
                <a:lnTo>
                  <a:pt x="1444713" y="15367"/>
                </a:lnTo>
                <a:lnTo>
                  <a:pt x="1448206" y="14706"/>
                </a:lnTo>
                <a:lnTo>
                  <a:pt x="1443266" y="15113"/>
                </a:lnTo>
                <a:lnTo>
                  <a:pt x="1436509" y="16002"/>
                </a:lnTo>
                <a:lnTo>
                  <a:pt x="1428991" y="16891"/>
                </a:lnTo>
                <a:lnTo>
                  <a:pt x="1415859" y="17272"/>
                </a:lnTo>
                <a:lnTo>
                  <a:pt x="1415554" y="17018"/>
                </a:lnTo>
                <a:lnTo>
                  <a:pt x="1414805" y="16383"/>
                </a:lnTo>
                <a:lnTo>
                  <a:pt x="1420368" y="16891"/>
                </a:lnTo>
                <a:lnTo>
                  <a:pt x="1422298" y="16383"/>
                </a:lnTo>
                <a:lnTo>
                  <a:pt x="1422781" y="16256"/>
                </a:lnTo>
                <a:lnTo>
                  <a:pt x="1416659" y="16256"/>
                </a:lnTo>
                <a:lnTo>
                  <a:pt x="1402372" y="17018"/>
                </a:lnTo>
                <a:lnTo>
                  <a:pt x="1393456" y="17018"/>
                </a:lnTo>
                <a:lnTo>
                  <a:pt x="1399451" y="16510"/>
                </a:lnTo>
                <a:lnTo>
                  <a:pt x="1402981" y="16002"/>
                </a:lnTo>
                <a:lnTo>
                  <a:pt x="1404734" y="15748"/>
                </a:lnTo>
                <a:lnTo>
                  <a:pt x="1406842" y="14986"/>
                </a:lnTo>
                <a:lnTo>
                  <a:pt x="1403337" y="14097"/>
                </a:lnTo>
                <a:lnTo>
                  <a:pt x="1396403" y="16002"/>
                </a:lnTo>
                <a:lnTo>
                  <a:pt x="1390434" y="15748"/>
                </a:lnTo>
                <a:lnTo>
                  <a:pt x="1392872" y="15113"/>
                </a:lnTo>
                <a:lnTo>
                  <a:pt x="1390434" y="14986"/>
                </a:lnTo>
                <a:lnTo>
                  <a:pt x="1386941" y="15240"/>
                </a:lnTo>
                <a:lnTo>
                  <a:pt x="1386547" y="15748"/>
                </a:lnTo>
                <a:lnTo>
                  <a:pt x="1385227" y="16383"/>
                </a:lnTo>
                <a:lnTo>
                  <a:pt x="1378966" y="16510"/>
                </a:lnTo>
                <a:lnTo>
                  <a:pt x="1376972" y="16129"/>
                </a:lnTo>
                <a:lnTo>
                  <a:pt x="1372501" y="15875"/>
                </a:lnTo>
                <a:lnTo>
                  <a:pt x="1374457" y="15367"/>
                </a:lnTo>
                <a:lnTo>
                  <a:pt x="1366558" y="15621"/>
                </a:lnTo>
                <a:lnTo>
                  <a:pt x="1363154" y="15875"/>
                </a:lnTo>
                <a:lnTo>
                  <a:pt x="1359941" y="16383"/>
                </a:lnTo>
                <a:lnTo>
                  <a:pt x="1352626" y="17018"/>
                </a:lnTo>
                <a:lnTo>
                  <a:pt x="1359954" y="17399"/>
                </a:lnTo>
                <a:lnTo>
                  <a:pt x="1362506" y="18288"/>
                </a:lnTo>
                <a:lnTo>
                  <a:pt x="1360119" y="19431"/>
                </a:lnTo>
                <a:lnTo>
                  <a:pt x="1352651" y="20066"/>
                </a:lnTo>
                <a:lnTo>
                  <a:pt x="1339481" y="20193"/>
                </a:lnTo>
                <a:lnTo>
                  <a:pt x="1328000" y="20447"/>
                </a:lnTo>
                <a:lnTo>
                  <a:pt x="1317637" y="20447"/>
                </a:lnTo>
                <a:lnTo>
                  <a:pt x="1307795" y="19431"/>
                </a:lnTo>
                <a:lnTo>
                  <a:pt x="1299349" y="20701"/>
                </a:lnTo>
                <a:lnTo>
                  <a:pt x="1299629" y="19939"/>
                </a:lnTo>
                <a:lnTo>
                  <a:pt x="1299667" y="19812"/>
                </a:lnTo>
                <a:lnTo>
                  <a:pt x="1294638" y="19685"/>
                </a:lnTo>
                <a:lnTo>
                  <a:pt x="1287475" y="19939"/>
                </a:lnTo>
                <a:lnTo>
                  <a:pt x="1281366" y="19939"/>
                </a:lnTo>
                <a:lnTo>
                  <a:pt x="1284960" y="19050"/>
                </a:lnTo>
                <a:lnTo>
                  <a:pt x="1294815" y="18796"/>
                </a:lnTo>
                <a:lnTo>
                  <a:pt x="1302473" y="18415"/>
                </a:lnTo>
                <a:lnTo>
                  <a:pt x="1305026" y="18288"/>
                </a:lnTo>
                <a:lnTo>
                  <a:pt x="1305420" y="18161"/>
                </a:lnTo>
                <a:lnTo>
                  <a:pt x="1309738" y="16764"/>
                </a:lnTo>
                <a:lnTo>
                  <a:pt x="1298270" y="16649"/>
                </a:lnTo>
                <a:lnTo>
                  <a:pt x="1298117" y="17145"/>
                </a:lnTo>
                <a:lnTo>
                  <a:pt x="1295806" y="18161"/>
                </a:lnTo>
                <a:lnTo>
                  <a:pt x="1292326" y="17907"/>
                </a:lnTo>
                <a:lnTo>
                  <a:pt x="1279791" y="17399"/>
                </a:lnTo>
                <a:lnTo>
                  <a:pt x="1280795" y="16510"/>
                </a:lnTo>
                <a:lnTo>
                  <a:pt x="1269352" y="16510"/>
                </a:lnTo>
                <a:lnTo>
                  <a:pt x="1267383" y="18415"/>
                </a:lnTo>
                <a:lnTo>
                  <a:pt x="1258938" y="18161"/>
                </a:lnTo>
                <a:lnTo>
                  <a:pt x="1259357" y="17907"/>
                </a:lnTo>
                <a:lnTo>
                  <a:pt x="1260208" y="17399"/>
                </a:lnTo>
                <a:lnTo>
                  <a:pt x="1261668" y="16383"/>
                </a:lnTo>
                <a:lnTo>
                  <a:pt x="1261440" y="16129"/>
                </a:lnTo>
                <a:lnTo>
                  <a:pt x="1260894" y="15544"/>
                </a:lnTo>
                <a:lnTo>
                  <a:pt x="1261071" y="15443"/>
                </a:lnTo>
                <a:lnTo>
                  <a:pt x="1261008" y="15316"/>
                </a:lnTo>
                <a:lnTo>
                  <a:pt x="1260386" y="15087"/>
                </a:lnTo>
                <a:lnTo>
                  <a:pt x="1260678" y="15252"/>
                </a:lnTo>
                <a:lnTo>
                  <a:pt x="1260729" y="15405"/>
                </a:lnTo>
                <a:lnTo>
                  <a:pt x="1259852" y="16129"/>
                </a:lnTo>
                <a:lnTo>
                  <a:pt x="1249032" y="15494"/>
                </a:lnTo>
                <a:lnTo>
                  <a:pt x="1246936" y="15494"/>
                </a:lnTo>
                <a:lnTo>
                  <a:pt x="1248918" y="15748"/>
                </a:lnTo>
                <a:lnTo>
                  <a:pt x="1242987" y="17018"/>
                </a:lnTo>
                <a:lnTo>
                  <a:pt x="1252918" y="16383"/>
                </a:lnTo>
                <a:lnTo>
                  <a:pt x="1250454" y="17907"/>
                </a:lnTo>
                <a:lnTo>
                  <a:pt x="1229499" y="16637"/>
                </a:lnTo>
                <a:lnTo>
                  <a:pt x="1230058" y="17907"/>
                </a:lnTo>
                <a:lnTo>
                  <a:pt x="1228737" y="17653"/>
                </a:lnTo>
                <a:lnTo>
                  <a:pt x="1226769" y="17272"/>
                </a:lnTo>
                <a:lnTo>
                  <a:pt x="1226108" y="17145"/>
                </a:lnTo>
                <a:lnTo>
                  <a:pt x="1217637" y="17145"/>
                </a:lnTo>
                <a:lnTo>
                  <a:pt x="1207414" y="17272"/>
                </a:lnTo>
                <a:lnTo>
                  <a:pt x="1198168" y="17145"/>
                </a:lnTo>
                <a:lnTo>
                  <a:pt x="1201686" y="18542"/>
                </a:lnTo>
                <a:lnTo>
                  <a:pt x="1208684" y="18161"/>
                </a:lnTo>
                <a:lnTo>
                  <a:pt x="1216152" y="17653"/>
                </a:lnTo>
                <a:lnTo>
                  <a:pt x="1221066" y="18669"/>
                </a:lnTo>
                <a:lnTo>
                  <a:pt x="1207541" y="19431"/>
                </a:lnTo>
                <a:lnTo>
                  <a:pt x="1189647" y="19685"/>
                </a:lnTo>
                <a:lnTo>
                  <a:pt x="1170165" y="20193"/>
                </a:lnTo>
                <a:lnTo>
                  <a:pt x="1151864" y="21082"/>
                </a:lnTo>
                <a:lnTo>
                  <a:pt x="1143609" y="20701"/>
                </a:lnTo>
                <a:lnTo>
                  <a:pt x="1143800" y="20447"/>
                </a:lnTo>
                <a:lnTo>
                  <a:pt x="1144079" y="20066"/>
                </a:lnTo>
                <a:lnTo>
                  <a:pt x="1147445" y="19177"/>
                </a:lnTo>
                <a:lnTo>
                  <a:pt x="1147864" y="18288"/>
                </a:lnTo>
                <a:lnTo>
                  <a:pt x="1159154" y="17907"/>
                </a:lnTo>
                <a:lnTo>
                  <a:pt x="1175804" y="18034"/>
                </a:lnTo>
                <a:lnTo>
                  <a:pt x="1180757" y="17907"/>
                </a:lnTo>
                <a:lnTo>
                  <a:pt x="1185722" y="17780"/>
                </a:lnTo>
                <a:lnTo>
                  <a:pt x="1171359" y="17526"/>
                </a:lnTo>
                <a:lnTo>
                  <a:pt x="1155382" y="17780"/>
                </a:lnTo>
                <a:lnTo>
                  <a:pt x="1140256" y="18288"/>
                </a:lnTo>
                <a:lnTo>
                  <a:pt x="1128458" y="19177"/>
                </a:lnTo>
                <a:lnTo>
                  <a:pt x="1124673" y="19050"/>
                </a:lnTo>
                <a:lnTo>
                  <a:pt x="1117117" y="18796"/>
                </a:lnTo>
                <a:lnTo>
                  <a:pt x="1108468" y="17653"/>
                </a:lnTo>
                <a:lnTo>
                  <a:pt x="1099185" y="16649"/>
                </a:lnTo>
                <a:lnTo>
                  <a:pt x="1085532" y="16637"/>
                </a:lnTo>
                <a:lnTo>
                  <a:pt x="1088517" y="17907"/>
                </a:lnTo>
                <a:lnTo>
                  <a:pt x="1088034" y="18161"/>
                </a:lnTo>
                <a:lnTo>
                  <a:pt x="1095044" y="18542"/>
                </a:lnTo>
                <a:lnTo>
                  <a:pt x="1089063" y="19050"/>
                </a:lnTo>
                <a:lnTo>
                  <a:pt x="1082065" y="18669"/>
                </a:lnTo>
                <a:lnTo>
                  <a:pt x="1075601" y="18796"/>
                </a:lnTo>
                <a:lnTo>
                  <a:pt x="1075359" y="19304"/>
                </a:lnTo>
                <a:lnTo>
                  <a:pt x="1078001" y="19558"/>
                </a:lnTo>
                <a:lnTo>
                  <a:pt x="1079703" y="19939"/>
                </a:lnTo>
                <a:lnTo>
                  <a:pt x="1076655" y="20447"/>
                </a:lnTo>
                <a:lnTo>
                  <a:pt x="1073162" y="20193"/>
                </a:lnTo>
                <a:lnTo>
                  <a:pt x="1065682" y="20066"/>
                </a:lnTo>
                <a:lnTo>
                  <a:pt x="1066939" y="19304"/>
                </a:lnTo>
                <a:lnTo>
                  <a:pt x="1067155" y="19177"/>
                </a:lnTo>
                <a:lnTo>
                  <a:pt x="1068641" y="19050"/>
                </a:lnTo>
                <a:lnTo>
                  <a:pt x="1056906" y="19304"/>
                </a:lnTo>
                <a:lnTo>
                  <a:pt x="1051483" y="18542"/>
                </a:lnTo>
                <a:lnTo>
                  <a:pt x="1050569" y="18415"/>
                </a:lnTo>
                <a:lnTo>
                  <a:pt x="1044803" y="17907"/>
                </a:lnTo>
                <a:lnTo>
                  <a:pt x="1034757" y="18796"/>
                </a:lnTo>
                <a:lnTo>
                  <a:pt x="1036256" y="19431"/>
                </a:lnTo>
                <a:lnTo>
                  <a:pt x="1040244" y="18542"/>
                </a:lnTo>
                <a:lnTo>
                  <a:pt x="1044740" y="18923"/>
                </a:lnTo>
                <a:lnTo>
                  <a:pt x="1048219" y="19812"/>
                </a:lnTo>
                <a:lnTo>
                  <a:pt x="1036840" y="21336"/>
                </a:lnTo>
                <a:lnTo>
                  <a:pt x="1028319" y="21844"/>
                </a:lnTo>
                <a:lnTo>
                  <a:pt x="1028534" y="21717"/>
                </a:lnTo>
                <a:lnTo>
                  <a:pt x="1029843" y="20955"/>
                </a:lnTo>
                <a:lnTo>
                  <a:pt x="1020864" y="21717"/>
                </a:lnTo>
                <a:lnTo>
                  <a:pt x="1014895" y="21463"/>
                </a:lnTo>
                <a:lnTo>
                  <a:pt x="1015314" y="21082"/>
                </a:lnTo>
                <a:lnTo>
                  <a:pt x="1015580" y="20828"/>
                </a:lnTo>
                <a:lnTo>
                  <a:pt x="1021232" y="20574"/>
                </a:lnTo>
                <a:lnTo>
                  <a:pt x="1028192" y="20447"/>
                </a:lnTo>
                <a:lnTo>
                  <a:pt x="1032814" y="19939"/>
                </a:lnTo>
                <a:lnTo>
                  <a:pt x="1016355" y="19812"/>
                </a:lnTo>
                <a:lnTo>
                  <a:pt x="1019822" y="20066"/>
                </a:lnTo>
                <a:lnTo>
                  <a:pt x="1001928" y="21590"/>
                </a:lnTo>
                <a:lnTo>
                  <a:pt x="1014399" y="21082"/>
                </a:lnTo>
                <a:lnTo>
                  <a:pt x="1007935" y="23368"/>
                </a:lnTo>
                <a:lnTo>
                  <a:pt x="1002461" y="23495"/>
                </a:lnTo>
                <a:lnTo>
                  <a:pt x="993343" y="23368"/>
                </a:lnTo>
                <a:lnTo>
                  <a:pt x="985532" y="23114"/>
                </a:lnTo>
                <a:lnTo>
                  <a:pt x="980313" y="22606"/>
                </a:lnTo>
                <a:lnTo>
                  <a:pt x="979030" y="21590"/>
                </a:lnTo>
                <a:lnTo>
                  <a:pt x="975588" y="22606"/>
                </a:lnTo>
                <a:lnTo>
                  <a:pt x="968641" y="23114"/>
                </a:lnTo>
                <a:lnTo>
                  <a:pt x="959929" y="23495"/>
                </a:lnTo>
                <a:lnTo>
                  <a:pt x="951153" y="23749"/>
                </a:lnTo>
                <a:lnTo>
                  <a:pt x="956386" y="24130"/>
                </a:lnTo>
                <a:lnTo>
                  <a:pt x="955967" y="24638"/>
                </a:lnTo>
                <a:lnTo>
                  <a:pt x="949210" y="25654"/>
                </a:lnTo>
                <a:lnTo>
                  <a:pt x="931265" y="24257"/>
                </a:lnTo>
                <a:lnTo>
                  <a:pt x="938682" y="23749"/>
                </a:lnTo>
                <a:lnTo>
                  <a:pt x="937615" y="23368"/>
                </a:lnTo>
                <a:lnTo>
                  <a:pt x="936904" y="23114"/>
                </a:lnTo>
                <a:lnTo>
                  <a:pt x="932408" y="22479"/>
                </a:lnTo>
                <a:lnTo>
                  <a:pt x="931697" y="21717"/>
                </a:lnTo>
                <a:lnTo>
                  <a:pt x="933145" y="21463"/>
                </a:lnTo>
                <a:lnTo>
                  <a:pt x="936790" y="20828"/>
                </a:lnTo>
                <a:lnTo>
                  <a:pt x="943444" y="20574"/>
                </a:lnTo>
                <a:lnTo>
                  <a:pt x="958596" y="20828"/>
                </a:lnTo>
                <a:lnTo>
                  <a:pt x="954938" y="20574"/>
                </a:lnTo>
                <a:lnTo>
                  <a:pt x="945819" y="19939"/>
                </a:lnTo>
                <a:lnTo>
                  <a:pt x="935469" y="20574"/>
                </a:lnTo>
                <a:lnTo>
                  <a:pt x="925588" y="21463"/>
                </a:lnTo>
                <a:lnTo>
                  <a:pt x="914247" y="21463"/>
                </a:lnTo>
                <a:lnTo>
                  <a:pt x="914247" y="20828"/>
                </a:lnTo>
                <a:lnTo>
                  <a:pt x="914234" y="20701"/>
                </a:lnTo>
                <a:lnTo>
                  <a:pt x="914933" y="20281"/>
                </a:lnTo>
                <a:lnTo>
                  <a:pt x="912914" y="20447"/>
                </a:lnTo>
                <a:lnTo>
                  <a:pt x="904913" y="20828"/>
                </a:lnTo>
                <a:lnTo>
                  <a:pt x="896289" y="20701"/>
                </a:lnTo>
                <a:lnTo>
                  <a:pt x="899299" y="21209"/>
                </a:lnTo>
                <a:lnTo>
                  <a:pt x="905789" y="22733"/>
                </a:lnTo>
                <a:lnTo>
                  <a:pt x="894384" y="23368"/>
                </a:lnTo>
                <a:lnTo>
                  <a:pt x="879386" y="21717"/>
                </a:lnTo>
                <a:lnTo>
                  <a:pt x="870877" y="21971"/>
                </a:lnTo>
                <a:lnTo>
                  <a:pt x="868070" y="22733"/>
                </a:lnTo>
                <a:lnTo>
                  <a:pt x="865835" y="23749"/>
                </a:lnTo>
                <a:lnTo>
                  <a:pt x="859040" y="24765"/>
                </a:lnTo>
                <a:lnTo>
                  <a:pt x="868489" y="25908"/>
                </a:lnTo>
                <a:lnTo>
                  <a:pt x="867854" y="26631"/>
                </a:lnTo>
                <a:lnTo>
                  <a:pt x="871969" y="26797"/>
                </a:lnTo>
                <a:lnTo>
                  <a:pt x="875525" y="28575"/>
                </a:lnTo>
                <a:lnTo>
                  <a:pt x="860031" y="27813"/>
                </a:lnTo>
                <a:lnTo>
                  <a:pt x="854646" y="28829"/>
                </a:lnTo>
                <a:lnTo>
                  <a:pt x="837793" y="28194"/>
                </a:lnTo>
                <a:lnTo>
                  <a:pt x="824674" y="26924"/>
                </a:lnTo>
                <a:lnTo>
                  <a:pt x="827138" y="25654"/>
                </a:lnTo>
                <a:lnTo>
                  <a:pt x="828128" y="25146"/>
                </a:lnTo>
                <a:lnTo>
                  <a:pt x="836015" y="23749"/>
                </a:lnTo>
                <a:lnTo>
                  <a:pt x="843432" y="22098"/>
                </a:lnTo>
                <a:lnTo>
                  <a:pt x="844372" y="21082"/>
                </a:lnTo>
                <a:lnTo>
                  <a:pt x="845439" y="19939"/>
                </a:lnTo>
                <a:lnTo>
                  <a:pt x="813638" y="20828"/>
                </a:lnTo>
                <a:lnTo>
                  <a:pt x="798474" y="21082"/>
                </a:lnTo>
                <a:lnTo>
                  <a:pt x="786701" y="20701"/>
                </a:lnTo>
                <a:lnTo>
                  <a:pt x="769772" y="21717"/>
                </a:lnTo>
                <a:lnTo>
                  <a:pt x="771321" y="23749"/>
                </a:lnTo>
                <a:lnTo>
                  <a:pt x="773836" y="25273"/>
                </a:lnTo>
                <a:lnTo>
                  <a:pt x="766838" y="25654"/>
                </a:lnTo>
                <a:lnTo>
                  <a:pt x="763384" y="25527"/>
                </a:lnTo>
                <a:lnTo>
                  <a:pt x="758875" y="25146"/>
                </a:lnTo>
                <a:lnTo>
                  <a:pt x="766826" y="24130"/>
                </a:lnTo>
                <a:lnTo>
                  <a:pt x="739825" y="25654"/>
                </a:lnTo>
                <a:lnTo>
                  <a:pt x="726922" y="26162"/>
                </a:lnTo>
                <a:lnTo>
                  <a:pt x="712038" y="26416"/>
                </a:lnTo>
                <a:lnTo>
                  <a:pt x="699643" y="26924"/>
                </a:lnTo>
                <a:lnTo>
                  <a:pt x="704646" y="28575"/>
                </a:lnTo>
                <a:lnTo>
                  <a:pt x="707644" y="29845"/>
                </a:lnTo>
                <a:lnTo>
                  <a:pt x="694182" y="30226"/>
                </a:lnTo>
                <a:lnTo>
                  <a:pt x="696239" y="30480"/>
                </a:lnTo>
                <a:lnTo>
                  <a:pt x="693254" y="32258"/>
                </a:lnTo>
                <a:lnTo>
                  <a:pt x="684288" y="31877"/>
                </a:lnTo>
                <a:lnTo>
                  <a:pt x="681304" y="31750"/>
                </a:lnTo>
                <a:lnTo>
                  <a:pt x="672338" y="31877"/>
                </a:lnTo>
                <a:lnTo>
                  <a:pt x="672299" y="31115"/>
                </a:lnTo>
                <a:lnTo>
                  <a:pt x="675043" y="30988"/>
                </a:lnTo>
                <a:lnTo>
                  <a:pt x="677773" y="30861"/>
                </a:lnTo>
                <a:lnTo>
                  <a:pt x="677265" y="30480"/>
                </a:lnTo>
                <a:lnTo>
                  <a:pt x="670699" y="30099"/>
                </a:lnTo>
                <a:lnTo>
                  <a:pt x="663524" y="30226"/>
                </a:lnTo>
                <a:lnTo>
                  <a:pt x="656615" y="30480"/>
                </a:lnTo>
                <a:lnTo>
                  <a:pt x="650900" y="30988"/>
                </a:lnTo>
                <a:lnTo>
                  <a:pt x="650862" y="30226"/>
                </a:lnTo>
                <a:lnTo>
                  <a:pt x="656310" y="28448"/>
                </a:lnTo>
                <a:lnTo>
                  <a:pt x="665784" y="28956"/>
                </a:lnTo>
                <a:lnTo>
                  <a:pt x="666788" y="29083"/>
                </a:lnTo>
                <a:lnTo>
                  <a:pt x="666292" y="29337"/>
                </a:lnTo>
                <a:lnTo>
                  <a:pt x="667270" y="29591"/>
                </a:lnTo>
                <a:lnTo>
                  <a:pt x="679678" y="28702"/>
                </a:lnTo>
                <a:lnTo>
                  <a:pt x="683221" y="28448"/>
                </a:lnTo>
                <a:lnTo>
                  <a:pt x="670864" y="28702"/>
                </a:lnTo>
                <a:lnTo>
                  <a:pt x="661670" y="28194"/>
                </a:lnTo>
                <a:lnTo>
                  <a:pt x="656005" y="27178"/>
                </a:lnTo>
                <a:lnTo>
                  <a:pt x="654253" y="25908"/>
                </a:lnTo>
                <a:lnTo>
                  <a:pt x="648487" y="26670"/>
                </a:lnTo>
                <a:lnTo>
                  <a:pt x="652106" y="27305"/>
                </a:lnTo>
                <a:lnTo>
                  <a:pt x="655078" y="27940"/>
                </a:lnTo>
                <a:lnTo>
                  <a:pt x="647344" y="28448"/>
                </a:lnTo>
                <a:lnTo>
                  <a:pt x="628662" y="27432"/>
                </a:lnTo>
                <a:lnTo>
                  <a:pt x="626325" y="27305"/>
                </a:lnTo>
                <a:lnTo>
                  <a:pt x="614286" y="27393"/>
                </a:lnTo>
                <a:lnTo>
                  <a:pt x="590296" y="27305"/>
                </a:lnTo>
                <a:lnTo>
                  <a:pt x="576529" y="25146"/>
                </a:lnTo>
                <a:lnTo>
                  <a:pt x="554228" y="27178"/>
                </a:lnTo>
                <a:lnTo>
                  <a:pt x="541070" y="27940"/>
                </a:lnTo>
                <a:lnTo>
                  <a:pt x="526275" y="28448"/>
                </a:lnTo>
                <a:lnTo>
                  <a:pt x="526288" y="29972"/>
                </a:lnTo>
                <a:lnTo>
                  <a:pt x="512318" y="29210"/>
                </a:lnTo>
                <a:lnTo>
                  <a:pt x="514362" y="30988"/>
                </a:lnTo>
                <a:lnTo>
                  <a:pt x="528866" y="31242"/>
                </a:lnTo>
                <a:lnTo>
                  <a:pt x="548957" y="29972"/>
                </a:lnTo>
                <a:lnTo>
                  <a:pt x="555409" y="29591"/>
                </a:lnTo>
                <a:lnTo>
                  <a:pt x="567702" y="30353"/>
                </a:lnTo>
                <a:lnTo>
                  <a:pt x="576605" y="29591"/>
                </a:lnTo>
                <a:lnTo>
                  <a:pt x="573595" y="28448"/>
                </a:lnTo>
                <a:lnTo>
                  <a:pt x="577608" y="27559"/>
                </a:lnTo>
                <a:lnTo>
                  <a:pt x="585533" y="27305"/>
                </a:lnTo>
                <a:lnTo>
                  <a:pt x="593013" y="27432"/>
                </a:lnTo>
                <a:lnTo>
                  <a:pt x="594055" y="28321"/>
                </a:lnTo>
                <a:lnTo>
                  <a:pt x="585152" y="29464"/>
                </a:lnTo>
                <a:lnTo>
                  <a:pt x="581761" y="30607"/>
                </a:lnTo>
                <a:lnTo>
                  <a:pt x="577443" y="31750"/>
                </a:lnTo>
                <a:lnTo>
                  <a:pt x="565734" y="32258"/>
                </a:lnTo>
                <a:lnTo>
                  <a:pt x="570560" y="32893"/>
                </a:lnTo>
                <a:lnTo>
                  <a:pt x="578878" y="33147"/>
                </a:lnTo>
                <a:lnTo>
                  <a:pt x="596112" y="33147"/>
                </a:lnTo>
                <a:lnTo>
                  <a:pt x="593661" y="33909"/>
                </a:lnTo>
                <a:lnTo>
                  <a:pt x="596176" y="34671"/>
                </a:lnTo>
                <a:lnTo>
                  <a:pt x="601662" y="35179"/>
                </a:lnTo>
                <a:lnTo>
                  <a:pt x="596011" y="36068"/>
                </a:lnTo>
                <a:lnTo>
                  <a:pt x="581533" y="37846"/>
                </a:lnTo>
                <a:lnTo>
                  <a:pt x="575322" y="38735"/>
                </a:lnTo>
                <a:lnTo>
                  <a:pt x="577773" y="37973"/>
                </a:lnTo>
                <a:lnTo>
                  <a:pt x="573278" y="37592"/>
                </a:lnTo>
                <a:lnTo>
                  <a:pt x="575284" y="37211"/>
                </a:lnTo>
                <a:lnTo>
                  <a:pt x="550913" y="39624"/>
                </a:lnTo>
                <a:lnTo>
                  <a:pt x="547700" y="39243"/>
                </a:lnTo>
                <a:lnTo>
                  <a:pt x="543420" y="38735"/>
                </a:lnTo>
                <a:lnTo>
                  <a:pt x="542290" y="38100"/>
                </a:lnTo>
                <a:lnTo>
                  <a:pt x="541375" y="37592"/>
                </a:lnTo>
                <a:lnTo>
                  <a:pt x="542048" y="37465"/>
                </a:lnTo>
                <a:lnTo>
                  <a:pt x="545376" y="36830"/>
                </a:lnTo>
                <a:lnTo>
                  <a:pt x="534009" y="36957"/>
                </a:lnTo>
                <a:lnTo>
                  <a:pt x="522160" y="37338"/>
                </a:lnTo>
                <a:lnTo>
                  <a:pt x="512813" y="37465"/>
                </a:lnTo>
                <a:lnTo>
                  <a:pt x="508990" y="36449"/>
                </a:lnTo>
                <a:lnTo>
                  <a:pt x="502526" y="36830"/>
                </a:lnTo>
                <a:lnTo>
                  <a:pt x="505409" y="37338"/>
                </a:lnTo>
                <a:lnTo>
                  <a:pt x="511835" y="37846"/>
                </a:lnTo>
                <a:lnTo>
                  <a:pt x="516013" y="38354"/>
                </a:lnTo>
                <a:lnTo>
                  <a:pt x="514515" y="38481"/>
                </a:lnTo>
                <a:lnTo>
                  <a:pt x="532942" y="38100"/>
                </a:lnTo>
                <a:lnTo>
                  <a:pt x="530618" y="39179"/>
                </a:lnTo>
                <a:lnTo>
                  <a:pt x="514324" y="39116"/>
                </a:lnTo>
                <a:lnTo>
                  <a:pt x="509079" y="40132"/>
                </a:lnTo>
                <a:lnTo>
                  <a:pt x="503605" y="42037"/>
                </a:lnTo>
                <a:lnTo>
                  <a:pt x="501573" y="41910"/>
                </a:lnTo>
                <a:lnTo>
                  <a:pt x="493407" y="41402"/>
                </a:lnTo>
                <a:lnTo>
                  <a:pt x="488581" y="40894"/>
                </a:lnTo>
                <a:lnTo>
                  <a:pt x="481330" y="40132"/>
                </a:lnTo>
                <a:lnTo>
                  <a:pt x="470204" y="39751"/>
                </a:lnTo>
                <a:lnTo>
                  <a:pt x="471309" y="39497"/>
                </a:lnTo>
                <a:lnTo>
                  <a:pt x="481799" y="37084"/>
                </a:lnTo>
                <a:lnTo>
                  <a:pt x="485114" y="36322"/>
                </a:lnTo>
                <a:lnTo>
                  <a:pt x="472147" y="37084"/>
                </a:lnTo>
                <a:lnTo>
                  <a:pt x="475869" y="36449"/>
                </a:lnTo>
                <a:lnTo>
                  <a:pt x="479590" y="35814"/>
                </a:lnTo>
                <a:lnTo>
                  <a:pt x="479552" y="33528"/>
                </a:lnTo>
                <a:lnTo>
                  <a:pt x="490956" y="32004"/>
                </a:lnTo>
                <a:lnTo>
                  <a:pt x="461137" y="31750"/>
                </a:lnTo>
                <a:lnTo>
                  <a:pt x="447027" y="31750"/>
                </a:lnTo>
                <a:lnTo>
                  <a:pt x="436143" y="32004"/>
                </a:lnTo>
                <a:lnTo>
                  <a:pt x="433641" y="31369"/>
                </a:lnTo>
                <a:lnTo>
                  <a:pt x="433146" y="31242"/>
                </a:lnTo>
                <a:lnTo>
                  <a:pt x="431647" y="30861"/>
                </a:lnTo>
                <a:lnTo>
                  <a:pt x="429666" y="29845"/>
                </a:lnTo>
                <a:lnTo>
                  <a:pt x="430326" y="29464"/>
                </a:lnTo>
                <a:lnTo>
                  <a:pt x="431634" y="28702"/>
                </a:lnTo>
                <a:lnTo>
                  <a:pt x="419481" y="29464"/>
                </a:lnTo>
                <a:lnTo>
                  <a:pt x="409028" y="29083"/>
                </a:lnTo>
                <a:lnTo>
                  <a:pt x="399034" y="28321"/>
                </a:lnTo>
                <a:lnTo>
                  <a:pt x="388251" y="27940"/>
                </a:lnTo>
                <a:lnTo>
                  <a:pt x="383730" y="28829"/>
                </a:lnTo>
                <a:lnTo>
                  <a:pt x="394817" y="30226"/>
                </a:lnTo>
                <a:lnTo>
                  <a:pt x="392811" y="31242"/>
                </a:lnTo>
                <a:lnTo>
                  <a:pt x="387832" y="30480"/>
                </a:lnTo>
                <a:lnTo>
                  <a:pt x="374383" y="31623"/>
                </a:lnTo>
                <a:lnTo>
                  <a:pt x="380174" y="31369"/>
                </a:lnTo>
                <a:lnTo>
                  <a:pt x="408800" y="32385"/>
                </a:lnTo>
                <a:lnTo>
                  <a:pt x="399808" y="32385"/>
                </a:lnTo>
                <a:lnTo>
                  <a:pt x="400824" y="34036"/>
                </a:lnTo>
                <a:lnTo>
                  <a:pt x="398348" y="34798"/>
                </a:lnTo>
                <a:lnTo>
                  <a:pt x="413321" y="34925"/>
                </a:lnTo>
                <a:lnTo>
                  <a:pt x="409930" y="35941"/>
                </a:lnTo>
                <a:lnTo>
                  <a:pt x="402882" y="36068"/>
                </a:lnTo>
                <a:lnTo>
                  <a:pt x="394716" y="36068"/>
                </a:lnTo>
                <a:lnTo>
                  <a:pt x="387959" y="36449"/>
                </a:lnTo>
                <a:lnTo>
                  <a:pt x="389420" y="35814"/>
                </a:lnTo>
                <a:lnTo>
                  <a:pt x="389724" y="35687"/>
                </a:lnTo>
                <a:lnTo>
                  <a:pt x="392366" y="34544"/>
                </a:lnTo>
                <a:lnTo>
                  <a:pt x="389915" y="34544"/>
                </a:lnTo>
                <a:lnTo>
                  <a:pt x="390512" y="34290"/>
                </a:lnTo>
                <a:lnTo>
                  <a:pt x="392569" y="33401"/>
                </a:lnTo>
                <a:lnTo>
                  <a:pt x="394335" y="32639"/>
                </a:lnTo>
                <a:lnTo>
                  <a:pt x="383654" y="33147"/>
                </a:lnTo>
                <a:lnTo>
                  <a:pt x="371932" y="33401"/>
                </a:lnTo>
                <a:lnTo>
                  <a:pt x="360578" y="33147"/>
                </a:lnTo>
                <a:lnTo>
                  <a:pt x="350977" y="32639"/>
                </a:lnTo>
                <a:lnTo>
                  <a:pt x="344500" y="31877"/>
                </a:lnTo>
                <a:lnTo>
                  <a:pt x="346710" y="31826"/>
                </a:lnTo>
                <a:lnTo>
                  <a:pt x="345732" y="31242"/>
                </a:lnTo>
                <a:lnTo>
                  <a:pt x="344474" y="30480"/>
                </a:lnTo>
                <a:lnTo>
                  <a:pt x="345706" y="29768"/>
                </a:lnTo>
                <a:lnTo>
                  <a:pt x="319062" y="29591"/>
                </a:lnTo>
                <a:lnTo>
                  <a:pt x="319062" y="28956"/>
                </a:lnTo>
                <a:lnTo>
                  <a:pt x="328498" y="28575"/>
                </a:lnTo>
                <a:lnTo>
                  <a:pt x="334467" y="28829"/>
                </a:lnTo>
                <a:lnTo>
                  <a:pt x="329031" y="28575"/>
                </a:lnTo>
                <a:lnTo>
                  <a:pt x="326301" y="28448"/>
                </a:lnTo>
                <a:lnTo>
                  <a:pt x="318528" y="28702"/>
                </a:lnTo>
                <a:lnTo>
                  <a:pt x="310388" y="29591"/>
                </a:lnTo>
                <a:lnTo>
                  <a:pt x="301142" y="31242"/>
                </a:lnTo>
                <a:lnTo>
                  <a:pt x="282879" y="29972"/>
                </a:lnTo>
                <a:lnTo>
                  <a:pt x="277647" y="29337"/>
                </a:lnTo>
                <a:lnTo>
                  <a:pt x="277647" y="28448"/>
                </a:lnTo>
                <a:lnTo>
                  <a:pt x="271703" y="28956"/>
                </a:lnTo>
                <a:lnTo>
                  <a:pt x="275691" y="29591"/>
                </a:lnTo>
                <a:lnTo>
                  <a:pt x="275742" y="30353"/>
                </a:lnTo>
                <a:lnTo>
                  <a:pt x="265188" y="30734"/>
                </a:lnTo>
                <a:lnTo>
                  <a:pt x="258191" y="31496"/>
                </a:lnTo>
                <a:lnTo>
                  <a:pt x="252526" y="32512"/>
                </a:lnTo>
                <a:lnTo>
                  <a:pt x="245910" y="33020"/>
                </a:lnTo>
                <a:lnTo>
                  <a:pt x="253860" y="34290"/>
                </a:lnTo>
                <a:lnTo>
                  <a:pt x="245872" y="34036"/>
                </a:lnTo>
                <a:lnTo>
                  <a:pt x="243674" y="34798"/>
                </a:lnTo>
                <a:lnTo>
                  <a:pt x="241858" y="35687"/>
                </a:lnTo>
                <a:lnTo>
                  <a:pt x="234975" y="35687"/>
                </a:lnTo>
                <a:lnTo>
                  <a:pt x="236601" y="34671"/>
                </a:lnTo>
                <a:lnTo>
                  <a:pt x="237413" y="34163"/>
                </a:lnTo>
                <a:lnTo>
                  <a:pt x="236410" y="32512"/>
                </a:lnTo>
                <a:lnTo>
                  <a:pt x="233895" y="30988"/>
                </a:lnTo>
                <a:lnTo>
                  <a:pt x="231432" y="32512"/>
                </a:lnTo>
                <a:lnTo>
                  <a:pt x="221932" y="31242"/>
                </a:lnTo>
                <a:lnTo>
                  <a:pt x="215468" y="31369"/>
                </a:lnTo>
                <a:lnTo>
                  <a:pt x="215163" y="32131"/>
                </a:lnTo>
                <a:lnTo>
                  <a:pt x="211340" y="32766"/>
                </a:lnTo>
                <a:lnTo>
                  <a:pt x="208724" y="33274"/>
                </a:lnTo>
                <a:lnTo>
                  <a:pt x="212039" y="34163"/>
                </a:lnTo>
                <a:lnTo>
                  <a:pt x="202133" y="34671"/>
                </a:lnTo>
                <a:lnTo>
                  <a:pt x="194094" y="34544"/>
                </a:lnTo>
                <a:lnTo>
                  <a:pt x="186817" y="34671"/>
                </a:lnTo>
                <a:lnTo>
                  <a:pt x="179184" y="35433"/>
                </a:lnTo>
                <a:lnTo>
                  <a:pt x="180187" y="35941"/>
                </a:lnTo>
                <a:lnTo>
                  <a:pt x="176072" y="36576"/>
                </a:lnTo>
                <a:lnTo>
                  <a:pt x="171792" y="37338"/>
                </a:lnTo>
                <a:lnTo>
                  <a:pt x="172275" y="38100"/>
                </a:lnTo>
                <a:lnTo>
                  <a:pt x="162407" y="37973"/>
                </a:lnTo>
                <a:lnTo>
                  <a:pt x="155105" y="37211"/>
                </a:lnTo>
                <a:lnTo>
                  <a:pt x="151269" y="36322"/>
                </a:lnTo>
                <a:lnTo>
                  <a:pt x="151498" y="35687"/>
                </a:lnTo>
                <a:lnTo>
                  <a:pt x="151739" y="35052"/>
                </a:lnTo>
                <a:lnTo>
                  <a:pt x="156756" y="35179"/>
                </a:lnTo>
                <a:lnTo>
                  <a:pt x="164757" y="35687"/>
                </a:lnTo>
                <a:lnTo>
                  <a:pt x="164198" y="34544"/>
                </a:lnTo>
                <a:lnTo>
                  <a:pt x="137820" y="35052"/>
                </a:lnTo>
                <a:lnTo>
                  <a:pt x="131292" y="34417"/>
                </a:lnTo>
                <a:lnTo>
                  <a:pt x="122872" y="34036"/>
                </a:lnTo>
                <a:lnTo>
                  <a:pt x="122301" y="33147"/>
                </a:lnTo>
                <a:lnTo>
                  <a:pt x="121805" y="32385"/>
                </a:lnTo>
                <a:lnTo>
                  <a:pt x="114261" y="33147"/>
                </a:lnTo>
                <a:lnTo>
                  <a:pt x="105397" y="32893"/>
                </a:lnTo>
                <a:lnTo>
                  <a:pt x="102019" y="32842"/>
                </a:lnTo>
                <a:lnTo>
                  <a:pt x="106426" y="34036"/>
                </a:lnTo>
                <a:lnTo>
                  <a:pt x="109867" y="34163"/>
                </a:lnTo>
                <a:lnTo>
                  <a:pt x="105765" y="34544"/>
                </a:lnTo>
                <a:lnTo>
                  <a:pt x="106375" y="34544"/>
                </a:lnTo>
                <a:lnTo>
                  <a:pt x="107899" y="34671"/>
                </a:lnTo>
                <a:lnTo>
                  <a:pt x="96532" y="37592"/>
                </a:lnTo>
                <a:lnTo>
                  <a:pt x="101701" y="37719"/>
                </a:lnTo>
                <a:lnTo>
                  <a:pt x="103543" y="37084"/>
                </a:lnTo>
                <a:lnTo>
                  <a:pt x="106235" y="36068"/>
                </a:lnTo>
                <a:lnTo>
                  <a:pt x="113944" y="35687"/>
                </a:lnTo>
                <a:lnTo>
                  <a:pt x="115100" y="37465"/>
                </a:lnTo>
                <a:lnTo>
                  <a:pt x="105575" y="38989"/>
                </a:lnTo>
                <a:lnTo>
                  <a:pt x="96139" y="40259"/>
                </a:lnTo>
                <a:lnTo>
                  <a:pt x="97599" y="41529"/>
                </a:lnTo>
                <a:lnTo>
                  <a:pt x="109042" y="42291"/>
                </a:lnTo>
                <a:lnTo>
                  <a:pt x="107010" y="39751"/>
                </a:lnTo>
                <a:lnTo>
                  <a:pt x="116446" y="38608"/>
                </a:lnTo>
                <a:lnTo>
                  <a:pt x="113969" y="38608"/>
                </a:lnTo>
                <a:lnTo>
                  <a:pt x="135382" y="37211"/>
                </a:lnTo>
                <a:lnTo>
                  <a:pt x="136385" y="38227"/>
                </a:lnTo>
                <a:lnTo>
                  <a:pt x="129908" y="38989"/>
                </a:lnTo>
                <a:lnTo>
                  <a:pt x="145961" y="39116"/>
                </a:lnTo>
                <a:lnTo>
                  <a:pt x="170586" y="40005"/>
                </a:lnTo>
                <a:lnTo>
                  <a:pt x="187744" y="40259"/>
                </a:lnTo>
                <a:lnTo>
                  <a:pt x="185724" y="39878"/>
                </a:lnTo>
                <a:lnTo>
                  <a:pt x="182232" y="38100"/>
                </a:lnTo>
                <a:lnTo>
                  <a:pt x="180238" y="37084"/>
                </a:lnTo>
                <a:lnTo>
                  <a:pt x="192671" y="36576"/>
                </a:lnTo>
                <a:lnTo>
                  <a:pt x="201599" y="35814"/>
                </a:lnTo>
                <a:lnTo>
                  <a:pt x="202653" y="37465"/>
                </a:lnTo>
                <a:lnTo>
                  <a:pt x="210096" y="37592"/>
                </a:lnTo>
                <a:lnTo>
                  <a:pt x="205651" y="37973"/>
                </a:lnTo>
                <a:lnTo>
                  <a:pt x="201663" y="39497"/>
                </a:lnTo>
                <a:lnTo>
                  <a:pt x="195694" y="38608"/>
                </a:lnTo>
                <a:lnTo>
                  <a:pt x="196189" y="40513"/>
                </a:lnTo>
                <a:lnTo>
                  <a:pt x="185394" y="42291"/>
                </a:lnTo>
                <a:lnTo>
                  <a:pt x="179870" y="43688"/>
                </a:lnTo>
                <a:lnTo>
                  <a:pt x="172935" y="44958"/>
                </a:lnTo>
                <a:lnTo>
                  <a:pt x="157937" y="45847"/>
                </a:lnTo>
                <a:lnTo>
                  <a:pt x="153733" y="46736"/>
                </a:lnTo>
                <a:lnTo>
                  <a:pt x="144589" y="47498"/>
                </a:lnTo>
                <a:lnTo>
                  <a:pt x="132791" y="47879"/>
                </a:lnTo>
                <a:lnTo>
                  <a:pt x="120637" y="47879"/>
                </a:lnTo>
                <a:lnTo>
                  <a:pt x="128143" y="49149"/>
                </a:lnTo>
                <a:lnTo>
                  <a:pt x="120650" y="49911"/>
                </a:lnTo>
                <a:lnTo>
                  <a:pt x="118110" y="49403"/>
                </a:lnTo>
                <a:lnTo>
                  <a:pt x="114744" y="48768"/>
                </a:lnTo>
                <a:lnTo>
                  <a:pt x="104724" y="49403"/>
                </a:lnTo>
                <a:lnTo>
                  <a:pt x="97561" y="47498"/>
                </a:lnTo>
                <a:lnTo>
                  <a:pt x="91363" y="45593"/>
                </a:lnTo>
                <a:lnTo>
                  <a:pt x="90944" y="45466"/>
                </a:lnTo>
                <a:lnTo>
                  <a:pt x="90182" y="44958"/>
                </a:lnTo>
                <a:lnTo>
                  <a:pt x="88074" y="43561"/>
                </a:lnTo>
                <a:lnTo>
                  <a:pt x="88938" y="43180"/>
                </a:lnTo>
                <a:lnTo>
                  <a:pt x="89801" y="42799"/>
                </a:lnTo>
                <a:lnTo>
                  <a:pt x="92113" y="41783"/>
                </a:lnTo>
                <a:lnTo>
                  <a:pt x="82778" y="41656"/>
                </a:lnTo>
                <a:lnTo>
                  <a:pt x="75374" y="42037"/>
                </a:lnTo>
                <a:lnTo>
                  <a:pt x="68237" y="42545"/>
                </a:lnTo>
                <a:lnTo>
                  <a:pt x="59715" y="42799"/>
                </a:lnTo>
                <a:lnTo>
                  <a:pt x="57721" y="42291"/>
                </a:lnTo>
                <a:lnTo>
                  <a:pt x="52235" y="40894"/>
                </a:lnTo>
                <a:lnTo>
                  <a:pt x="51739" y="40767"/>
                </a:lnTo>
                <a:lnTo>
                  <a:pt x="63677" y="40513"/>
                </a:lnTo>
                <a:lnTo>
                  <a:pt x="62166" y="38354"/>
                </a:lnTo>
                <a:lnTo>
                  <a:pt x="54927" y="38735"/>
                </a:lnTo>
                <a:lnTo>
                  <a:pt x="48780" y="39243"/>
                </a:lnTo>
                <a:lnTo>
                  <a:pt x="45732" y="40005"/>
                </a:lnTo>
                <a:lnTo>
                  <a:pt x="47790" y="40894"/>
                </a:lnTo>
                <a:lnTo>
                  <a:pt x="44792" y="40767"/>
                </a:lnTo>
                <a:lnTo>
                  <a:pt x="29781" y="40132"/>
                </a:lnTo>
                <a:lnTo>
                  <a:pt x="29311" y="39624"/>
                </a:lnTo>
                <a:lnTo>
                  <a:pt x="38277" y="39624"/>
                </a:lnTo>
                <a:lnTo>
                  <a:pt x="31280" y="39243"/>
                </a:lnTo>
                <a:lnTo>
                  <a:pt x="17856" y="40386"/>
                </a:lnTo>
                <a:lnTo>
                  <a:pt x="13906" y="41275"/>
                </a:lnTo>
                <a:lnTo>
                  <a:pt x="19888" y="40767"/>
                </a:lnTo>
                <a:lnTo>
                  <a:pt x="21844" y="41021"/>
                </a:lnTo>
                <a:lnTo>
                  <a:pt x="965" y="42926"/>
                </a:lnTo>
                <a:lnTo>
                  <a:pt x="0" y="43434"/>
                </a:lnTo>
                <a:lnTo>
                  <a:pt x="10922" y="42291"/>
                </a:lnTo>
                <a:lnTo>
                  <a:pt x="11938" y="44704"/>
                </a:lnTo>
                <a:lnTo>
                  <a:pt x="23380" y="43180"/>
                </a:lnTo>
                <a:lnTo>
                  <a:pt x="20459" y="44958"/>
                </a:lnTo>
                <a:lnTo>
                  <a:pt x="14465" y="44704"/>
                </a:lnTo>
                <a:lnTo>
                  <a:pt x="23952" y="45847"/>
                </a:lnTo>
                <a:lnTo>
                  <a:pt x="33413" y="45593"/>
                </a:lnTo>
                <a:lnTo>
                  <a:pt x="37401" y="46990"/>
                </a:lnTo>
                <a:lnTo>
                  <a:pt x="29400" y="45974"/>
                </a:lnTo>
                <a:lnTo>
                  <a:pt x="24295" y="47498"/>
                </a:lnTo>
                <a:lnTo>
                  <a:pt x="22618" y="47752"/>
                </a:lnTo>
                <a:lnTo>
                  <a:pt x="29070" y="47879"/>
                </a:lnTo>
                <a:lnTo>
                  <a:pt x="36626" y="47752"/>
                </a:lnTo>
                <a:lnTo>
                  <a:pt x="43738" y="47371"/>
                </a:lnTo>
                <a:lnTo>
                  <a:pt x="48856" y="46990"/>
                </a:lnTo>
                <a:lnTo>
                  <a:pt x="53517" y="47879"/>
                </a:lnTo>
                <a:lnTo>
                  <a:pt x="68567" y="47879"/>
                </a:lnTo>
                <a:lnTo>
                  <a:pt x="67348" y="48895"/>
                </a:lnTo>
                <a:lnTo>
                  <a:pt x="68821" y="48006"/>
                </a:lnTo>
                <a:lnTo>
                  <a:pt x="79286" y="47879"/>
                </a:lnTo>
                <a:lnTo>
                  <a:pt x="84797" y="48387"/>
                </a:lnTo>
                <a:lnTo>
                  <a:pt x="84302" y="49403"/>
                </a:lnTo>
                <a:lnTo>
                  <a:pt x="70383" y="50038"/>
                </a:lnTo>
                <a:lnTo>
                  <a:pt x="64414" y="51308"/>
                </a:lnTo>
                <a:lnTo>
                  <a:pt x="52628" y="51689"/>
                </a:lnTo>
                <a:lnTo>
                  <a:pt x="53378" y="50927"/>
                </a:lnTo>
                <a:lnTo>
                  <a:pt x="58153" y="49784"/>
                </a:lnTo>
                <a:lnTo>
                  <a:pt x="58381" y="48895"/>
                </a:lnTo>
                <a:lnTo>
                  <a:pt x="37096" y="49276"/>
                </a:lnTo>
                <a:lnTo>
                  <a:pt x="36880" y="49657"/>
                </a:lnTo>
                <a:lnTo>
                  <a:pt x="35382" y="50292"/>
                </a:lnTo>
                <a:lnTo>
                  <a:pt x="36068" y="50673"/>
                </a:lnTo>
                <a:lnTo>
                  <a:pt x="42481" y="50800"/>
                </a:lnTo>
                <a:lnTo>
                  <a:pt x="36474" y="51816"/>
                </a:lnTo>
                <a:lnTo>
                  <a:pt x="28752" y="52578"/>
                </a:lnTo>
                <a:lnTo>
                  <a:pt x="20180" y="52832"/>
                </a:lnTo>
                <a:lnTo>
                  <a:pt x="11645" y="52451"/>
                </a:lnTo>
                <a:lnTo>
                  <a:pt x="9131" y="53086"/>
                </a:lnTo>
                <a:lnTo>
                  <a:pt x="17119" y="52959"/>
                </a:lnTo>
                <a:lnTo>
                  <a:pt x="19596" y="52959"/>
                </a:lnTo>
                <a:lnTo>
                  <a:pt x="16344" y="53848"/>
                </a:lnTo>
                <a:lnTo>
                  <a:pt x="12915" y="54991"/>
                </a:lnTo>
                <a:lnTo>
                  <a:pt x="13220" y="56007"/>
                </a:lnTo>
                <a:lnTo>
                  <a:pt x="21158" y="56642"/>
                </a:lnTo>
                <a:lnTo>
                  <a:pt x="20243" y="56388"/>
                </a:lnTo>
                <a:lnTo>
                  <a:pt x="22402" y="55880"/>
                </a:lnTo>
                <a:lnTo>
                  <a:pt x="23812" y="55245"/>
                </a:lnTo>
                <a:lnTo>
                  <a:pt x="20637" y="54610"/>
                </a:lnTo>
                <a:lnTo>
                  <a:pt x="27508" y="54610"/>
                </a:lnTo>
                <a:lnTo>
                  <a:pt x="35267" y="54991"/>
                </a:lnTo>
                <a:lnTo>
                  <a:pt x="40322" y="55626"/>
                </a:lnTo>
                <a:lnTo>
                  <a:pt x="39077" y="56515"/>
                </a:lnTo>
                <a:lnTo>
                  <a:pt x="46570" y="56134"/>
                </a:lnTo>
                <a:lnTo>
                  <a:pt x="59969" y="55245"/>
                </a:lnTo>
                <a:lnTo>
                  <a:pt x="70434" y="54610"/>
                </a:lnTo>
                <a:lnTo>
                  <a:pt x="71678" y="55232"/>
                </a:lnTo>
                <a:lnTo>
                  <a:pt x="85432" y="54737"/>
                </a:lnTo>
                <a:lnTo>
                  <a:pt x="84645" y="54610"/>
                </a:lnTo>
                <a:lnTo>
                  <a:pt x="78409" y="53594"/>
                </a:lnTo>
                <a:lnTo>
                  <a:pt x="90779" y="53594"/>
                </a:lnTo>
                <a:lnTo>
                  <a:pt x="98513" y="52959"/>
                </a:lnTo>
                <a:lnTo>
                  <a:pt x="100063" y="52832"/>
                </a:lnTo>
                <a:lnTo>
                  <a:pt x="101600" y="52705"/>
                </a:lnTo>
                <a:lnTo>
                  <a:pt x="109740" y="51689"/>
                </a:lnTo>
                <a:lnTo>
                  <a:pt x="111772" y="51435"/>
                </a:lnTo>
                <a:lnTo>
                  <a:pt x="122148" y="50419"/>
                </a:lnTo>
                <a:lnTo>
                  <a:pt x="120218" y="52324"/>
                </a:lnTo>
                <a:lnTo>
                  <a:pt x="108242" y="52578"/>
                </a:lnTo>
                <a:lnTo>
                  <a:pt x="98806" y="53594"/>
                </a:lnTo>
                <a:lnTo>
                  <a:pt x="103797" y="54356"/>
                </a:lnTo>
                <a:lnTo>
                  <a:pt x="107048" y="53848"/>
                </a:lnTo>
                <a:lnTo>
                  <a:pt x="111404" y="52959"/>
                </a:lnTo>
                <a:lnTo>
                  <a:pt x="119722" y="52578"/>
                </a:lnTo>
                <a:lnTo>
                  <a:pt x="121729" y="52959"/>
                </a:lnTo>
                <a:lnTo>
                  <a:pt x="122135" y="53251"/>
                </a:lnTo>
                <a:lnTo>
                  <a:pt x="122059" y="53467"/>
                </a:lnTo>
                <a:lnTo>
                  <a:pt x="121272" y="53975"/>
                </a:lnTo>
                <a:lnTo>
                  <a:pt x="130619" y="52578"/>
                </a:lnTo>
                <a:lnTo>
                  <a:pt x="133172" y="52197"/>
                </a:lnTo>
                <a:lnTo>
                  <a:pt x="136652" y="52324"/>
                </a:lnTo>
                <a:lnTo>
                  <a:pt x="135750" y="52552"/>
                </a:lnTo>
                <a:lnTo>
                  <a:pt x="138061" y="52197"/>
                </a:lnTo>
                <a:lnTo>
                  <a:pt x="142138" y="51562"/>
                </a:lnTo>
                <a:lnTo>
                  <a:pt x="143992" y="50546"/>
                </a:lnTo>
                <a:lnTo>
                  <a:pt x="147154" y="49911"/>
                </a:lnTo>
                <a:lnTo>
                  <a:pt x="160032" y="49149"/>
                </a:lnTo>
                <a:lnTo>
                  <a:pt x="150672" y="49022"/>
                </a:lnTo>
                <a:lnTo>
                  <a:pt x="145122" y="49530"/>
                </a:lnTo>
                <a:lnTo>
                  <a:pt x="140055" y="50165"/>
                </a:lnTo>
                <a:lnTo>
                  <a:pt x="132156" y="50546"/>
                </a:lnTo>
                <a:lnTo>
                  <a:pt x="132054" y="50419"/>
                </a:lnTo>
                <a:lnTo>
                  <a:pt x="131622" y="49911"/>
                </a:lnTo>
                <a:lnTo>
                  <a:pt x="131305" y="49530"/>
                </a:lnTo>
                <a:lnTo>
                  <a:pt x="137579" y="48641"/>
                </a:lnTo>
                <a:lnTo>
                  <a:pt x="146100" y="47752"/>
                </a:lnTo>
                <a:lnTo>
                  <a:pt x="152019" y="46990"/>
                </a:lnTo>
                <a:lnTo>
                  <a:pt x="160299" y="47625"/>
                </a:lnTo>
                <a:lnTo>
                  <a:pt x="166662" y="48514"/>
                </a:lnTo>
                <a:lnTo>
                  <a:pt x="173697" y="49022"/>
                </a:lnTo>
                <a:lnTo>
                  <a:pt x="183934" y="48514"/>
                </a:lnTo>
                <a:lnTo>
                  <a:pt x="178562" y="49276"/>
                </a:lnTo>
                <a:lnTo>
                  <a:pt x="177101" y="49911"/>
                </a:lnTo>
                <a:lnTo>
                  <a:pt x="174713" y="50292"/>
                </a:lnTo>
                <a:lnTo>
                  <a:pt x="170624" y="50419"/>
                </a:lnTo>
                <a:lnTo>
                  <a:pt x="182968" y="50673"/>
                </a:lnTo>
                <a:lnTo>
                  <a:pt x="182473" y="50927"/>
                </a:lnTo>
                <a:lnTo>
                  <a:pt x="202844" y="48641"/>
                </a:lnTo>
                <a:lnTo>
                  <a:pt x="217741" y="48641"/>
                </a:lnTo>
                <a:lnTo>
                  <a:pt x="220281" y="48514"/>
                </a:lnTo>
                <a:lnTo>
                  <a:pt x="232981" y="47879"/>
                </a:lnTo>
                <a:lnTo>
                  <a:pt x="247103" y="47371"/>
                </a:lnTo>
                <a:lnTo>
                  <a:pt x="258635" y="48133"/>
                </a:lnTo>
                <a:lnTo>
                  <a:pt x="257492" y="47371"/>
                </a:lnTo>
                <a:lnTo>
                  <a:pt x="256933" y="46990"/>
                </a:lnTo>
                <a:lnTo>
                  <a:pt x="255612" y="46101"/>
                </a:lnTo>
                <a:lnTo>
                  <a:pt x="285216" y="45466"/>
                </a:lnTo>
                <a:lnTo>
                  <a:pt x="292938" y="45085"/>
                </a:lnTo>
                <a:lnTo>
                  <a:pt x="290995" y="46228"/>
                </a:lnTo>
                <a:lnTo>
                  <a:pt x="283019" y="46482"/>
                </a:lnTo>
                <a:lnTo>
                  <a:pt x="274548" y="46990"/>
                </a:lnTo>
                <a:lnTo>
                  <a:pt x="290131" y="46736"/>
                </a:lnTo>
                <a:lnTo>
                  <a:pt x="304571" y="46228"/>
                </a:lnTo>
                <a:lnTo>
                  <a:pt x="317690" y="45212"/>
                </a:lnTo>
                <a:lnTo>
                  <a:pt x="318846" y="45085"/>
                </a:lnTo>
                <a:lnTo>
                  <a:pt x="329311" y="43942"/>
                </a:lnTo>
                <a:lnTo>
                  <a:pt x="319849" y="42799"/>
                </a:lnTo>
                <a:lnTo>
                  <a:pt x="318795" y="42672"/>
                </a:lnTo>
                <a:lnTo>
                  <a:pt x="317296" y="42799"/>
                </a:lnTo>
                <a:lnTo>
                  <a:pt x="307327" y="41910"/>
                </a:lnTo>
                <a:lnTo>
                  <a:pt x="316039" y="40894"/>
                </a:lnTo>
                <a:lnTo>
                  <a:pt x="323024" y="41402"/>
                </a:lnTo>
                <a:lnTo>
                  <a:pt x="330758" y="42164"/>
                </a:lnTo>
                <a:lnTo>
                  <a:pt x="341744" y="41910"/>
                </a:lnTo>
                <a:lnTo>
                  <a:pt x="342239" y="43815"/>
                </a:lnTo>
                <a:lnTo>
                  <a:pt x="336283" y="43561"/>
                </a:lnTo>
                <a:lnTo>
                  <a:pt x="340766" y="45466"/>
                </a:lnTo>
                <a:lnTo>
                  <a:pt x="347154" y="44704"/>
                </a:lnTo>
                <a:lnTo>
                  <a:pt x="360311" y="43815"/>
                </a:lnTo>
                <a:lnTo>
                  <a:pt x="362191" y="43688"/>
                </a:lnTo>
                <a:lnTo>
                  <a:pt x="369150" y="43053"/>
                </a:lnTo>
                <a:lnTo>
                  <a:pt x="370243" y="44323"/>
                </a:lnTo>
                <a:lnTo>
                  <a:pt x="366839" y="45593"/>
                </a:lnTo>
                <a:lnTo>
                  <a:pt x="359143" y="46482"/>
                </a:lnTo>
                <a:lnTo>
                  <a:pt x="347319" y="46863"/>
                </a:lnTo>
                <a:lnTo>
                  <a:pt x="336651" y="46482"/>
                </a:lnTo>
                <a:lnTo>
                  <a:pt x="325945" y="46863"/>
                </a:lnTo>
                <a:lnTo>
                  <a:pt x="315709" y="47371"/>
                </a:lnTo>
                <a:lnTo>
                  <a:pt x="306438" y="46990"/>
                </a:lnTo>
                <a:lnTo>
                  <a:pt x="313436" y="48133"/>
                </a:lnTo>
                <a:lnTo>
                  <a:pt x="290118" y="48945"/>
                </a:lnTo>
                <a:lnTo>
                  <a:pt x="300697" y="49403"/>
                </a:lnTo>
                <a:lnTo>
                  <a:pt x="309753" y="50419"/>
                </a:lnTo>
                <a:lnTo>
                  <a:pt x="317690" y="51054"/>
                </a:lnTo>
                <a:lnTo>
                  <a:pt x="325970" y="50546"/>
                </a:lnTo>
                <a:lnTo>
                  <a:pt x="326948" y="51435"/>
                </a:lnTo>
                <a:lnTo>
                  <a:pt x="336956" y="52324"/>
                </a:lnTo>
                <a:lnTo>
                  <a:pt x="328968" y="53213"/>
                </a:lnTo>
                <a:lnTo>
                  <a:pt x="319049" y="53848"/>
                </a:lnTo>
                <a:lnTo>
                  <a:pt x="312039" y="52705"/>
                </a:lnTo>
                <a:lnTo>
                  <a:pt x="311061" y="53975"/>
                </a:lnTo>
                <a:lnTo>
                  <a:pt x="316750" y="54102"/>
                </a:lnTo>
                <a:lnTo>
                  <a:pt x="320230" y="54229"/>
                </a:lnTo>
                <a:lnTo>
                  <a:pt x="324726" y="54483"/>
                </a:lnTo>
                <a:lnTo>
                  <a:pt x="333476" y="54356"/>
                </a:lnTo>
                <a:lnTo>
                  <a:pt x="334987" y="53848"/>
                </a:lnTo>
                <a:lnTo>
                  <a:pt x="337248" y="53086"/>
                </a:lnTo>
                <a:lnTo>
                  <a:pt x="343471" y="51689"/>
                </a:lnTo>
                <a:lnTo>
                  <a:pt x="351193" y="50546"/>
                </a:lnTo>
                <a:lnTo>
                  <a:pt x="359765" y="49276"/>
                </a:lnTo>
                <a:lnTo>
                  <a:pt x="369239" y="48768"/>
                </a:lnTo>
                <a:lnTo>
                  <a:pt x="379133" y="48387"/>
                </a:lnTo>
                <a:lnTo>
                  <a:pt x="388581" y="48387"/>
                </a:lnTo>
                <a:lnTo>
                  <a:pt x="396671" y="48641"/>
                </a:lnTo>
                <a:lnTo>
                  <a:pt x="387934" y="49149"/>
                </a:lnTo>
                <a:lnTo>
                  <a:pt x="380619" y="49911"/>
                </a:lnTo>
                <a:lnTo>
                  <a:pt x="376110" y="50927"/>
                </a:lnTo>
                <a:lnTo>
                  <a:pt x="375805" y="51943"/>
                </a:lnTo>
                <a:lnTo>
                  <a:pt x="382346" y="51308"/>
                </a:lnTo>
                <a:lnTo>
                  <a:pt x="389686" y="51562"/>
                </a:lnTo>
                <a:lnTo>
                  <a:pt x="395058" y="51689"/>
                </a:lnTo>
                <a:lnTo>
                  <a:pt x="395287" y="51308"/>
                </a:lnTo>
                <a:lnTo>
                  <a:pt x="395681" y="50673"/>
                </a:lnTo>
                <a:lnTo>
                  <a:pt x="407428" y="50673"/>
                </a:lnTo>
                <a:lnTo>
                  <a:pt x="419798" y="50927"/>
                </a:lnTo>
                <a:lnTo>
                  <a:pt x="429831" y="51435"/>
                </a:lnTo>
                <a:lnTo>
                  <a:pt x="434594" y="52578"/>
                </a:lnTo>
                <a:lnTo>
                  <a:pt x="424802" y="52959"/>
                </a:lnTo>
                <a:lnTo>
                  <a:pt x="406133" y="52705"/>
                </a:lnTo>
                <a:lnTo>
                  <a:pt x="397471" y="52832"/>
                </a:lnTo>
                <a:lnTo>
                  <a:pt x="400545" y="52959"/>
                </a:lnTo>
                <a:lnTo>
                  <a:pt x="403567" y="53467"/>
                </a:lnTo>
                <a:lnTo>
                  <a:pt x="402132" y="53873"/>
                </a:lnTo>
                <a:lnTo>
                  <a:pt x="385292" y="53848"/>
                </a:lnTo>
                <a:lnTo>
                  <a:pt x="392353" y="54483"/>
                </a:lnTo>
                <a:lnTo>
                  <a:pt x="396951" y="54991"/>
                </a:lnTo>
                <a:lnTo>
                  <a:pt x="402196" y="55245"/>
                </a:lnTo>
                <a:lnTo>
                  <a:pt x="411226" y="55118"/>
                </a:lnTo>
                <a:lnTo>
                  <a:pt x="408216" y="54610"/>
                </a:lnTo>
                <a:lnTo>
                  <a:pt x="409727" y="54483"/>
                </a:lnTo>
                <a:lnTo>
                  <a:pt x="413689" y="54356"/>
                </a:lnTo>
                <a:lnTo>
                  <a:pt x="418680" y="54483"/>
                </a:lnTo>
                <a:lnTo>
                  <a:pt x="422706" y="54356"/>
                </a:lnTo>
                <a:lnTo>
                  <a:pt x="423202" y="56388"/>
                </a:lnTo>
                <a:lnTo>
                  <a:pt x="434035" y="56007"/>
                </a:lnTo>
                <a:lnTo>
                  <a:pt x="447865" y="56388"/>
                </a:lnTo>
                <a:lnTo>
                  <a:pt x="463562" y="56515"/>
                </a:lnTo>
                <a:lnTo>
                  <a:pt x="476694" y="56007"/>
                </a:lnTo>
                <a:lnTo>
                  <a:pt x="479983" y="55880"/>
                </a:lnTo>
                <a:lnTo>
                  <a:pt x="478015" y="56388"/>
                </a:lnTo>
                <a:lnTo>
                  <a:pt x="488619" y="55880"/>
                </a:lnTo>
                <a:lnTo>
                  <a:pt x="497090" y="54356"/>
                </a:lnTo>
                <a:lnTo>
                  <a:pt x="499275" y="53975"/>
                </a:lnTo>
                <a:lnTo>
                  <a:pt x="504380" y="53086"/>
                </a:lnTo>
                <a:lnTo>
                  <a:pt x="505802" y="52959"/>
                </a:lnTo>
                <a:lnTo>
                  <a:pt x="515810" y="52070"/>
                </a:lnTo>
                <a:lnTo>
                  <a:pt x="510349" y="53086"/>
                </a:lnTo>
                <a:lnTo>
                  <a:pt x="512851" y="53848"/>
                </a:lnTo>
                <a:lnTo>
                  <a:pt x="513854" y="54737"/>
                </a:lnTo>
                <a:lnTo>
                  <a:pt x="523278" y="53721"/>
                </a:lnTo>
                <a:lnTo>
                  <a:pt x="528281" y="55232"/>
                </a:lnTo>
                <a:lnTo>
                  <a:pt x="537806" y="55626"/>
                </a:lnTo>
                <a:lnTo>
                  <a:pt x="534187" y="54864"/>
                </a:lnTo>
                <a:lnTo>
                  <a:pt x="536371" y="54102"/>
                </a:lnTo>
                <a:lnTo>
                  <a:pt x="538022" y="53721"/>
                </a:lnTo>
                <a:lnTo>
                  <a:pt x="539127" y="53467"/>
                </a:lnTo>
                <a:lnTo>
                  <a:pt x="537222" y="52959"/>
                </a:lnTo>
                <a:lnTo>
                  <a:pt x="539457" y="52070"/>
                </a:lnTo>
                <a:lnTo>
                  <a:pt x="540092" y="51816"/>
                </a:lnTo>
                <a:lnTo>
                  <a:pt x="547712" y="51181"/>
                </a:lnTo>
                <a:lnTo>
                  <a:pt x="557314" y="50927"/>
                </a:lnTo>
                <a:lnTo>
                  <a:pt x="566102" y="50927"/>
                </a:lnTo>
                <a:lnTo>
                  <a:pt x="564045" y="52324"/>
                </a:lnTo>
                <a:lnTo>
                  <a:pt x="547230" y="53721"/>
                </a:lnTo>
                <a:lnTo>
                  <a:pt x="550252" y="55118"/>
                </a:lnTo>
                <a:lnTo>
                  <a:pt x="560197" y="55245"/>
                </a:lnTo>
                <a:lnTo>
                  <a:pt x="562673" y="53721"/>
                </a:lnTo>
                <a:lnTo>
                  <a:pt x="555663" y="53340"/>
                </a:lnTo>
                <a:lnTo>
                  <a:pt x="565975" y="53467"/>
                </a:lnTo>
                <a:lnTo>
                  <a:pt x="577164" y="53721"/>
                </a:lnTo>
                <a:lnTo>
                  <a:pt x="587717" y="54229"/>
                </a:lnTo>
                <a:lnTo>
                  <a:pt x="596074" y="55118"/>
                </a:lnTo>
                <a:lnTo>
                  <a:pt x="605764" y="54102"/>
                </a:lnTo>
                <a:lnTo>
                  <a:pt x="613270" y="53467"/>
                </a:lnTo>
                <a:lnTo>
                  <a:pt x="614565" y="53340"/>
                </a:lnTo>
                <a:lnTo>
                  <a:pt x="615492" y="53251"/>
                </a:lnTo>
                <a:lnTo>
                  <a:pt x="607961" y="52578"/>
                </a:lnTo>
                <a:lnTo>
                  <a:pt x="617435" y="50927"/>
                </a:lnTo>
                <a:lnTo>
                  <a:pt x="618896" y="50673"/>
                </a:lnTo>
                <a:lnTo>
                  <a:pt x="629183" y="50800"/>
                </a:lnTo>
                <a:lnTo>
                  <a:pt x="638517" y="51181"/>
                </a:lnTo>
                <a:lnTo>
                  <a:pt x="647001" y="51689"/>
                </a:lnTo>
                <a:lnTo>
                  <a:pt x="654799" y="52070"/>
                </a:lnTo>
                <a:lnTo>
                  <a:pt x="644321" y="52959"/>
                </a:lnTo>
                <a:lnTo>
                  <a:pt x="644842" y="52705"/>
                </a:lnTo>
                <a:lnTo>
                  <a:pt x="640842" y="53467"/>
                </a:lnTo>
                <a:lnTo>
                  <a:pt x="627392" y="53213"/>
                </a:lnTo>
                <a:lnTo>
                  <a:pt x="628929" y="54483"/>
                </a:lnTo>
                <a:lnTo>
                  <a:pt x="635749" y="53721"/>
                </a:lnTo>
                <a:lnTo>
                  <a:pt x="642480" y="53594"/>
                </a:lnTo>
                <a:lnTo>
                  <a:pt x="649795" y="53594"/>
                </a:lnTo>
                <a:lnTo>
                  <a:pt x="651497" y="53467"/>
                </a:lnTo>
                <a:lnTo>
                  <a:pt x="658304" y="52959"/>
                </a:lnTo>
                <a:lnTo>
                  <a:pt x="657796" y="53340"/>
                </a:lnTo>
                <a:lnTo>
                  <a:pt x="673176" y="52959"/>
                </a:lnTo>
                <a:lnTo>
                  <a:pt x="686701" y="53467"/>
                </a:lnTo>
                <a:lnTo>
                  <a:pt x="698715" y="53594"/>
                </a:lnTo>
                <a:lnTo>
                  <a:pt x="708672" y="52197"/>
                </a:lnTo>
                <a:lnTo>
                  <a:pt x="709587" y="52070"/>
                </a:lnTo>
                <a:lnTo>
                  <a:pt x="705612" y="52197"/>
                </a:lnTo>
                <a:lnTo>
                  <a:pt x="697598" y="50800"/>
                </a:lnTo>
                <a:lnTo>
                  <a:pt x="698093" y="50673"/>
                </a:lnTo>
                <a:lnTo>
                  <a:pt x="700074" y="50165"/>
                </a:lnTo>
                <a:lnTo>
                  <a:pt x="705091" y="50927"/>
                </a:lnTo>
                <a:lnTo>
                  <a:pt x="718527" y="50546"/>
                </a:lnTo>
                <a:lnTo>
                  <a:pt x="718058" y="51562"/>
                </a:lnTo>
                <a:lnTo>
                  <a:pt x="713574" y="51943"/>
                </a:lnTo>
                <a:lnTo>
                  <a:pt x="733513" y="52197"/>
                </a:lnTo>
                <a:lnTo>
                  <a:pt x="738009" y="51816"/>
                </a:lnTo>
                <a:lnTo>
                  <a:pt x="741451" y="50546"/>
                </a:lnTo>
                <a:lnTo>
                  <a:pt x="739940" y="50165"/>
                </a:lnTo>
                <a:lnTo>
                  <a:pt x="737920" y="49657"/>
                </a:lnTo>
                <a:lnTo>
                  <a:pt x="746899" y="48895"/>
                </a:lnTo>
                <a:lnTo>
                  <a:pt x="755002" y="49530"/>
                </a:lnTo>
                <a:lnTo>
                  <a:pt x="752551" y="50673"/>
                </a:lnTo>
                <a:lnTo>
                  <a:pt x="748779" y="51943"/>
                </a:lnTo>
                <a:lnTo>
                  <a:pt x="752944" y="52832"/>
                </a:lnTo>
                <a:lnTo>
                  <a:pt x="773366" y="51308"/>
                </a:lnTo>
                <a:lnTo>
                  <a:pt x="777875" y="52451"/>
                </a:lnTo>
                <a:lnTo>
                  <a:pt x="799579" y="52324"/>
                </a:lnTo>
                <a:lnTo>
                  <a:pt x="817880" y="51308"/>
                </a:lnTo>
                <a:lnTo>
                  <a:pt x="820166" y="51181"/>
                </a:lnTo>
                <a:lnTo>
                  <a:pt x="841133" y="49784"/>
                </a:lnTo>
                <a:lnTo>
                  <a:pt x="863981" y="49022"/>
                </a:lnTo>
                <a:lnTo>
                  <a:pt x="860501" y="50292"/>
                </a:lnTo>
                <a:lnTo>
                  <a:pt x="851750" y="51181"/>
                </a:lnTo>
                <a:lnTo>
                  <a:pt x="841400" y="51816"/>
                </a:lnTo>
                <a:lnTo>
                  <a:pt x="833158" y="52197"/>
                </a:lnTo>
                <a:lnTo>
                  <a:pt x="841387" y="52705"/>
                </a:lnTo>
                <a:lnTo>
                  <a:pt x="850773" y="52451"/>
                </a:lnTo>
                <a:lnTo>
                  <a:pt x="860818" y="52070"/>
                </a:lnTo>
                <a:lnTo>
                  <a:pt x="883475" y="52578"/>
                </a:lnTo>
                <a:lnTo>
                  <a:pt x="885990" y="52070"/>
                </a:lnTo>
                <a:lnTo>
                  <a:pt x="892873" y="50673"/>
                </a:lnTo>
                <a:lnTo>
                  <a:pt x="890905" y="49657"/>
                </a:lnTo>
                <a:lnTo>
                  <a:pt x="901903" y="49022"/>
                </a:lnTo>
                <a:lnTo>
                  <a:pt x="904100" y="48895"/>
                </a:lnTo>
                <a:lnTo>
                  <a:pt x="906297" y="48768"/>
                </a:lnTo>
                <a:lnTo>
                  <a:pt x="901865" y="50673"/>
                </a:lnTo>
                <a:lnTo>
                  <a:pt x="903833" y="51054"/>
                </a:lnTo>
                <a:lnTo>
                  <a:pt x="909955" y="49911"/>
                </a:lnTo>
                <a:lnTo>
                  <a:pt x="919467" y="49276"/>
                </a:lnTo>
                <a:lnTo>
                  <a:pt x="930376" y="49149"/>
                </a:lnTo>
                <a:lnTo>
                  <a:pt x="940663" y="48895"/>
                </a:lnTo>
                <a:lnTo>
                  <a:pt x="941247" y="50038"/>
                </a:lnTo>
                <a:lnTo>
                  <a:pt x="954671" y="48895"/>
                </a:lnTo>
                <a:lnTo>
                  <a:pt x="956157" y="48768"/>
                </a:lnTo>
                <a:lnTo>
                  <a:pt x="960628" y="48387"/>
                </a:lnTo>
                <a:lnTo>
                  <a:pt x="955649" y="48260"/>
                </a:lnTo>
                <a:lnTo>
                  <a:pt x="959116" y="47371"/>
                </a:lnTo>
                <a:lnTo>
                  <a:pt x="960107" y="47117"/>
                </a:lnTo>
                <a:lnTo>
                  <a:pt x="960107" y="46863"/>
                </a:lnTo>
                <a:lnTo>
                  <a:pt x="960094" y="46482"/>
                </a:lnTo>
                <a:lnTo>
                  <a:pt x="965060" y="46482"/>
                </a:lnTo>
                <a:lnTo>
                  <a:pt x="950061" y="45593"/>
                </a:lnTo>
                <a:lnTo>
                  <a:pt x="918070" y="46863"/>
                </a:lnTo>
                <a:lnTo>
                  <a:pt x="902779" y="45593"/>
                </a:lnTo>
                <a:lnTo>
                  <a:pt x="908735" y="45085"/>
                </a:lnTo>
                <a:lnTo>
                  <a:pt x="900734" y="44577"/>
                </a:lnTo>
                <a:lnTo>
                  <a:pt x="906729" y="44069"/>
                </a:lnTo>
                <a:lnTo>
                  <a:pt x="911707" y="44069"/>
                </a:lnTo>
                <a:lnTo>
                  <a:pt x="912698" y="44323"/>
                </a:lnTo>
                <a:lnTo>
                  <a:pt x="913218" y="44704"/>
                </a:lnTo>
                <a:lnTo>
                  <a:pt x="915073" y="44069"/>
                </a:lnTo>
                <a:lnTo>
                  <a:pt x="916190" y="43688"/>
                </a:lnTo>
                <a:lnTo>
                  <a:pt x="921854" y="43053"/>
                </a:lnTo>
                <a:lnTo>
                  <a:pt x="922997" y="42926"/>
                </a:lnTo>
                <a:lnTo>
                  <a:pt x="924128" y="42799"/>
                </a:lnTo>
                <a:lnTo>
                  <a:pt x="913663" y="42926"/>
                </a:lnTo>
                <a:lnTo>
                  <a:pt x="916063" y="42037"/>
                </a:lnTo>
                <a:lnTo>
                  <a:pt x="917435" y="41529"/>
                </a:lnTo>
                <a:lnTo>
                  <a:pt x="926350" y="40767"/>
                </a:lnTo>
                <a:lnTo>
                  <a:pt x="937882" y="40386"/>
                </a:lnTo>
                <a:lnTo>
                  <a:pt x="949490" y="39878"/>
                </a:lnTo>
                <a:lnTo>
                  <a:pt x="952373" y="40894"/>
                </a:lnTo>
                <a:lnTo>
                  <a:pt x="947089" y="41783"/>
                </a:lnTo>
                <a:lnTo>
                  <a:pt x="941971" y="42316"/>
                </a:lnTo>
                <a:lnTo>
                  <a:pt x="949553" y="42799"/>
                </a:lnTo>
                <a:lnTo>
                  <a:pt x="947610" y="44704"/>
                </a:lnTo>
                <a:lnTo>
                  <a:pt x="956919" y="43942"/>
                </a:lnTo>
                <a:lnTo>
                  <a:pt x="958342" y="43180"/>
                </a:lnTo>
                <a:lnTo>
                  <a:pt x="956906" y="42316"/>
                </a:lnTo>
                <a:lnTo>
                  <a:pt x="956945" y="42164"/>
                </a:lnTo>
                <a:lnTo>
                  <a:pt x="957503" y="41148"/>
                </a:lnTo>
                <a:lnTo>
                  <a:pt x="960348" y="39878"/>
                </a:lnTo>
                <a:lnTo>
                  <a:pt x="960920" y="39624"/>
                </a:lnTo>
                <a:lnTo>
                  <a:pt x="962914" y="38735"/>
                </a:lnTo>
                <a:lnTo>
                  <a:pt x="975423" y="41148"/>
                </a:lnTo>
                <a:lnTo>
                  <a:pt x="980897" y="40894"/>
                </a:lnTo>
                <a:lnTo>
                  <a:pt x="974928" y="41402"/>
                </a:lnTo>
                <a:lnTo>
                  <a:pt x="984618" y="41402"/>
                </a:lnTo>
                <a:lnTo>
                  <a:pt x="991908" y="41021"/>
                </a:lnTo>
                <a:lnTo>
                  <a:pt x="993317" y="40894"/>
                </a:lnTo>
                <a:lnTo>
                  <a:pt x="998931" y="40386"/>
                </a:lnTo>
                <a:lnTo>
                  <a:pt x="1007757" y="40005"/>
                </a:lnTo>
                <a:lnTo>
                  <a:pt x="1014298" y="41529"/>
                </a:lnTo>
                <a:lnTo>
                  <a:pt x="1003414" y="41148"/>
                </a:lnTo>
                <a:lnTo>
                  <a:pt x="995807" y="42164"/>
                </a:lnTo>
                <a:lnTo>
                  <a:pt x="989609" y="43307"/>
                </a:lnTo>
                <a:lnTo>
                  <a:pt x="982954" y="43434"/>
                </a:lnTo>
                <a:lnTo>
                  <a:pt x="992708" y="44704"/>
                </a:lnTo>
                <a:lnTo>
                  <a:pt x="988783" y="46228"/>
                </a:lnTo>
                <a:lnTo>
                  <a:pt x="969594" y="49149"/>
                </a:lnTo>
                <a:lnTo>
                  <a:pt x="977582" y="48895"/>
                </a:lnTo>
                <a:lnTo>
                  <a:pt x="984910" y="48895"/>
                </a:lnTo>
                <a:lnTo>
                  <a:pt x="991298" y="49149"/>
                </a:lnTo>
                <a:lnTo>
                  <a:pt x="996480" y="49784"/>
                </a:lnTo>
                <a:lnTo>
                  <a:pt x="1007135" y="48895"/>
                </a:lnTo>
                <a:lnTo>
                  <a:pt x="1008659" y="48768"/>
                </a:lnTo>
                <a:lnTo>
                  <a:pt x="1021092" y="48641"/>
                </a:lnTo>
                <a:lnTo>
                  <a:pt x="1033399" y="48641"/>
                </a:lnTo>
                <a:lnTo>
                  <a:pt x="1045260" y="47244"/>
                </a:lnTo>
                <a:lnTo>
                  <a:pt x="1047826" y="47625"/>
                </a:lnTo>
                <a:lnTo>
                  <a:pt x="1045857" y="48133"/>
                </a:lnTo>
                <a:lnTo>
                  <a:pt x="1043978" y="48514"/>
                </a:lnTo>
                <a:lnTo>
                  <a:pt x="1046797" y="48641"/>
                </a:lnTo>
                <a:lnTo>
                  <a:pt x="1059294" y="48641"/>
                </a:lnTo>
                <a:lnTo>
                  <a:pt x="1072070" y="48387"/>
                </a:lnTo>
                <a:lnTo>
                  <a:pt x="1093736" y="47244"/>
                </a:lnTo>
                <a:lnTo>
                  <a:pt x="1098080" y="46990"/>
                </a:lnTo>
                <a:lnTo>
                  <a:pt x="1107084" y="46990"/>
                </a:lnTo>
                <a:lnTo>
                  <a:pt x="1105547" y="47879"/>
                </a:lnTo>
                <a:lnTo>
                  <a:pt x="1108075" y="48641"/>
                </a:lnTo>
                <a:lnTo>
                  <a:pt x="1136510" y="48260"/>
                </a:lnTo>
                <a:lnTo>
                  <a:pt x="1160741" y="46990"/>
                </a:lnTo>
                <a:lnTo>
                  <a:pt x="1184960" y="45720"/>
                </a:lnTo>
                <a:lnTo>
                  <a:pt x="1215644" y="45339"/>
                </a:lnTo>
                <a:lnTo>
                  <a:pt x="1208697" y="46355"/>
                </a:lnTo>
                <a:lnTo>
                  <a:pt x="1227124" y="46863"/>
                </a:lnTo>
                <a:lnTo>
                  <a:pt x="1232052" y="45339"/>
                </a:lnTo>
                <a:lnTo>
                  <a:pt x="1244206" y="46355"/>
                </a:lnTo>
                <a:lnTo>
                  <a:pt x="1272997" y="45339"/>
                </a:lnTo>
                <a:lnTo>
                  <a:pt x="1276273" y="45212"/>
                </a:lnTo>
                <a:lnTo>
                  <a:pt x="1290358" y="46355"/>
                </a:lnTo>
                <a:lnTo>
                  <a:pt x="1302880" y="46228"/>
                </a:lnTo>
                <a:lnTo>
                  <a:pt x="1311224" y="45212"/>
                </a:lnTo>
                <a:lnTo>
                  <a:pt x="1318717" y="44069"/>
                </a:lnTo>
                <a:lnTo>
                  <a:pt x="1328699" y="43307"/>
                </a:lnTo>
                <a:lnTo>
                  <a:pt x="1328699" y="44069"/>
                </a:lnTo>
                <a:lnTo>
                  <a:pt x="1323721" y="45466"/>
                </a:lnTo>
                <a:lnTo>
                  <a:pt x="1332242" y="45720"/>
                </a:lnTo>
                <a:lnTo>
                  <a:pt x="1438427" y="43307"/>
                </a:lnTo>
                <a:lnTo>
                  <a:pt x="1493570" y="42291"/>
                </a:lnTo>
                <a:lnTo>
                  <a:pt x="1493088" y="42545"/>
                </a:lnTo>
                <a:lnTo>
                  <a:pt x="1488617" y="42926"/>
                </a:lnTo>
                <a:lnTo>
                  <a:pt x="1517192" y="42418"/>
                </a:lnTo>
                <a:lnTo>
                  <a:pt x="1520291" y="42291"/>
                </a:lnTo>
                <a:lnTo>
                  <a:pt x="1538871" y="41529"/>
                </a:lnTo>
                <a:lnTo>
                  <a:pt x="1571713" y="40259"/>
                </a:lnTo>
                <a:lnTo>
                  <a:pt x="1596644" y="40132"/>
                </a:lnTo>
                <a:lnTo>
                  <a:pt x="1598701" y="40005"/>
                </a:lnTo>
                <a:lnTo>
                  <a:pt x="1602816" y="39751"/>
                </a:lnTo>
                <a:lnTo>
                  <a:pt x="1610156" y="39116"/>
                </a:lnTo>
                <a:lnTo>
                  <a:pt x="1615325" y="38481"/>
                </a:lnTo>
                <a:lnTo>
                  <a:pt x="1615033" y="37592"/>
                </a:lnTo>
                <a:lnTo>
                  <a:pt x="1607578" y="37465"/>
                </a:lnTo>
                <a:lnTo>
                  <a:pt x="1606778" y="36195"/>
                </a:lnTo>
                <a:lnTo>
                  <a:pt x="1606664" y="35560"/>
                </a:lnTo>
                <a:lnTo>
                  <a:pt x="1607032" y="34798"/>
                </a:lnTo>
                <a:lnTo>
                  <a:pt x="1621472" y="34417"/>
                </a:lnTo>
                <a:lnTo>
                  <a:pt x="1627022" y="35179"/>
                </a:lnTo>
                <a:lnTo>
                  <a:pt x="1630794" y="36195"/>
                </a:lnTo>
                <a:lnTo>
                  <a:pt x="1639938" y="36449"/>
                </a:lnTo>
                <a:lnTo>
                  <a:pt x="1645945" y="38862"/>
                </a:lnTo>
                <a:lnTo>
                  <a:pt x="1628013" y="38227"/>
                </a:lnTo>
                <a:lnTo>
                  <a:pt x="1628025" y="40386"/>
                </a:lnTo>
                <a:lnTo>
                  <a:pt x="1651508" y="38862"/>
                </a:lnTo>
                <a:lnTo>
                  <a:pt x="1655419" y="38608"/>
                </a:lnTo>
                <a:lnTo>
                  <a:pt x="1666963" y="38735"/>
                </a:lnTo>
                <a:lnTo>
                  <a:pt x="1672653" y="38608"/>
                </a:lnTo>
                <a:lnTo>
                  <a:pt x="1678330" y="38481"/>
                </a:lnTo>
                <a:lnTo>
                  <a:pt x="1689315" y="38354"/>
                </a:lnTo>
                <a:lnTo>
                  <a:pt x="1693824" y="38519"/>
                </a:lnTo>
                <a:lnTo>
                  <a:pt x="1696859" y="40132"/>
                </a:lnTo>
                <a:lnTo>
                  <a:pt x="1701901" y="40005"/>
                </a:lnTo>
                <a:lnTo>
                  <a:pt x="1715223" y="40132"/>
                </a:lnTo>
                <a:lnTo>
                  <a:pt x="1714957" y="40005"/>
                </a:lnTo>
                <a:lnTo>
                  <a:pt x="1712252" y="38735"/>
                </a:lnTo>
                <a:lnTo>
                  <a:pt x="1711706" y="38481"/>
                </a:lnTo>
                <a:lnTo>
                  <a:pt x="1728152" y="39243"/>
                </a:lnTo>
                <a:lnTo>
                  <a:pt x="1731137" y="38481"/>
                </a:lnTo>
                <a:lnTo>
                  <a:pt x="1731632" y="38354"/>
                </a:lnTo>
                <a:lnTo>
                  <a:pt x="1732622" y="38100"/>
                </a:lnTo>
                <a:lnTo>
                  <a:pt x="1733613" y="38227"/>
                </a:lnTo>
                <a:lnTo>
                  <a:pt x="1733613" y="38100"/>
                </a:lnTo>
                <a:lnTo>
                  <a:pt x="1733613" y="37592"/>
                </a:lnTo>
                <a:lnTo>
                  <a:pt x="1743519" y="36957"/>
                </a:lnTo>
                <a:lnTo>
                  <a:pt x="1746554" y="36703"/>
                </a:lnTo>
                <a:lnTo>
                  <a:pt x="1750555" y="38862"/>
                </a:lnTo>
                <a:lnTo>
                  <a:pt x="1757565" y="38481"/>
                </a:lnTo>
                <a:lnTo>
                  <a:pt x="1748574" y="37719"/>
                </a:lnTo>
                <a:lnTo>
                  <a:pt x="1766836" y="36957"/>
                </a:lnTo>
                <a:lnTo>
                  <a:pt x="1782229" y="36830"/>
                </a:lnTo>
                <a:lnTo>
                  <a:pt x="1796237" y="37338"/>
                </a:lnTo>
                <a:lnTo>
                  <a:pt x="1803374" y="38481"/>
                </a:lnTo>
                <a:lnTo>
                  <a:pt x="1811032" y="38100"/>
                </a:lnTo>
                <a:lnTo>
                  <a:pt x="1817141" y="37592"/>
                </a:lnTo>
                <a:lnTo>
                  <a:pt x="1823326" y="37211"/>
                </a:lnTo>
                <a:lnTo>
                  <a:pt x="1831225" y="37084"/>
                </a:lnTo>
                <a:lnTo>
                  <a:pt x="1830260" y="37719"/>
                </a:lnTo>
                <a:lnTo>
                  <a:pt x="1827263" y="37973"/>
                </a:lnTo>
                <a:lnTo>
                  <a:pt x="1826806" y="38227"/>
                </a:lnTo>
                <a:lnTo>
                  <a:pt x="1847507" y="38227"/>
                </a:lnTo>
                <a:lnTo>
                  <a:pt x="1890623" y="37973"/>
                </a:lnTo>
                <a:lnTo>
                  <a:pt x="1910524" y="38481"/>
                </a:lnTo>
                <a:lnTo>
                  <a:pt x="1925231" y="37973"/>
                </a:lnTo>
                <a:lnTo>
                  <a:pt x="1938680" y="37338"/>
                </a:lnTo>
                <a:lnTo>
                  <a:pt x="1942706" y="37084"/>
                </a:lnTo>
                <a:lnTo>
                  <a:pt x="1946719" y="36830"/>
                </a:lnTo>
                <a:lnTo>
                  <a:pt x="1948726" y="36703"/>
                </a:lnTo>
                <a:lnTo>
                  <a:pt x="1950745" y="36576"/>
                </a:lnTo>
                <a:lnTo>
                  <a:pt x="1959940" y="35687"/>
                </a:lnTo>
                <a:lnTo>
                  <a:pt x="1961248" y="35560"/>
                </a:lnTo>
                <a:lnTo>
                  <a:pt x="1955749" y="35687"/>
                </a:lnTo>
                <a:lnTo>
                  <a:pt x="1949716" y="35433"/>
                </a:lnTo>
                <a:lnTo>
                  <a:pt x="1946592" y="34925"/>
                </a:lnTo>
                <a:lnTo>
                  <a:pt x="1948713" y="34417"/>
                </a:lnTo>
                <a:lnTo>
                  <a:pt x="1949780" y="34163"/>
                </a:lnTo>
                <a:lnTo>
                  <a:pt x="1955241" y="33147"/>
                </a:lnTo>
                <a:lnTo>
                  <a:pt x="1963712" y="33401"/>
                </a:lnTo>
                <a:lnTo>
                  <a:pt x="1972157" y="32893"/>
                </a:lnTo>
                <a:lnTo>
                  <a:pt x="1974418" y="33528"/>
                </a:lnTo>
                <a:lnTo>
                  <a:pt x="1980031" y="33909"/>
                </a:lnTo>
                <a:lnTo>
                  <a:pt x="1982851" y="34290"/>
                </a:lnTo>
                <a:lnTo>
                  <a:pt x="1976704" y="34798"/>
                </a:lnTo>
                <a:lnTo>
                  <a:pt x="1984197" y="35687"/>
                </a:lnTo>
                <a:lnTo>
                  <a:pt x="2007984" y="35433"/>
                </a:lnTo>
                <a:lnTo>
                  <a:pt x="2012937" y="36449"/>
                </a:lnTo>
                <a:lnTo>
                  <a:pt x="2019122" y="35941"/>
                </a:lnTo>
                <a:lnTo>
                  <a:pt x="2036965" y="35433"/>
                </a:lnTo>
                <a:lnTo>
                  <a:pt x="2037003" y="36068"/>
                </a:lnTo>
                <a:lnTo>
                  <a:pt x="2047951" y="35560"/>
                </a:lnTo>
                <a:lnTo>
                  <a:pt x="2047951" y="36322"/>
                </a:lnTo>
                <a:lnTo>
                  <a:pt x="2060879" y="36068"/>
                </a:lnTo>
                <a:lnTo>
                  <a:pt x="2069795" y="35179"/>
                </a:lnTo>
                <a:lnTo>
                  <a:pt x="2074189" y="34417"/>
                </a:lnTo>
                <a:lnTo>
                  <a:pt x="2077123" y="33909"/>
                </a:lnTo>
                <a:lnTo>
                  <a:pt x="2085251" y="33147"/>
                </a:lnTo>
                <a:lnTo>
                  <a:pt x="2084768" y="33401"/>
                </a:lnTo>
                <a:lnTo>
                  <a:pt x="2088997" y="33147"/>
                </a:lnTo>
                <a:lnTo>
                  <a:pt x="2093226" y="32893"/>
                </a:lnTo>
                <a:lnTo>
                  <a:pt x="2083308" y="35052"/>
                </a:lnTo>
                <a:lnTo>
                  <a:pt x="2092388" y="34544"/>
                </a:lnTo>
                <a:lnTo>
                  <a:pt x="2108682" y="32893"/>
                </a:lnTo>
                <a:lnTo>
                  <a:pt x="2118614" y="32258"/>
                </a:lnTo>
                <a:lnTo>
                  <a:pt x="2120112" y="32893"/>
                </a:lnTo>
                <a:lnTo>
                  <a:pt x="2127567" y="32270"/>
                </a:lnTo>
                <a:lnTo>
                  <a:pt x="2127085" y="32512"/>
                </a:lnTo>
                <a:lnTo>
                  <a:pt x="2128062" y="32639"/>
                </a:lnTo>
                <a:lnTo>
                  <a:pt x="2132088" y="32131"/>
                </a:lnTo>
                <a:lnTo>
                  <a:pt x="2136114" y="31623"/>
                </a:lnTo>
                <a:lnTo>
                  <a:pt x="2146185" y="30988"/>
                </a:lnTo>
                <a:lnTo>
                  <a:pt x="2156142" y="30480"/>
                </a:lnTo>
                <a:lnTo>
                  <a:pt x="2163902" y="29591"/>
                </a:lnTo>
                <a:lnTo>
                  <a:pt x="2169871" y="29845"/>
                </a:lnTo>
                <a:lnTo>
                  <a:pt x="2174925" y="32131"/>
                </a:lnTo>
                <a:lnTo>
                  <a:pt x="2182876" y="30480"/>
                </a:lnTo>
                <a:lnTo>
                  <a:pt x="2181390" y="32893"/>
                </a:lnTo>
                <a:lnTo>
                  <a:pt x="2171496" y="32766"/>
                </a:lnTo>
                <a:lnTo>
                  <a:pt x="2163483" y="32004"/>
                </a:lnTo>
                <a:lnTo>
                  <a:pt x="2153018" y="32258"/>
                </a:lnTo>
                <a:lnTo>
                  <a:pt x="2169185" y="33782"/>
                </a:lnTo>
                <a:lnTo>
                  <a:pt x="2191842" y="34417"/>
                </a:lnTo>
                <a:lnTo>
                  <a:pt x="2217013" y="34290"/>
                </a:lnTo>
                <a:lnTo>
                  <a:pt x="2240724" y="33909"/>
                </a:lnTo>
                <a:lnTo>
                  <a:pt x="2260384" y="33274"/>
                </a:lnTo>
                <a:lnTo>
                  <a:pt x="2281605" y="33020"/>
                </a:lnTo>
                <a:lnTo>
                  <a:pt x="2286279" y="32893"/>
                </a:lnTo>
                <a:lnTo>
                  <a:pt x="2300313" y="32512"/>
                </a:lnTo>
                <a:lnTo>
                  <a:pt x="2312403" y="30734"/>
                </a:lnTo>
                <a:lnTo>
                  <a:pt x="2309939" y="32258"/>
                </a:lnTo>
                <a:lnTo>
                  <a:pt x="2349296" y="33020"/>
                </a:lnTo>
                <a:lnTo>
                  <a:pt x="2398865" y="32385"/>
                </a:lnTo>
                <a:lnTo>
                  <a:pt x="2421864" y="31877"/>
                </a:lnTo>
                <a:lnTo>
                  <a:pt x="2442438" y="30734"/>
                </a:lnTo>
                <a:lnTo>
                  <a:pt x="2449436" y="31877"/>
                </a:lnTo>
                <a:lnTo>
                  <a:pt x="2462111" y="30734"/>
                </a:lnTo>
                <a:lnTo>
                  <a:pt x="2464930" y="30480"/>
                </a:lnTo>
                <a:lnTo>
                  <a:pt x="2474798" y="29591"/>
                </a:lnTo>
                <a:lnTo>
                  <a:pt x="2495778" y="28829"/>
                </a:lnTo>
                <a:lnTo>
                  <a:pt x="2502776" y="28575"/>
                </a:lnTo>
                <a:lnTo>
                  <a:pt x="2506268" y="28448"/>
                </a:lnTo>
                <a:lnTo>
                  <a:pt x="2536075" y="27051"/>
                </a:lnTo>
                <a:lnTo>
                  <a:pt x="2546718" y="25654"/>
                </a:lnTo>
                <a:lnTo>
                  <a:pt x="2556395" y="24384"/>
                </a:lnTo>
                <a:lnTo>
                  <a:pt x="2561983" y="25146"/>
                </a:lnTo>
                <a:lnTo>
                  <a:pt x="2559583" y="25781"/>
                </a:lnTo>
                <a:lnTo>
                  <a:pt x="2554109" y="26543"/>
                </a:lnTo>
                <a:lnTo>
                  <a:pt x="2550452" y="27178"/>
                </a:lnTo>
                <a:lnTo>
                  <a:pt x="2559837" y="26924"/>
                </a:lnTo>
                <a:lnTo>
                  <a:pt x="2570569" y="26035"/>
                </a:lnTo>
                <a:lnTo>
                  <a:pt x="2581198" y="25527"/>
                </a:lnTo>
                <a:lnTo>
                  <a:pt x="2590317" y="26289"/>
                </a:lnTo>
                <a:lnTo>
                  <a:pt x="2590330" y="26924"/>
                </a:lnTo>
                <a:lnTo>
                  <a:pt x="2574874" y="27051"/>
                </a:lnTo>
                <a:lnTo>
                  <a:pt x="2581846" y="27432"/>
                </a:lnTo>
                <a:lnTo>
                  <a:pt x="2589822" y="28702"/>
                </a:lnTo>
                <a:lnTo>
                  <a:pt x="2593251" y="26035"/>
                </a:lnTo>
                <a:lnTo>
                  <a:pt x="2602280" y="27432"/>
                </a:lnTo>
                <a:lnTo>
                  <a:pt x="2603055" y="26289"/>
                </a:lnTo>
                <a:lnTo>
                  <a:pt x="2604706" y="26035"/>
                </a:lnTo>
                <a:lnTo>
                  <a:pt x="2608008" y="25527"/>
                </a:lnTo>
                <a:lnTo>
                  <a:pt x="2609659" y="25273"/>
                </a:lnTo>
                <a:lnTo>
                  <a:pt x="2619527" y="24384"/>
                </a:lnTo>
                <a:lnTo>
                  <a:pt x="2630081" y="23749"/>
                </a:lnTo>
                <a:lnTo>
                  <a:pt x="2627604" y="23749"/>
                </a:lnTo>
                <a:lnTo>
                  <a:pt x="2626563" y="23622"/>
                </a:lnTo>
                <a:lnTo>
                  <a:pt x="2626347" y="23495"/>
                </a:lnTo>
                <a:lnTo>
                  <a:pt x="2624607" y="22479"/>
                </a:lnTo>
                <a:lnTo>
                  <a:pt x="2634589" y="22606"/>
                </a:lnTo>
                <a:lnTo>
                  <a:pt x="2640050" y="22479"/>
                </a:lnTo>
                <a:lnTo>
                  <a:pt x="2639542" y="22733"/>
                </a:lnTo>
                <a:lnTo>
                  <a:pt x="2638082" y="22860"/>
                </a:lnTo>
                <a:lnTo>
                  <a:pt x="2650426" y="22479"/>
                </a:lnTo>
                <a:lnTo>
                  <a:pt x="2670987" y="21844"/>
                </a:lnTo>
                <a:lnTo>
                  <a:pt x="2697137" y="21082"/>
                </a:lnTo>
                <a:lnTo>
                  <a:pt x="2713850" y="20701"/>
                </a:lnTo>
                <a:lnTo>
                  <a:pt x="2724988" y="20447"/>
                </a:lnTo>
                <a:lnTo>
                  <a:pt x="2747276" y="19939"/>
                </a:lnTo>
                <a:lnTo>
                  <a:pt x="2803652" y="19431"/>
                </a:lnTo>
                <a:lnTo>
                  <a:pt x="2859176" y="19431"/>
                </a:lnTo>
                <a:lnTo>
                  <a:pt x="2845778" y="20701"/>
                </a:lnTo>
                <a:lnTo>
                  <a:pt x="2854795" y="20193"/>
                </a:lnTo>
                <a:lnTo>
                  <a:pt x="2864891" y="20066"/>
                </a:lnTo>
                <a:lnTo>
                  <a:pt x="2874149" y="20193"/>
                </a:lnTo>
                <a:lnTo>
                  <a:pt x="2880639" y="20447"/>
                </a:lnTo>
                <a:lnTo>
                  <a:pt x="2879128" y="20574"/>
                </a:lnTo>
                <a:lnTo>
                  <a:pt x="2890990" y="21082"/>
                </a:lnTo>
                <a:lnTo>
                  <a:pt x="2903524" y="20066"/>
                </a:lnTo>
                <a:lnTo>
                  <a:pt x="2906661" y="19812"/>
                </a:lnTo>
                <a:lnTo>
                  <a:pt x="2916009" y="20574"/>
                </a:lnTo>
                <a:lnTo>
                  <a:pt x="2913062" y="20828"/>
                </a:lnTo>
                <a:lnTo>
                  <a:pt x="2929128" y="20955"/>
                </a:lnTo>
                <a:lnTo>
                  <a:pt x="2943377" y="21590"/>
                </a:lnTo>
                <a:lnTo>
                  <a:pt x="2957512" y="21844"/>
                </a:lnTo>
                <a:lnTo>
                  <a:pt x="2973286" y="21336"/>
                </a:lnTo>
                <a:lnTo>
                  <a:pt x="2983573" y="21971"/>
                </a:lnTo>
                <a:lnTo>
                  <a:pt x="2989592" y="22733"/>
                </a:lnTo>
                <a:lnTo>
                  <a:pt x="2994596" y="23495"/>
                </a:lnTo>
                <a:lnTo>
                  <a:pt x="3001784" y="24130"/>
                </a:lnTo>
                <a:lnTo>
                  <a:pt x="3012236" y="24003"/>
                </a:lnTo>
                <a:lnTo>
                  <a:pt x="3017139" y="22606"/>
                </a:lnTo>
                <a:lnTo>
                  <a:pt x="3017672" y="22225"/>
                </a:lnTo>
                <a:lnTo>
                  <a:pt x="3012668" y="22225"/>
                </a:lnTo>
                <a:lnTo>
                  <a:pt x="3012173" y="21463"/>
                </a:lnTo>
                <a:lnTo>
                  <a:pt x="3013786" y="21336"/>
                </a:lnTo>
                <a:lnTo>
                  <a:pt x="3017012" y="21082"/>
                </a:lnTo>
                <a:lnTo>
                  <a:pt x="3024276" y="20701"/>
                </a:lnTo>
                <a:lnTo>
                  <a:pt x="3031058" y="204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781719" y="1004613"/>
            <a:ext cx="2336800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 spc="-90" dirty="0">
                <a:solidFill>
                  <a:srgbClr val="FFFFFF"/>
                </a:solidFill>
                <a:latin typeface="Book Antiqua"/>
                <a:cs typeface="Book Antiqua"/>
              </a:rPr>
              <a:t>ESPRESSO</a:t>
            </a:r>
            <a:r>
              <a:rPr sz="2150" spc="-1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2150" spc="-60" dirty="0">
                <a:solidFill>
                  <a:srgbClr val="FFFFFF"/>
                </a:solidFill>
                <a:latin typeface="Book Antiqua"/>
                <a:cs typeface="Book Antiqua"/>
              </a:rPr>
              <a:t>DRINKS</a:t>
            </a:r>
            <a:endParaRPr sz="2150">
              <a:latin typeface="Book Antiqua"/>
              <a:cs typeface="Book Antiqua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52800" y="1532963"/>
            <a:ext cx="3221990" cy="13087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085"/>
              </a:lnSpc>
              <a:spcBef>
                <a:spcPts val="95"/>
              </a:spcBef>
              <a:tabLst>
                <a:tab pos="899794" algn="l"/>
              </a:tabLst>
            </a:pP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Doppio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2.75</a:t>
            </a:r>
            <a:endParaRPr sz="1850">
              <a:latin typeface="Garamond"/>
              <a:cs typeface="Garamond"/>
            </a:endParaRPr>
          </a:p>
          <a:p>
            <a:pPr marL="12700">
              <a:lnSpc>
                <a:spcPts val="1725"/>
              </a:lnSpc>
            </a:pP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The</a:t>
            </a:r>
            <a:r>
              <a:rPr sz="1550" spc="4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10" dirty="0">
                <a:solidFill>
                  <a:srgbClr val="FFFFFF"/>
                </a:solidFill>
                <a:latin typeface="Garamond"/>
                <a:cs typeface="Garamond"/>
              </a:rPr>
              <a:t>classic</a:t>
            </a:r>
            <a:r>
              <a:rPr sz="1550" spc="5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10" dirty="0">
                <a:solidFill>
                  <a:srgbClr val="FFFFFF"/>
                </a:solidFill>
                <a:latin typeface="Garamond"/>
                <a:cs typeface="Garamond"/>
              </a:rPr>
              <a:t>double</a:t>
            </a:r>
            <a:r>
              <a:rPr sz="1550" spc="5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20" dirty="0">
                <a:solidFill>
                  <a:srgbClr val="FFFFFF"/>
                </a:solidFill>
                <a:latin typeface="Garamond"/>
                <a:cs typeface="Garamond"/>
              </a:rPr>
              <a:t>shot.</a:t>
            </a:r>
            <a:endParaRPr sz="1550">
              <a:latin typeface="Garamond"/>
              <a:cs typeface="Garamond"/>
            </a:endParaRPr>
          </a:p>
          <a:p>
            <a:pPr marL="12700">
              <a:lnSpc>
                <a:spcPts val="2085"/>
              </a:lnSpc>
              <a:spcBef>
                <a:spcPts val="990"/>
              </a:spcBef>
              <a:tabLst>
                <a:tab pos="2034539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Espresso</a:t>
            </a:r>
            <a:r>
              <a:rPr sz="1850" spc="-4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Macchiato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3.00</a:t>
            </a:r>
            <a:endParaRPr sz="1850">
              <a:latin typeface="Garamond"/>
              <a:cs typeface="Garamond"/>
            </a:endParaRPr>
          </a:p>
          <a:p>
            <a:pPr marL="12700" marR="5080">
              <a:lnSpc>
                <a:spcPts val="1500"/>
              </a:lnSpc>
              <a:spcBef>
                <a:spcPts val="215"/>
              </a:spcBef>
            </a:pP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Double</a:t>
            </a:r>
            <a:r>
              <a:rPr sz="1550" spc="3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shot,</a:t>
            </a:r>
            <a:r>
              <a:rPr sz="1550" spc="3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10" dirty="0">
                <a:solidFill>
                  <a:srgbClr val="FFFFFF"/>
                </a:solidFill>
                <a:latin typeface="Garamond"/>
                <a:cs typeface="Garamond"/>
              </a:rPr>
              <a:t>marked</a:t>
            </a:r>
            <a:r>
              <a:rPr sz="1550" spc="3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10" dirty="0">
                <a:solidFill>
                  <a:srgbClr val="FFFFFF"/>
                </a:solidFill>
                <a:latin typeface="Garamond"/>
                <a:cs typeface="Garamond"/>
              </a:rPr>
              <a:t>with</a:t>
            </a:r>
            <a:r>
              <a:rPr sz="1550" spc="3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10" dirty="0">
                <a:solidFill>
                  <a:srgbClr val="FFFFFF"/>
                </a:solidFill>
                <a:latin typeface="Garamond"/>
                <a:cs typeface="Garamond"/>
              </a:rPr>
              <a:t>steamed</a:t>
            </a:r>
            <a:r>
              <a:rPr sz="1550" spc="3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20" dirty="0">
                <a:solidFill>
                  <a:srgbClr val="FFFFFF"/>
                </a:solidFill>
                <a:latin typeface="Garamond"/>
                <a:cs typeface="Garamond"/>
              </a:rPr>
              <a:t>milk, </a:t>
            </a:r>
            <a:r>
              <a:rPr sz="1550" spc="-245" dirty="0">
                <a:solidFill>
                  <a:srgbClr val="FFFFFF"/>
                </a:solidFill>
                <a:latin typeface="Garamond"/>
                <a:cs typeface="Garamond"/>
              </a:rPr>
              <a:t>&amp;</a:t>
            </a:r>
            <a:r>
              <a:rPr sz="15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90" dirty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sz="15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dollop</a:t>
            </a:r>
            <a:r>
              <a:rPr sz="15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45" dirty="0">
                <a:solidFill>
                  <a:srgbClr val="FFFFFF"/>
                </a:solidFill>
                <a:latin typeface="Garamond"/>
                <a:cs typeface="Garamond"/>
              </a:rPr>
              <a:t>of</a:t>
            </a:r>
            <a:r>
              <a:rPr sz="15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milk</a:t>
            </a:r>
            <a:r>
              <a:rPr sz="1550" spc="-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20" dirty="0">
                <a:solidFill>
                  <a:srgbClr val="FFFFFF"/>
                </a:solidFill>
                <a:latin typeface="Garamond"/>
                <a:cs typeface="Garamond"/>
              </a:rPr>
              <a:t>foam</a:t>
            </a:r>
            <a:endParaRPr sz="1550">
              <a:latin typeface="Garamond"/>
              <a:cs typeface="Garamond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52800" y="2942663"/>
            <a:ext cx="3067050" cy="3518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085"/>
              </a:lnSpc>
              <a:spcBef>
                <a:spcPts val="95"/>
              </a:spcBef>
              <a:tabLst>
                <a:tab pos="1109345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Black</a:t>
            </a:r>
            <a:r>
              <a:rPr sz="1850" spc="4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Garamond"/>
                <a:cs typeface="Garamond"/>
              </a:rPr>
              <a:t>Eye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4.50</a:t>
            </a:r>
            <a:r>
              <a:rPr sz="1850" spc="-7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sz="1850" spc="-7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5.00</a:t>
            </a:r>
            <a:endParaRPr sz="1850">
              <a:latin typeface="Garamond"/>
              <a:cs typeface="Garamond"/>
            </a:endParaRPr>
          </a:p>
          <a:p>
            <a:pPr marL="12700">
              <a:lnSpc>
                <a:spcPts val="1725"/>
              </a:lnSpc>
            </a:pP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Double</a:t>
            </a:r>
            <a:r>
              <a:rPr sz="1550" spc="-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shot with </a:t>
            </a:r>
            <a:r>
              <a:rPr sz="1550" spc="55" dirty="0">
                <a:solidFill>
                  <a:srgbClr val="FFFFFF"/>
                </a:solidFill>
                <a:latin typeface="Garamond"/>
                <a:cs typeface="Garamond"/>
              </a:rPr>
              <a:t>dark</a:t>
            </a:r>
            <a:r>
              <a:rPr sz="1550" spc="-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roast </a:t>
            </a:r>
            <a:r>
              <a:rPr sz="1550" spc="-10" dirty="0">
                <a:solidFill>
                  <a:srgbClr val="FFFFFF"/>
                </a:solidFill>
                <a:latin typeface="Garamond"/>
                <a:cs typeface="Garamond"/>
              </a:rPr>
              <a:t>coffee.</a:t>
            </a:r>
            <a:endParaRPr sz="1550">
              <a:latin typeface="Garamond"/>
              <a:cs typeface="Garamond"/>
            </a:endParaRPr>
          </a:p>
          <a:p>
            <a:pPr marL="12700" marR="100965">
              <a:lnSpc>
                <a:spcPct val="83300"/>
              </a:lnSpc>
              <a:spcBef>
                <a:spcPts val="1360"/>
              </a:spcBef>
              <a:tabLst>
                <a:tab pos="1294765" algn="l"/>
              </a:tabLst>
            </a:pP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Cappuccino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3.50</a:t>
            </a:r>
            <a:r>
              <a:rPr sz="1850" spc="-7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sz="1850" spc="-7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4.50 </a:t>
            </a:r>
            <a:r>
              <a:rPr sz="1550" spc="-10" dirty="0">
                <a:solidFill>
                  <a:srgbClr val="FFFFFF"/>
                </a:solidFill>
                <a:latin typeface="Garamond"/>
                <a:cs typeface="Garamond"/>
              </a:rPr>
              <a:t>Espresso,</a:t>
            </a:r>
            <a:r>
              <a:rPr sz="1550" spc="5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steamed</a:t>
            </a:r>
            <a:r>
              <a:rPr sz="1550" spc="5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milk,</a:t>
            </a:r>
            <a:r>
              <a:rPr sz="1550" spc="5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245" dirty="0">
                <a:solidFill>
                  <a:srgbClr val="FFFFFF"/>
                </a:solidFill>
                <a:latin typeface="Garamond"/>
                <a:cs typeface="Garamond"/>
              </a:rPr>
              <a:t>&amp;</a:t>
            </a:r>
            <a:r>
              <a:rPr sz="1550" spc="5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heavy</a:t>
            </a:r>
            <a:r>
              <a:rPr sz="1550" spc="5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20" dirty="0">
                <a:solidFill>
                  <a:srgbClr val="FFFFFF"/>
                </a:solidFill>
                <a:latin typeface="Garamond"/>
                <a:cs typeface="Garamond"/>
              </a:rPr>
              <a:t>milk foam</a:t>
            </a:r>
            <a:endParaRPr sz="1550">
              <a:latin typeface="Garamond"/>
              <a:cs typeface="Garamond"/>
            </a:endParaRPr>
          </a:p>
          <a:p>
            <a:pPr marL="12700">
              <a:lnSpc>
                <a:spcPts val="2085"/>
              </a:lnSpc>
              <a:spcBef>
                <a:spcPts val="990"/>
              </a:spcBef>
              <a:tabLst>
                <a:tab pos="1145540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Cafe'</a:t>
            </a:r>
            <a:r>
              <a:rPr sz="1850" spc="-6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Latte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3.50</a:t>
            </a:r>
            <a:r>
              <a:rPr sz="1850" spc="-7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sz="1850" spc="-7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4.50</a:t>
            </a:r>
            <a:endParaRPr sz="1850">
              <a:latin typeface="Garamond"/>
              <a:cs typeface="Garamond"/>
            </a:endParaRPr>
          </a:p>
          <a:p>
            <a:pPr marL="12700" marR="5080">
              <a:lnSpc>
                <a:spcPts val="1500"/>
              </a:lnSpc>
              <a:spcBef>
                <a:spcPts val="215"/>
              </a:spcBef>
            </a:pP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Espresso </a:t>
            </a:r>
            <a:r>
              <a:rPr sz="1550" spc="-245" dirty="0">
                <a:solidFill>
                  <a:srgbClr val="FFFFFF"/>
                </a:solidFill>
                <a:latin typeface="Garamond"/>
                <a:cs typeface="Garamond"/>
              </a:rPr>
              <a:t>&amp;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55" dirty="0">
                <a:solidFill>
                  <a:srgbClr val="FFFFFF"/>
                </a:solidFill>
                <a:latin typeface="Garamond"/>
                <a:cs typeface="Garamond"/>
              </a:rPr>
              <a:t>silky</a:t>
            </a:r>
            <a:r>
              <a:rPr sz="1550" spc="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steamed milk. </a:t>
            </a:r>
            <a:r>
              <a:rPr sz="1550" spc="-10" dirty="0">
                <a:solidFill>
                  <a:srgbClr val="FFFFFF"/>
                </a:solidFill>
                <a:latin typeface="Garamond"/>
                <a:cs typeface="Garamond"/>
              </a:rPr>
              <a:t>Choose </a:t>
            </a:r>
            <a:r>
              <a:rPr sz="1550" spc="50" dirty="0">
                <a:solidFill>
                  <a:srgbClr val="FFFFFF"/>
                </a:solidFill>
                <a:latin typeface="Garamond"/>
                <a:cs typeface="Garamond"/>
              </a:rPr>
              <a:t>your</a:t>
            </a:r>
            <a:r>
              <a:rPr sz="1550" spc="-9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Garamond"/>
                <a:cs typeface="Garamond"/>
              </a:rPr>
              <a:t>flavor.</a:t>
            </a:r>
            <a:endParaRPr sz="1550">
              <a:latin typeface="Garamond"/>
              <a:cs typeface="Garamond"/>
            </a:endParaRPr>
          </a:p>
          <a:p>
            <a:pPr marL="12700">
              <a:lnSpc>
                <a:spcPts val="2085"/>
              </a:lnSpc>
              <a:spcBef>
                <a:spcPts val="1000"/>
              </a:spcBef>
              <a:tabLst>
                <a:tab pos="1196340" algn="l"/>
              </a:tabLst>
            </a:pP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Americano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</a:t>
            </a:r>
            <a:r>
              <a:rPr sz="1850" spc="-25" dirty="0">
                <a:solidFill>
                  <a:srgbClr val="FFFFFF"/>
                </a:solidFill>
                <a:latin typeface="Garamond"/>
                <a:cs typeface="Garamond"/>
              </a:rPr>
              <a:t>3.75</a:t>
            </a:r>
            <a:r>
              <a:rPr sz="1850" spc="-9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sz="1850" spc="-9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4.25</a:t>
            </a:r>
            <a:endParaRPr sz="1850">
              <a:latin typeface="Garamond"/>
              <a:cs typeface="Garamond"/>
            </a:endParaRPr>
          </a:p>
          <a:p>
            <a:pPr marL="12700">
              <a:lnSpc>
                <a:spcPts val="1725"/>
              </a:lnSpc>
            </a:pP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Double</a:t>
            </a:r>
            <a:r>
              <a:rPr sz="1550" spc="-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shot</a:t>
            </a:r>
            <a:r>
              <a:rPr sz="1550" spc="-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55" dirty="0">
                <a:solidFill>
                  <a:srgbClr val="FFFFFF"/>
                </a:solidFill>
                <a:latin typeface="Garamond"/>
                <a:cs typeface="Garamond"/>
              </a:rPr>
              <a:t>diluted</a:t>
            </a:r>
            <a:r>
              <a:rPr sz="1550" spc="-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with</a:t>
            </a:r>
            <a:r>
              <a:rPr sz="15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hot</a:t>
            </a:r>
            <a:r>
              <a:rPr sz="1550" spc="-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Garamond"/>
                <a:cs typeface="Garamond"/>
              </a:rPr>
              <a:t>water.</a:t>
            </a:r>
            <a:endParaRPr sz="1550">
              <a:latin typeface="Garamond"/>
              <a:cs typeface="Garamond"/>
            </a:endParaRPr>
          </a:p>
          <a:p>
            <a:pPr marL="12700" marR="146685">
              <a:lnSpc>
                <a:spcPct val="83300"/>
              </a:lnSpc>
              <a:spcBef>
                <a:spcPts val="1360"/>
              </a:spcBef>
              <a:tabLst>
                <a:tab pos="1665605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Dirty</a:t>
            </a:r>
            <a:r>
              <a:rPr sz="1850" spc="-6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50" dirty="0">
                <a:solidFill>
                  <a:srgbClr val="FFFFFF"/>
                </a:solidFill>
                <a:latin typeface="Garamond"/>
                <a:cs typeface="Garamond"/>
              </a:rPr>
              <a:t>Chai</a:t>
            </a:r>
            <a:r>
              <a:rPr sz="1850" spc="-5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Latte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4.00</a:t>
            </a:r>
            <a:r>
              <a:rPr sz="1850" spc="-3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sz="1850" spc="-3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5.00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Spiced</a:t>
            </a:r>
            <a:r>
              <a:rPr sz="1550" spc="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55" dirty="0">
                <a:solidFill>
                  <a:srgbClr val="FFFFFF"/>
                </a:solidFill>
                <a:latin typeface="Garamond"/>
                <a:cs typeface="Garamond"/>
              </a:rPr>
              <a:t>chai</a:t>
            </a:r>
            <a:r>
              <a:rPr sz="1550" spc="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55" dirty="0">
                <a:solidFill>
                  <a:srgbClr val="FFFFFF"/>
                </a:solidFill>
                <a:latin typeface="Garamond"/>
                <a:cs typeface="Garamond"/>
              </a:rPr>
              <a:t>tea</a:t>
            </a:r>
            <a:r>
              <a:rPr sz="1550" spc="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with</a:t>
            </a:r>
            <a:r>
              <a:rPr sz="1550" spc="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90" dirty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sz="1550" spc="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double</a:t>
            </a:r>
            <a:r>
              <a:rPr sz="1550" spc="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shot</a:t>
            </a:r>
            <a:r>
              <a:rPr sz="1550" spc="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25" dirty="0">
                <a:solidFill>
                  <a:srgbClr val="FFFFFF"/>
                </a:solidFill>
                <a:latin typeface="Garamond"/>
                <a:cs typeface="Garamond"/>
              </a:rPr>
              <a:t>of </a:t>
            </a:r>
            <a:r>
              <a:rPr sz="1550" spc="10" dirty="0">
                <a:solidFill>
                  <a:srgbClr val="FFFFFF"/>
                </a:solidFill>
                <a:latin typeface="Garamond"/>
                <a:cs typeface="Garamond"/>
              </a:rPr>
              <a:t>espresso,</a:t>
            </a:r>
            <a:r>
              <a:rPr sz="1550" spc="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60" dirty="0">
                <a:solidFill>
                  <a:srgbClr val="FFFFFF"/>
                </a:solidFill>
                <a:latin typeface="Garamond"/>
                <a:cs typeface="Garamond"/>
              </a:rPr>
              <a:t>and</a:t>
            </a:r>
            <a:r>
              <a:rPr sz="1550" spc="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10" dirty="0">
                <a:solidFill>
                  <a:srgbClr val="FFFFFF"/>
                </a:solidFill>
                <a:latin typeface="Garamond"/>
                <a:cs typeface="Garamond"/>
              </a:rPr>
              <a:t>steamed</a:t>
            </a:r>
            <a:r>
              <a:rPr sz="1550" spc="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20" dirty="0">
                <a:solidFill>
                  <a:srgbClr val="FFFFFF"/>
                </a:solidFill>
                <a:latin typeface="Garamond"/>
                <a:cs typeface="Garamond"/>
              </a:rPr>
              <a:t>milk.</a:t>
            </a:r>
            <a:endParaRPr sz="1550">
              <a:latin typeface="Garamond"/>
              <a:cs typeface="Garamond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52800" y="6562163"/>
            <a:ext cx="2726055" cy="948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085"/>
              </a:lnSpc>
              <a:spcBef>
                <a:spcPts val="95"/>
              </a:spcBef>
              <a:tabLst>
                <a:tab pos="737235" algn="l"/>
              </a:tabLst>
            </a:pP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Breve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4.25</a:t>
            </a:r>
            <a:r>
              <a:rPr sz="1850" spc="-8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sz="1850" spc="-8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5.75</a:t>
            </a:r>
            <a:endParaRPr sz="1850">
              <a:latin typeface="Garamond"/>
              <a:cs typeface="Garamond"/>
            </a:endParaRPr>
          </a:p>
          <a:p>
            <a:pPr marL="12700">
              <a:lnSpc>
                <a:spcPts val="1725"/>
              </a:lnSpc>
            </a:pP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Espresso</a:t>
            </a:r>
            <a:r>
              <a:rPr sz="1550" spc="3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with</a:t>
            </a:r>
            <a:r>
              <a:rPr sz="1550" spc="4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steamed</a:t>
            </a:r>
            <a:r>
              <a:rPr sz="1550" spc="3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half</a:t>
            </a:r>
            <a:r>
              <a:rPr sz="1550" spc="4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245" dirty="0">
                <a:solidFill>
                  <a:srgbClr val="FFFFFF"/>
                </a:solidFill>
                <a:latin typeface="Garamond"/>
                <a:cs typeface="Garamond"/>
              </a:rPr>
              <a:t>&amp;</a:t>
            </a:r>
            <a:r>
              <a:rPr sz="1550" spc="3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20" dirty="0">
                <a:solidFill>
                  <a:srgbClr val="FFFFFF"/>
                </a:solidFill>
                <a:latin typeface="Garamond"/>
                <a:cs typeface="Garamond"/>
              </a:rPr>
              <a:t>half.</a:t>
            </a:r>
            <a:endParaRPr sz="1550">
              <a:latin typeface="Garamond"/>
              <a:cs typeface="Garamond"/>
            </a:endParaRPr>
          </a:p>
          <a:p>
            <a:pPr marL="848994">
              <a:lnSpc>
                <a:spcPct val="100000"/>
              </a:lnSpc>
              <a:spcBef>
                <a:spcPts val="880"/>
              </a:spcBef>
            </a:pPr>
            <a:r>
              <a:rPr sz="2150" spc="-10" dirty="0">
                <a:solidFill>
                  <a:srgbClr val="FFFFFF"/>
                </a:solidFill>
                <a:latin typeface="Book Antiqua"/>
                <a:cs typeface="Book Antiqua"/>
              </a:rPr>
              <a:t>COFFEE</a:t>
            </a:r>
            <a:endParaRPr sz="2150">
              <a:latin typeface="Book Antiqua"/>
              <a:cs typeface="Book Antiqua"/>
            </a:endParaRPr>
          </a:p>
        </p:txBody>
      </p:sp>
      <p:sp>
        <p:nvSpPr>
          <p:cNvPr id="49" name="object 49"/>
          <p:cNvSpPr txBox="1">
            <a:spLocks noGrp="1"/>
          </p:cNvSpPr>
          <p:nvPr>
            <p:ph type="title"/>
          </p:nvPr>
        </p:nvSpPr>
        <p:spPr>
          <a:xfrm>
            <a:off x="2298907" y="85459"/>
            <a:ext cx="3021330" cy="505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35" dirty="0"/>
              <a:t>BOWENS</a:t>
            </a:r>
            <a:r>
              <a:rPr spc="-40" dirty="0"/>
              <a:t> </a:t>
            </a:r>
            <a:r>
              <a:rPr spc="-110" dirty="0"/>
              <a:t>CREEK</a:t>
            </a:r>
          </a:p>
        </p:txBody>
      </p:sp>
      <p:sp>
        <p:nvSpPr>
          <p:cNvPr id="50" name="object 50"/>
          <p:cNvSpPr txBox="1"/>
          <p:nvPr/>
        </p:nvSpPr>
        <p:spPr>
          <a:xfrm>
            <a:off x="2465148" y="575043"/>
            <a:ext cx="26885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35" dirty="0">
                <a:solidFill>
                  <a:srgbClr val="FFFFFF"/>
                </a:solidFill>
                <a:latin typeface="Book Antiqua"/>
                <a:cs typeface="Book Antiqua"/>
              </a:rPr>
              <a:t>Coffee,</a:t>
            </a:r>
            <a:r>
              <a:rPr sz="1800" spc="2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800" spc="-190" dirty="0">
                <a:solidFill>
                  <a:srgbClr val="FFFFFF"/>
                </a:solidFill>
                <a:latin typeface="Book Antiqua"/>
                <a:cs typeface="Book Antiqua"/>
              </a:rPr>
              <a:t>Crepes,</a:t>
            </a:r>
            <a:r>
              <a:rPr sz="1800" spc="2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800" spc="-135" dirty="0">
                <a:solidFill>
                  <a:srgbClr val="FFFFFF"/>
                </a:solidFill>
                <a:latin typeface="Book Antiqua"/>
                <a:cs typeface="Book Antiqua"/>
              </a:rPr>
              <a:t>&amp;</a:t>
            </a:r>
            <a:r>
              <a:rPr sz="1800" spc="2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800" spc="-150" dirty="0">
                <a:solidFill>
                  <a:srgbClr val="FFFFFF"/>
                </a:solidFill>
                <a:latin typeface="Book Antiqua"/>
                <a:cs typeface="Book Antiqua"/>
              </a:rPr>
              <a:t>Conversation</a:t>
            </a:r>
            <a:endParaRPr sz="1800">
              <a:latin typeface="Book Antiqua"/>
              <a:cs typeface="Book Antiqua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50473" y="7699061"/>
            <a:ext cx="3251200" cy="195833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2100"/>
              </a:lnSpc>
              <a:spcBef>
                <a:spcPts val="120"/>
              </a:spcBef>
              <a:tabLst>
                <a:tab pos="1350010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"Just</a:t>
            </a:r>
            <a:r>
              <a:rPr sz="1850" spc="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Coffee"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2.50</a:t>
            </a: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3.50</a:t>
            </a:r>
            <a:endParaRPr sz="1850">
              <a:latin typeface="Garamond"/>
              <a:cs typeface="Garamond"/>
            </a:endParaRPr>
          </a:p>
          <a:p>
            <a:pPr marL="12700" marR="5080">
              <a:lnSpc>
                <a:spcPts val="1430"/>
              </a:lnSpc>
              <a:spcBef>
                <a:spcPts val="185"/>
              </a:spcBef>
            </a:pP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Old</a:t>
            </a:r>
            <a:r>
              <a:rPr sz="14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45" dirty="0">
                <a:solidFill>
                  <a:srgbClr val="FFFFFF"/>
                </a:solidFill>
                <a:latin typeface="Garamond"/>
                <a:cs typeface="Garamond"/>
              </a:rPr>
              <a:t>fashioned</a:t>
            </a:r>
            <a:r>
              <a:rPr sz="1450" spc="-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65" dirty="0">
                <a:solidFill>
                  <a:srgbClr val="FFFFFF"/>
                </a:solidFill>
                <a:latin typeface="Garamond"/>
                <a:cs typeface="Garamond"/>
              </a:rPr>
              <a:t>drip</a:t>
            </a:r>
            <a:r>
              <a:rPr sz="1450" spc="-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coffee.</a:t>
            </a:r>
            <a:r>
              <a:rPr sz="1450" spc="-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Medium</a:t>
            </a:r>
            <a:r>
              <a:rPr sz="14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or</a:t>
            </a:r>
            <a:r>
              <a:rPr sz="1450" spc="-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45" dirty="0">
                <a:solidFill>
                  <a:srgbClr val="FFFFFF"/>
                </a:solidFill>
                <a:latin typeface="Garamond"/>
                <a:cs typeface="Garamond"/>
              </a:rPr>
              <a:t>dark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roast.</a:t>
            </a:r>
            <a:r>
              <a:rPr sz="1450" spc="-3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-10" dirty="0">
                <a:solidFill>
                  <a:srgbClr val="FFFFFF"/>
                </a:solidFill>
                <a:latin typeface="Garamond"/>
                <a:cs typeface="Garamond"/>
              </a:rPr>
              <a:t>Decaf</a:t>
            </a:r>
            <a:r>
              <a:rPr sz="1450" spc="-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65" dirty="0">
                <a:solidFill>
                  <a:srgbClr val="FFFFFF"/>
                </a:solidFill>
                <a:latin typeface="Garamond"/>
                <a:cs typeface="Garamond"/>
              </a:rPr>
              <a:t>available</a:t>
            </a:r>
            <a:r>
              <a:rPr sz="1450" spc="-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50" dirty="0">
                <a:solidFill>
                  <a:srgbClr val="FFFFFF"/>
                </a:solidFill>
                <a:latin typeface="Garamond"/>
                <a:cs typeface="Garamond"/>
              </a:rPr>
              <a:t>via</a:t>
            </a:r>
            <a:r>
              <a:rPr sz="1450" spc="-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50" dirty="0">
                <a:solidFill>
                  <a:srgbClr val="FFFFFF"/>
                </a:solidFill>
                <a:latin typeface="Garamond"/>
                <a:cs typeface="Garamond"/>
              </a:rPr>
              <a:t>pour</a:t>
            </a:r>
            <a:r>
              <a:rPr sz="1450" spc="-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-20" dirty="0">
                <a:solidFill>
                  <a:srgbClr val="FFFFFF"/>
                </a:solidFill>
                <a:latin typeface="Garamond"/>
                <a:cs typeface="Garamond"/>
              </a:rPr>
              <a:t>over.</a:t>
            </a:r>
            <a:endParaRPr sz="1450">
              <a:latin typeface="Garamond"/>
              <a:cs typeface="Garamond"/>
            </a:endParaRPr>
          </a:p>
          <a:p>
            <a:pPr marL="12700">
              <a:lnSpc>
                <a:spcPts val="2100"/>
              </a:lnSpc>
              <a:spcBef>
                <a:spcPts val="1310"/>
              </a:spcBef>
              <a:tabLst>
                <a:tab pos="1366520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Cafe'</a:t>
            </a:r>
            <a:r>
              <a:rPr sz="1850" spc="-5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Au</a:t>
            </a:r>
            <a:r>
              <a:rPr sz="1850" spc="-4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Lait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</a:t>
            </a:r>
            <a:r>
              <a:rPr sz="1850" spc="-25" dirty="0">
                <a:solidFill>
                  <a:srgbClr val="FFFFFF"/>
                </a:solidFill>
                <a:latin typeface="Garamond"/>
                <a:cs typeface="Garamond"/>
              </a:rPr>
              <a:t>2.75</a:t>
            </a:r>
            <a:r>
              <a:rPr sz="1850" spc="-8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sz="1850" spc="-8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3.75</a:t>
            </a:r>
            <a:endParaRPr sz="1850">
              <a:latin typeface="Garamond"/>
              <a:cs typeface="Garamond"/>
            </a:endParaRPr>
          </a:p>
          <a:p>
            <a:pPr marL="12700">
              <a:lnSpc>
                <a:spcPts val="1614"/>
              </a:lnSpc>
            </a:pP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Dark</a:t>
            </a:r>
            <a:r>
              <a:rPr sz="1450" spc="-5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50" dirty="0">
                <a:solidFill>
                  <a:srgbClr val="FFFFFF"/>
                </a:solidFill>
                <a:latin typeface="Garamond"/>
                <a:cs typeface="Garamond"/>
              </a:rPr>
              <a:t>roast</a:t>
            </a:r>
            <a:r>
              <a:rPr sz="1450" spc="-5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coffee</a:t>
            </a:r>
            <a:r>
              <a:rPr sz="1450" spc="-5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50" dirty="0">
                <a:solidFill>
                  <a:srgbClr val="FFFFFF"/>
                </a:solidFill>
                <a:latin typeface="Garamond"/>
                <a:cs typeface="Garamond"/>
              </a:rPr>
              <a:t>with</a:t>
            </a:r>
            <a:r>
              <a:rPr sz="1450" spc="-5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55" dirty="0">
                <a:solidFill>
                  <a:srgbClr val="FFFFFF"/>
                </a:solidFill>
                <a:latin typeface="Garamond"/>
                <a:cs typeface="Garamond"/>
              </a:rPr>
              <a:t>steamed</a:t>
            </a:r>
            <a:r>
              <a:rPr sz="1450" spc="-5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-20" dirty="0">
                <a:solidFill>
                  <a:srgbClr val="FFFFFF"/>
                </a:solidFill>
                <a:latin typeface="Garamond"/>
                <a:cs typeface="Garamond"/>
              </a:rPr>
              <a:t>milk.</a:t>
            </a:r>
            <a:endParaRPr sz="1450">
              <a:latin typeface="Garamond"/>
              <a:cs typeface="Garamond"/>
            </a:endParaRPr>
          </a:p>
          <a:p>
            <a:pPr marL="12700">
              <a:lnSpc>
                <a:spcPts val="2100"/>
              </a:lnSpc>
              <a:spcBef>
                <a:spcPts val="1310"/>
              </a:spcBef>
              <a:tabLst>
                <a:tab pos="1233170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Iced</a:t>
            </a:r>
            <a:r>
              <a:rPr sz="1850" spc="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Coffee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2.50</a:t>
            </a: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3.50</a:t>
            </a:r>
            <a:endParaRPr sz="1850">
              <a:latin typeface="Garamond"/>
              <a:cs typeface="Garamond"/>
            </a:endParaRPr>
          </a:p>
          <a:p>
            <a:pPr marL="12700">
              <a:lnSpc>
                <a:spcPts val="1614"/>
              </a:lnSpc>
            </a:pPr>
            <a:r>
              <a:rPr sz="1450" spc="-20" dirty="0">
                <a:solidFill>
                  <a:srgbClr val="FFFFFF"/>
                </a:solidFill>
                <a:latin typeface="Garamond"/>
                <a:cs typeface="Garamond"/>
              </a:rPr>
              <a:t>Hot</a:t>
            </a:r>
            <a:r>
              <a:rPr sz="1450" spc="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infused.</a:t>
            </a:r>
            <a:r>
              <a:rPr sz="1450" spc="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Cooled</a:t>
            </a:r>
            <a:r>
              <a:rPr sz="1450" spc="1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70" dirty="0">
                <a:solidFill>
                  <a:srgbClr val="FFFFFF"/>
                </a:solidFill>
                <a:latin typeface="Garamond"/>
                <a:cs typeface="Garamond"/>
              </a:rPr>
              <a:t>and</a:t>
            </a:r>
            <a:r>
              <a:rPr sz="1450" spc="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60" dirty="0">
                <a:solidFill>
                  <a:srgbClr val="FFFFFF"/>
                </a:solidFill>
                <a:latin typeface="Garamond"/>
                <a:cs typeface="Garamond"/>
              </a:rPr>
              <a:t>put</a:t>
            </a:r>
            <a:r>
              <a:rPr sz="1450" spc="1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on</a:t>
            </a:r>
            <a:r>
              <a:rPr sz="1450" spc="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-20" dirty="0">
                <a:solidFill>
                  <a:srgbClr val="FFFFFF"/>
                </a:solidFill>
                <a:latin typeface="Garamond"/>
                <a:cs typeface="Garamond"/>
              </a:rPr>
              <a:t>ice.</a:t>
            </a:r>
            <a:endParaRPr sz="1450">
              <a:latin typeface="Garamond"/>
              <a:cs typeface="Garamond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264335" y="8993420"/>
            <a:ext cx="2559050" cy="756285"/>
          </a:xfrm>
          <a:prstGeom prst="rect">
            <a:avLst/>
          </a:prstGeom>
        </p:spPr>
        <p:txBody>
          <a:bodyPr vert="horz" wrap="square" lIns="0" tIns="130810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1030"/>
              </a:spcBef>
            </a:pPr>
            <a:r>
              <a:rPr sz="2150" spc="-130" dirty="0">
                <a:solidFill>
                  <a:srgbClr val="FFFFFF"/>
                </a:solidFill>
                <a:latin typeface="Book Antiqua"/>
                <a:cs typeface="Book Antiqua"/>
              </a:rPr>
              <a:t>FLAVORED</a:t>
            </a:r>
            <a:r>
              <a:rPr sz="2150" spc="3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2150" spc="-35" dirty="0">
                <a:solidFill>
                  <a:srgbClr val="FFFFFF"/>
                </a:solidFill>
                <a:latin typeface="Book Antiqua"/>
                <a:cs typeface="Book Antiqua"/>
              </a:rPr>
              <a:t>SYRUPS</a:t>
            </a:r>
            <a:endParaRPr sz="215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sz="1350" dirty="0">
                <a:solidFill>
                  <a:srgbClr val="FFFFFF"/>
                </a:solidFill>
                <a:latin typeface="Garamond"/>
                <a:cs typeface="Garamond"/>
              </a:rPr>
              <a:t>Add</a:t>
            </a:r>
            <a:r>
              <a:rPr sz="1350" spc="-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350" spc="95" dirty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sz="13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350" dirty="0">
                <a:solidFill>
                  <a:srgbClr val="FFFFFF"/>
                </a:solidFill>
                <a:latin typeface="Garamond"/>
                <a:cs typeface="Garamond"/>
              </a:rPr>
              <a:t>shot</a:t>
            </a:r>
            <a:r>
              <a:rPr sz="1350" spc="-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350" spc="-20" dirty="0">
                <a:solidFill>
                  <a:srgbClr val="FFFFFF"/>
                </a:solidFill>
                <a:latin typeface="Garamond"/>
                <a:cs typeface="Garamond"/>
              </a:rPr>
              <a:t>of </a:t>
            </a:r>
            <a:r>
              <a:rPr sz="1350" dirty="0">
                <a:solidFill>
                  <a:srgbClr val="FFFFFF"/>
                </a:solidFill>
                <a:latin typeface="Garamond"/>
                <a:cs typeface="Garamond"/>
              </a:rPr>
              <a:t>flavor</a:t>
            </a:r>
            <a:r>
              <a:rPr sz="13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350" dirty="0">
                <a:solidFill>
                  <a:srgbClr val="FFFFFF"/>
                </a:solidFill>
                <a:latin typeface="Garamond"/>
                <a:cs typeface="Garamond"/>
              </a:rPr>
              <a:t>to</a:t>
            </a:r>
            <a:r>
              <a:rPr sz="1350" spc="-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350" spc="80" dirty="0">
                <a:solidFill>
                  <a:srgbClr val="FFFFFF"/>
                </a:solidFill>
                <a:latin typeface="Garamond"/>
                <a:cs typeface="Garamond"/>
              </a:rPr>
              <a:t>any</a:t>
            </a:r>
            <a:r>
              <a:rPr sz="13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350" spc="60" dirty="0">
                <a:solidFill>
                  <a:srgbClr val="FFFFFF"/>
                </a:solidFill>
                <a:latin typeface="Garamond"/>
                <a:cs typeface="Garamond"/>
              </a:rPr>
              <a:t>drink</a:t>
            </a:r>
            <a:r>
              <a:rPr sz="1350" spc="-25" dirty="0">
                <a:solidFill>
                  <a:srgbClr val="FFFFFF"/>
                </a:solidFill>
                <a:latin typeface="Garamond"/>
                <a:cs typeface="Garamond"/>
              </a:rPr>
              <a:t> .50</a:t>
            </a:r>
            <a:endParaRPr sz="1350">
              <a:latin typeface="Garamond"/>
              <a:cs typeface="Garamond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158326" y="9918186"/>
            <a:ext cx="2702560" cy="258572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12700" marR="5080">
              <a:lnSpc>
                <a:spcPts val="1650"/>
              </a:lnSpc>
              <a:spcBef>
                <a:spcPts val="450"/>
              </a:spcBef>
            </a:pPr>
            <a:r>
              <a:rPr sz="1650" spc="55" dirty="0">
                <a:solidFill>
                  <a:srgbClr val="FFFFFF"/>
                </a:solidFill>
                <a:latin typeface="Garamond"/>
                <a:cs typeface="Garamond"/>
              </a:rPr>
              <a:t>Vanilla</a:t>
            </a:r>
            <a:r>
              <a:rPr sz="16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spc="75" dirty="0">
                <a:solidFill>
                  <a:srgbClr val="FFFFFF"/>
                </a:solidFill>
                <a:latin typeface="Garamond"/>
                <a:cs typeface="Garamond"/>
              </a:rPr>
              <a:t>(sugar</a:t>
            </a:r>
            <a:r>
              <a:rPr sz="1650" spc="-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dirty="0">
                <a:solidFill>
                  <a:srgbClr val="FFFFFF"/>
                </a:solidFill>
                <a:latin typeface="Garamond"/>
                <a:cs typeface="Garamond"/>
              </a:rPr>
              <a:t>free</a:t>
            </a:r>
            <a:r>
              <a:rPr sz="1650" spc="-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spc="65" dirty="0">
                <a:solidFill>
                  <a:srgbClr val="FFFFFF"/>
                </a:solidFill>
                <a:latin typeface="Garamond"/>
                <a:cs typeface="Garamond"/>
              </a:rPr>
              <a:t>available) </a:t>
            </a:r>
            <a:r>
              <a:rPr sz="1650" spc="60" dirty="0">
                <a:solidFill>
                  <a:srgbClr val="FFFFFF"/>
                </a:solidFill>
                <a:latin typeface="Garamond"/>
                <a:cs typeface="Garamond"/>
              </a:rPr>
              <a:t>Carmel</a:t>
            </a:r>
            <a:r>
              <a:rPr sz="16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spc="75" dirty="0">
                <a:solidFill>
                  <a:srgbClr val="FFFFFF"/>
                </a:solidFill>
                <a:latin typeface="Garamond"/>
                <a:cs typeface="Garamond"/>
              </a:rPr>
              <a:t>(sugar</a:t>
            </a:r>
            <a:r>
              <a:rPr sz="16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dirty="0">
                <a:solidFill>
                  <a:srgbClr val="FFFFFF"/>
                </a:solidFill>
                <a:latin typeface="Garamond"/>
                <a:cs typeface="Garamond"/>
              </a:rPr>
              <a:t>free</a:t>
            </a:r>
            <a:r>
              <a:rPr sz="16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spc="65" dirty="0">
                <a:solidFill>
                  <a:srgbClr val="FFFFFF"/>
                </a:solidFill>
                <a:latin typeface="Garamond"/>
                <a:cs typeface="Garamond"/>
              </a:rPr>
              <a:t>available) </a:t>
            </a:r>
            <a:r>
              <a:rPr sz="1650" spc="45" dirty="0">
                <a:solidFill>
                  <a:srgbClr val="FFFFFF"/>
                </a:solidFill>
                <a:latin typeface="Garamond"/>
                <a:cs typeface="Garamond"/>
              </a:rPr>
              <a:t>Hazelnut</a:t>
            </a:r>
            <a:r>
              <a:rPr sz="16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spc="75" dirty="0">
                <a:solidFill>
                  <a:srgbClr val="FFFFFF"/>
                </a:solidFill>
                <a:latin typeface="Garamond"/>
                <a:cs typeface="Garamond"/>
              </a:rPr>
              <a:t>(sugar</a:t>
            </a:r>
            <a:r>
              <a:rPr sz="1650" spc="-1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dirty="0">
                <a:solidFill>
                  <a:srgbClr val="FFFFFF"/>
                </a:solidFill>
                <a:latin typeface="Garamond"/>
                <a:cs typeface="Garamond"/>
              </a:rPr>
              <a:t>free</a:t>
            </a:r>
            <a:r>
              <a:rPr sz="1650" spc="-1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spc="65" dirty="0">
                <a:solidFill>
                  <a:srgbClr val="FFFFFF"/>
                </a:solidFill>
                <a:latin typeface="Garamond"/>
                <a:cs typeface="Garamond"/>
              </a:rPr>
              <a:t>available) </a:t>
            </a:r>
            <a:r>
              <a:rPr sz="1650" spc="-10" dirty="0">
                <a:solidFill>
                  <a:srgbClr val="FFFFFF"/>
                </a:solidFill>
                <a:latin typeface="Garamond"/>
                <a:cs typeface="Garamond"/>
              </a:rPr>
              <a:t>Mocha</a:t>
            </a:r>
            <a:endParaRPr sz="1650">
              <a:latin typeface="Garamond"/>
              <a:cs typeface="Garamond"/>
            </a:endParaRPr>
          </a:p>
          <a:p>
            <a:pPr marL="12700" marR="1244600">
              <a:lnSpc>
                <a:spcPts val="1650"/>
              </a:lnSpc>
            </a:pPr>
            <a:r>
              <a:rPr sz="1650" dirty="0">
                <a:solidFill>
                  <a:srgbClr val="FFFFFF"/>
                </a:solidFill>
                <a:latin typeface="Garamond"/>
                <a:cs typeface="Garamond"/>
              </a:rPr>
              <a:t>White</a:t>
            </a:r>
            <a:r>
              <a:rPr sz="1650" spc="10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Garamond"/>
                <a:cs typeface="Garamond"/>
              </a:rPr>
              <a:t>Chocolate </a:t>
            </a:r>
            <a:r>
              <a:rPr sz="1650" spc="50" dirty="0">
                <a:solidFill>
                  <a:srgbClr val="FFFFFF"/>
                </a:solidFill>
                <a:latin typeface="Garamond"/>
                <a:cs typeface="Garamond"/>
              </a:rPr>
              <a:t>Irish</a:t>
            </a:r>
            <a:r>
              <a:rPr sz="1650" spc="-9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spc="40" dirty="0">
                <a:solidFill>
                  <a:srgbClr val="FFFFFF"/>
                </a:solidFill>
                <a:latin typeface="Garamond"/>
                <a:cs typeface="Garamond"/>
              </a:rPr>
              <a:t>Cream</a:t>
            </a:r>
            <a:endParaRPr sz="1650">
              <a:latin typeface="Garamond"/>
              <a:cs typeface="Garamond"/>
            </a:endParaRPr>
          </a:p>
          <a:p>
            <a:pPr marL="12700" marR="924560">
              <a:lnSpc>
                <a:spcPts val="1650"/>
              </a:lnSpc>
            </a:pPr>
            <a:r>
              <a:rPr sz="1650" spc="60" dirty="0">
                <a:solidFill>
                  <a:srgbClr val="FFFFFF"/>
                </a:solidFill>
                <a:latin typeface="Garamond"/>
                <a:cs typeface="Garamond"/>
              </a:rPr>
              <a:t>Spiced</a:t>
            </a:r>
            <a:r>
              <a:rPr sz="16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dirty="0">
                <a:solidFill>
                  <a:srgbClr val="FFFFFF"/>
                </a:solidFill>
                <a:latin typeface="Garamond"/>
                <a:cs typeface="Garamond"/>
              </a:rPr>
              <a:t>Brown</a:t>
            </a:r>
            <a:r>
              <a:rPr sz="16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spc="65" dirty="0">
                <a:solidFill>
                  <a:srgbClr val="FFFFFF"/>
                </a:solidFill>
                <a:latin typeface="Garamond"/>
                <a:cs typeface="Garamond"/>
              </a:rPr>
              <a:t>Sugar </a:t>
            </a:r>
            <a:r>
              <a:rPr sz="1650" dirty="0">
                <a:solidFill>
                  <a:srgbClr val="FFFFFF"/>
                </a:solidFill>
                <a:latin typeface="Garamond"/>
                <a:cs typeface="Garamond"/>
              </a:rPr>
              <a:t>Wild</a:t>
            </a:r>
            <a:r>
              <a:rPr sz="1650" spc="7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spc="65" dirty="0">
                <a:solidFill>
                  <a:srgbClr val="FFFFFF"/>
                </a:solidFill>
                <a:latin typeface="Garamond"/>
                <a:cs typeface="Garamond"/>
              </a:rPr>
              <a:t>Strawberry </a:t>
            </a:r>
            <a:r>
              <a:rPr sz="1650" spc="45" dirty="0">
                <a:solidFill>
                  <a:srgbClr val="FFFFFF"/>
                </a:solidFill>
                <a:latin typeface="Garamond"/>
                <a:cs typeface="Garamond"/>
              </a:rPr>
              <a:t>Passion</a:t>
            </a:r>
            <a:r>
              <a:rPr sz="1650" spc="-7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spc="30" dirty="0">
                <a:solidFill>
                  <a:srgbClr val="FFFFFF"/>
                </a:solidFill>
                <a:latin typeface="Garamond"/>
                <a:cs typeface="Garamond"/>
              </a:rPr>
              <a:t>Fruit </a:t>
            </a:r>
            <a:r>
              <a:rPr sz="1650" spc="-10" dirty="0">
                <a:solidFill>
                  <a:srgbClr val="FFFFFF"/>
                </a:solidFill>
                <a:latin typeface="Garamond"/>
                <a:cs typeface="Garamond"/>
              </a:rPr>
              <a:t>Lavender</a:t>
            </a:r>
            <a:r>
              <a:rPr sz="1650" spc="500" dirty="0">
                <a:solidFill>
                  <a:srgbClr val="FFFFFF"/>
                </a:solidFill>
                <a:latin typeface="Garamond"/>
                <a:cs typeface="Garamond"/>
              </a:rPr>
              <a:t>  </a:t>
            </a:r>
            <a:r>
              <a:rPr sz="1650" spc="50" dirty="0">
                <a:solidFill>
                  <a:srgbClr val="FFFFFF"/>
                </a:solidFill>
                <a:latin typeface="Garamond"/>
                <a:cs typeface="Garamond"/>
              </a:rPr>
              <a:t>Raspberry</a:t>
            </a:r>
            <a:endParaRPr sz="1650">
              <a:latin typeface="Garamond"/>
              <a:cs typeface="Garamond"/>
            </a:endParaRPr>
          </a:p>
          <a:p>
            <a:pPr marL="12700">
              <a:lnSpc>
                <a:spcPts val="1650"/>
              </a:lnSpc>
            </a:pPr>
            <a:r>
              <a:rPr sz="1650" dirty="0">
                <a:solidFill>
                  <a:srgbClr val="FFFFFF"/>
                </a:solidFill>
                <a:latin typeface="Garamond"/>
                <a:cs typeface="Garamond"/>
              </a:rPr>
              <a:t>Frosted</a:t>
            </a:r>
            <a:r>
              <a:rPr sz="1650" spc="13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spc="-20" dirty="0">
                <a:solidFill>
                  <a:srgbClr val="FFFFFF"/>
                </a:solidFill>
                <a:latin typeface="Garamond"/>
                <a:cs typeface="Garamond"/>
              </a:rPr>
              <a:t>Mint</a:t>
            </a:r>
            <a:endParaRPr sz="1650">
              <a:latin typeface="Garamond"/>
              <a:cs typeface="Garamond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139638" y="843808"/>
            <a:ext cx="3310254" cy="8048625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R="317500" algn="ctr">
              <a:lnSpc>
                <a:spcPct val="100000"/>
              </a:lnSpc>
              <a:spcBef>
                <a:spcPts val="1150"/>
              </a:spcBef>
            </a:pPr>
            <a:r>
              <a:rPr sz="2150" spc="-35" dirty="0">
                <a:solidFill>
                  <a:srgbClr val="FFFFFF"/>
                </a:solidFill>
                <a:latin typeface="Book Antiqua"/>
                <a:cs typeface="Book Antiqua"/>
              </a:rPr>
              <a:t>TEA</a:t>
            </a:r>
            <a:r>
              <a:rPr sz="2150" spc="-7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2150" spc="-160" dirty="0">
                <a:solidFill>
                  <a:srgbClr val="FFFFFF"/>
                </a:solidFill>
                <a:latin typeface="Book Antiqua"/>
                <a:cs typeface="Book Antiqua"/>
              </a:rPr>
              <a:t>&amp;</a:t>
            </a:r>
            <a:r>
              <a:rPr sz="2150" spc="-20" dirty="0">
                <a:solidFill>
                  <a:srgbClr val="FFFFFF"/>
                </a:solidFill>
                <a:latin typeface="Book Antiqua"/>
                <a:cs typeface="Book Antiqua"/>
              </a:rPr>
              <a:t> MORE</a:t>
            </a:r>
            <a:endParaRPr sz="2150">
              <a:latin typeface="Book Antiqua"/>
              <a:cs typeface="Book Antiqua"/>
            </a:endParaRPr>
          </a:p>
          <a:p>
            <a:pPr marL="12700">
              <a:lnSpc>
                <a:spcPts val="2100"/>
              </a:lnSpc>
              <a:spcBef>
                <a:spcPts val="930"/>
              </a:spcBef>
              <a:tabLst>
                <a:tab pos="1074420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"Just</a:t>
            </a:r>
            <a:r>
              <a:rPr sz="1850" spc="-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Tea"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3.25</a:t>
            </a:r>
            <a:r>
              <a:rPr sz="1850" spc="-10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sz="1850" spc="-9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3.75</a:t>
            </a:r>
            <a:endParaRPr sz="1850">
              <a:latin typeface="Garamond"/>
              <a:cs typeface="Garamond"/>
            </a:endParaRPr>
          </a:p>
          <a:p>
            <a:pPr marL="12700" marR="5080">
              <a:lnSpc>
                <a:spcPts val="1430"/>
              </a:lnSpc>
              <a:spcBef>
                <a:spcPts val="185"/>
              </a:spcBef>
            </a:pPr>
            <a:r>
              <a:rPr sz="1450" spc="-20" dirty="0">
                <a:solidFill>
                  <a:srgbClr val="FFFFFF"/>
                </a:solidFill>
                <a:latin typeface="Garamond"/>
                <a:cs typeface="Garamond"/>
              </a:rPr>
              <a:t>Loose</a:t>
            </a:r>
            <a:r>
              <a:rPr sz="1450" spc="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50" dirty="0">
                <a:solidFill>
                  <a:srgbClr val="FFFFFF"/>
                </a:solidFill>
                <a:latin typeface="Garamond"/>
                <a:cs typeface="Garamond"/>
              </a:rPr>
              <a:t>leaf</a:t>
            </a:r>
            <a:r>
              <a:rPr sz="1450" spc="1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tea.</a:t>
            </a:r>
            <a:r>
              <a:rPr sz="1450" spc="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-10" dirty="0">
                <a:solidFill>
                  <a:srgbClr val="FFFFFF"/>
                </a:solidFill>
                <a:latin typeface="Garamond"/>
                <a:cs typeface="Garamond"/>
              </a:rPr>
              <a:t>"Double</a:t>
            </a:r>
            <a:r>
              <a:rPr sz="1450" spc="1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cup"</a:t>
            </a:r>
            <a:r>
              <a:rPr sz="1450" spc="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steeped.</a:t>
            </a:r>
            <a:r>
              <a:rPr sz="1450" spc="1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40" dirty="0">
                <a:solidFill>
                  <a:srgbClr val="FFFFFF"/>
                </a:solidFill>
                <a:latin typeface="Garamond"/>
                <a:cs typeface="Garamond"/>
              </a:rPr>
              <a:t>Sieved </a:t>
            </a:r>
            <a:r>
              <a:rPr sz="1450" spc="70" dirty="0">
                <a:solidFill>
                  <a:srgbClr val="FFFFFF"/>
                </a:solidFill>
                <a:latin typeface="Garamond"/>
                <a:cs typeface="Garamond"/>
              </a:rPr>
              <a:t>and</a:t>
            </a:r>
            <a:r>
              <a:rPr sz="1450" spc="-7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-10" dirty="0">
                <a:solidFill>
                  <a:srgbClr val="FFFFFF"/>
                </a:solidFill>
                <a:latin typeface="Garamond"/>
                <a:cs typeface="Garamond"/>
              </a:rPr>
              <a:t>served.</a:t>
            </a:r>
            <a:endParaRPr sz="1450">
              <a:latin typeface="Garamond"/>
              <a:cs typeface="Garamond"/>
            </a:endParaRPr>
          </a:p>
          <a:p>
            <a:pPr marL="12700">
              <a:lnSpc>
                <a:spcPts val="2100"/>
              </a:lnSpc>
              <a:spcBef>
                <a:spcPts val="930"/>
              </a:spcBef>
              <a:tabLst>
                <a:tab pos="1033144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Tea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Latte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3.50</a:t>
            </a:r>
            <a:r>
              <a:rPr sz="1850" spc="-5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sz="1850" spc="-4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4.50</a:t>
            </a:r>
            <a:endParaRPr sz="1850">
              <a:latin typeface="Garamond"/>
              <a:cs typeface="Garamond"/>
            </a:endParaRPr>
          </a:p>
          <a:p>
            <a:pPr marL="12700" marR="68580">
              <a:lnSpc>
                <a:spcPts val="1430"/>
              </a:lnSpc>
              <a:spcBef>
                <a:spcPts val="185"/>
              </a:spcBef>
            </a:pP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Your</a:t>
            </a:r>
            <a:r>
              <a:rPr sz="1450" spc="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choice</a:t>
            </a:r>
            <a:r>
              <a:rPr sz="1450" spc="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-25" dirty="0">
                <a:solidFill>
                  <a:srgbClr val="FFFFFF"/>
                </a:solidFill>
                <a:latin typeface="Garamond"/>
                <a:cs typeface="Garamond"/>
              </a:rPr>
              <a:t>of</a:t>
            </a:r>
            <a:r>
              <a:rPr sz="1450" spc="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loose-</a:t>
            </a:r>
            <a:r>
              <a:rPr sz="1450" spc="50" dirty="0">
                <a:solidFill>
                  <a:srgbClr val="FFFFFF"/>
                </a:solidFill>
                <a:latin typeface="Garamond"/>
                <a:cs typeface="Garamond"/>
              </a:rPr>
              <a:t>leaf</a:t>
            </a:r>
            <a:r>
              <a:rPr sz="1450" spc="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tea,</a:t>
            </a:r>
            <a:r>
              <a:rPr sz="1450" spc="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50" dirty="0">
                <a:solidFill>
                  <a:srgbClr val="FFFFFF"/>
                </a:solidFill>
                <a:latin typeface="Garamond"/>
                <a:cs typeface="Garamond"/>
              </a:rPr>
              <a:t>with</a:t>
            </a:r>
            <a:r>
              <a:rPr sz="1450" spc="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45" dirty="0">
                <a:solidFill>
                  <a:srgbClr val="FFFFFF"/>
                </a:solidFill>
                <a:latin typeface="Garamond"/>
                <a:cs typeface="Garamond"/>
              </a:rPr>
              <a:t>steamed </a:t>
            </a:r>
            <a:r>
              <a:rPr sz="1450" spc="-10" dirty="0">
                <a:solidFill>
                  <a:srgbClr val="FFFFFF"/>
                </a:solidFill>
                <a:latin typeface="Garamond"/>
                <a:cs typeface="Garamond"/>
              </a:rPr>
              <a:t>milk.</a:t>
            </a:r>
            <a:endParaRPr sz="1450">
              <a:latin typeface="Garamond"/>
              <a:cs typeface="Garamond"/>
            </a:endParaRPr>
          </a:p>
          <a:p>
            <a:pPr marL="12700">
              <a:lnSpc>
                <a:spcPts val="2100"/>
              </a:lnSpc>
              <a:spcBef>
                <a:spcPts val="935"/>
              </a:spcBef>
              <a:tabLst>
                <a:tab pos="1135380" algn="l"/>
              </a:tabLst>
            </a:pPr>
            <a:r>
              <a:rPr sz="1850" spc="60" dirty="0">
                <a:solidFill>
                  <a:srgbClr val="FFFFFF"/>
                </a:solidFill>
                <a:latin typeface="Garamond"/>
                <a:cs typeface="Garamond"/>
              </a:rPr>
              <a:t>Chai</a:t>
            </a:r>
            <a:r>
              <a:rPr sz="1850" spc="-11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Latte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3.50</a:t>
            </a:r>
            <a:r>
              <a:rPr sz="1850" spc="-5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sz="1850" spc="-4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4.50</a:t>
            </a:r>
            <a:endParaRPr sz="1850">
              <a:latin typeface="Garamond"/>
              <a:cs typeface="Garamond"/>
            </a:endParaRPr>
          </a:p>
          <a:p>
            <a:pPr marL="12700">
              <a:lnSpc>
                <a:spcPts val="1614"/>
              </a:lnSpc>
            </a:pPr>
            <a:r>
              <a:rPr sz="1450" spc="50" dirty="0">
                <a:solidFill>
                  <a:srgbClr val="FFFFFF"/>
                </a:solidFill>
                <a:latin typeface="Garamond"/>
                <a:cs typeface="Garamond"/>
              </a:rPr>
              <a:t>Spiced</a:t>
            </a:r>
            <a:r>
              <a:rPr sz="1450" spc="-7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65" dirty="0">
                <a:solidFill>
                  <a:srgbClr val="FFFFFF"/>
                </a:solidFill>
                <a:latin typeface="Garamond"/>
                <a:cs typeface="Garamond"/>
              </a:rPr>
              <a:t>chai</a:t>
            </a:r>
            <a:r>
              <a:rPr sz="1450" spc="-7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65" dirty="0">
                <a:solidFill>
                  <a:srgbClr val="FFFFFF"/>
                </a:solidFill>
                <a:latin typeface="Garamond"/>
                <a:cs typeface="Garamond"/>
              </a:rPr>
              <a:t>tea</a:t>
            </a:r>
            <a:r>
              <a:rPr sz="1450" spc="-7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50" dirty="0">
                <a:solidFill>
                  <a:srgbClr val="FFFFFF"/>
                </a:solidFill>
                <a:latin typeface="Garamond"/>
                <a:cs typeface="Garamond"/>
              </a:rPr>
              <a:t>with</a:t>
            </a:r>
            <a:r>
              <a:rPr sz="1450" spc="-7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55" dirty="0">
                <a:solidFill>
                  <a:srgbClr val="FFFFFF"/>
                </a:solidFill>
                <a:latin typeface="Garamond"/>
                <a:cs typeface="Garamond"/>
              </a:rPr>
              <a:t>steamed</a:t>
            </a:r>
            <a:r>
              <a:rPr sz="1450" spc="-7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-20" dirty="0">
                <a:solidFill>
                  <a:srgbClr val="FFFFFF"/>
                </a:solidFill>
                <a:latin typeface="Garamond"/>
                <a:cs typeface="Garamond"/>
              </a:rPr>
              <a:t>milk.</a:t>
            </a:r>
            <a:endParaRPr sz="1450">
              <a:latin typeface="Garamond"/>
              <a:cs typeface="Garamond"/>
            </a:endParaRPr>
          </a:p>
          <a:p>
            <a:pPr marL="12700">
              <a:lnSpc>
                <a:spcPts val="2100"/>
              </a:lnSpc>
              <a:spcBef>
                <a:spcPts val="935"/>
              </a:spcBef>
              <a:tabLst>
                <a:tab pos="1402715" algn="l"/>
              </a:tabLst>
            </a:pPr>
            <a:r>
              <a:rPr sz="1850" spc="50" dirty="0">
                <a:solidFill>
                  <a:srgbClr val="FFFFFF"/>
                </a:solidFill>
                <a:latin typeface="Garamond"/>
                <a:cs typeface="Garamond"/>
              </a:rPr>
              <a:t>Matcha</a:t>
            </a:r>
            <a:r>
              <a:rPr sz="1850" spc="-8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Latte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4.00</a:t>
            </a: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sz="1850" spc="-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5.00</a:t>
            </a:r>
            <a:endParaRPr sz="1850">
              <a:latin typeface="Garamond"/>
              <a:cs typeface="Garamond"/>
            </a:endParaRPr>
          </a:p>
          <a:p>
            <a:pPr marL="12700" marR="270510">
              <a:lnSpc>
                <a:spcPts val="1430"/>
              </a:lnSpc>
              <a:spcBef>
                <a:spcPts val="185"/>
              </a:spcBef>
            </a:pPr>
            <a:r>
              <a:rPr sz="1450" spc="45" dirty="0">
                <a:solidFill>
                  <a:srgbClr val="FFFFFF"/>
                </a:solidFill>
                <a:latin typeface="Garamond"/>
                <a:cs typeface="Garamond"/>
              </a:rPr>
              <a:t>Ceremonial</a:t>
            </a:r>
            <a:r>
              <a:rPr sz="1450" spc="-6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65" dirty="0">
                <a:solidFill>
                  <a:srgbClr val="FFFFFF"/>
                </a:solidFill>
                <a:latin typeface="Garamond"/>
                <a:cs typeface="Garamond"/>
              </a:rPr>
              <a:t>grade</a:t>
            </a:r>
            <a:r>
              <a:rPr sz="1450" spc="-6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60" dirty="0">
                <a:solidFill>
                  <a:srgbClr val="FFFFFF"/>
                </a:solidFill>
                <a:latin typeface="Garamond"/>
                <a:cs typeface="Garamond"/>
              </a:rPr>
              <a:t>matcha</a:t>
            </a:r>
            <a:r>
              <a:rPr sz="1450" spc="-6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50" dirty="0">
                <a:solidFill>
                  <a:srgbClr val="FFFFFF"/>
                </a:solidFill>
                <a:latin typeface="Garamond"/>
                <a:cs typeface="Garamond"/>
              </a:rPr>
              <a:t>with</a:t>
            </a:r>
            <a:r>
              <a:rPr sz="1450" spc="-6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45" dirty="0">
                <a:solidFill>
                  <a:srgbClr val="FFFFFF"/>
                </a:solidFill>
                <a:latin typeface="Garamond"/>
                <a:cs typeface="Garamond"/>
              </a:rPr>
              <a:t>steamed </a:t>
            </a:r>
            <a:r>
              <a:rPr sz="1450" spc="-10" dirty="0">
                <a:solidFill>
                  <a:srgbClr val="FFFFFF"/>
                </a:solidFill>
                <a:latin typeface="Garamond"/>
                <a:cs typeface="Garamond"/>
              </a:rPr>
              <a:t>milk.</a:t>
            </a:r>
            <a:endParaRPr sz="1450">
              <a:latin typeface="Garamond"/>
              <a:cs typeface="Garamond"/>
            </a:endParaRPr>
          </a:p>
          <a:p>
            <a:pPr marL="12700">
              <a:lnSpc>
                <a:spcPts val="2100"/>
              </a:lnSpc>
              <a:spcBef>
                <a:spcPts val="930"/>
              </a:spcBef>
              <a:tabLst>
                <a:tab pos="957580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Iced</a:t>
            </a: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Garamond"/>
                <a:cs typeface="Garamond"/>
              </a:rPr>
              <a:t>Tea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3.25-</a:t>
            </a:r>
            <a:r>
              <a:rPr sz="1850" spc="-9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3.75</a:t>
            </a:r>
            <a:endParaRPr sz="1850">
              <a:latin typeface="Garamond"/>
              <a:cs typeface="Garamond"/>
            </a:endParaRPr>
          </a:p>
          <a:p>
            <a:pPr marL="12700" marR="48260">
              <a:lnSpc>
                <a:spcPts val="1430"/>
              </a:lnSpc>
              <a:spcBef>
                <a:spcPts val="185"/>
              </a:spcBef>
            </a:pP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Your</a:t>
            </a:r>
            <a:r>
              <a:rPr sz="14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choice</a:t>
            </a:r>
            <a:r>
              <a:rPr sz="14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-25" dirty="0">
                <a:solidFill>
                  <a:srgbClr val="FFFFFF"/>
                </a:solidFill>
                <a:latin typeface="Garamond"/>
                <a:cs typeface="Garamond"/>
              </a:rPr>
              <a:t>of</a:t>
            </a:r>
            <a:r>
              <a:rPr sz="14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tea.</a:t>
            </a:r>
            <a:r>
              <a:rPr sz="1450" spc="-20" dirty="0">
                <a:solidFill>
                  <a:srgbClr val="FFFFFF"/>
                </a:solidFill>
                <a:latin typeface="Garamond"/>
                <a:cs typeface="Garamond"/>
              </a:rPr>
              <a:t> Hot </a:t>
            </a:r>
            <a:r>
              <a:rPr sz="1450" spc="50" dirty="0">
                <a:solidFill>
                  <a:srgbClr val="FFFFFF"/>
                </a:solidFill>
                <a:latin typeface="Garamond"/>
                <a:cs typeface="Garamond"/>
              </a:rPr>
              <a:t>steeped</a:t>
            </a:r>
            <a:r>
              <a:rPr sz="1450" spc="-1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70" dirty="0">
                <a:solidFill>
                  <a:srgbClr val="FFFFFF"/>
                </a:solidFill>
                <a:latin typeface="Garamond"/>
                <a:cs typeface="Garamond"/>
              </a:rPr>
              <a:t>and</a:t>
            </a:r>
            <a:r>
              <a:rPr sz="145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-10" dirty="0">
                <a:solidFill>
                  <a:srgbClr val="FFFFFF"/>
                </a:solidFill>
                <a:latin typeface="Garamond"/>
                <a:cs typeface="Garamond"/>
              </a:rPr>
              <a:t>cooled. </a:t>
            </a:r>
            <a:r>
              <a:rPr sz="1450" spc="50" dirty="0">
                <a:solidFill>
                  <a:srgbClr val="FFFFFF"/>
                </a:solidFill>
                <a:latin typeface="Garamond"/>
                <a:cs typeface="Garamond"/>
              </a:rPr>
              <a:t>Served</a:t>
            </a:r>
            <a:r>
              <a:rPr sz="1450" spc="-5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on</a:t>
            </a:r>
            <a:r>
              <a:rPr sz="1450" spc="-5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-20" dirty="0">
                <a:solidFill>
                  <a:srgbClr val="FFFFFF"/>
                </a:solidFill>
                <a:latin typeface="Garamond"/>
                <a:cs typeface="Garamond"/>
              </a:rPr>
              <a:t>ice.</a:t>
            </a:r>
            <a:endParaRPr sz="1450">
              <a:latin typeface="Garamond"/>
              <a:cs typeface="Garamond"/>
            </a:endParaRPr>
          </a:p>
          <a:p>
            <a:pPr marL="12700">
              <a:lnSpc>
                <a:spcPts val="2100"/>
              </a:lnSpc>
              <a:spcBef>
                <a:spcPts val="935"/>
              </a:spcBef>
              <a:tabLst>
                <a:tab pos="1288415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London</a:t>
            </a:r>
            <a:r>
              <a:rPr sz="1850" spc="-7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5" dirty="0">
                <a:solidFill>
                  <a:srgbClr val="FFFFFF"/>
                </a:solidFill>
                <a:latin typeface="Garamond"/>
                <a:cs typeface="Garamond"/>
              </a:rPr>
              <a:t>Fog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4.00</a:t>
            </a: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sz="1850" spc="-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5.00</a:t>
            </a:r>
            <a:endParaRPr sz="1850">
              <a:latin typeface="Garamond"/>
              <a:cs typeface="Garamond"/>
            </a:endParaRPr>
          </a:p>
          <a:p>
            <a:pPr marL="12700" marR="200660">
              <a:lnSpc>
                <a:spcPts val="1430"/>
              </a:lnSpc>
              <a:spcBef>
                <a:spcPts val="185"/>
              </a:spcBef>
            </a:pP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Earl</a:t>
            </a:r>
            <a:r>
              <a:rPr sz="1450" spc="-6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65" dirty="0">
                <a:solidFill>
                  <a:srgbClr val="FFFFFF"/>
                </a:solidFill>
                <a:latin typeface="Garamond"/>
                <a:cs typeface="Garamond"/>
              </a:rPr>
              <a:t>grey</a:t>
            </a:r>
            <a:r>
              <a:rPr sz="1450" spc="-6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65" dirty="0">
                <a:solidFill>
                  <a:srgbClr val="FFFFFF"/>
                </a:solidFill>
                <a:latin typeface="Garamond"/>
                <a:cs typeface="Garamond"/>
              </a:rPr>
              <a:t>tea</a:t>
            </a:r>
            <a:r>
              <a:rPr sz="1450" spc="-6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50" dirty="0">
                <a:solidFill>
                  <a:srgbClr val="FFFFFF"/>
                </a:solidFill>
                <a:latin typeface="Garamond"/>
                <a:cs typeface="Garamond"/>
              </a:rPr>
              <a:t>with</a:t>
            </a:r>
            <a:r>
              <a:rPr sz="1450" spc="-6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100" dirty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sz="1450" spc="-6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60" dirty="0">
                <a:solidFill>
                  <a:srgbClr val="FFFFFF"/>
                </a:solidFill>
                <a:latin typeface="Garamond"/>
                <a:cs typeface="Garamond"/>
              </a:rPr>
              <a:t>splash</a:t>
            </a:r>
            <a:r>
              <a:rPr sz="1450" spc="-6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-25" dirty="0">
                <a:solidFill>
                  <a:srgbClr val="FFFFFF"/>
                </a:solidFill>
                <a:latin typeface="Garamond"/>
                <a:cs typeface="Garamond"/>
              </a:rPr>
              <a:t>of</a:t>
            </a:r>
            <a:r>
              <a:rPr sz="1450" spc="-6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50" dirty="0">
                <a:solidFill>
                  <a:srgbClr val="FFFFFF"/>
                </a:solidFill>
                <a:latin typeface="Garamond"/>
                <a:cs typeface="Garamond"/>
              </a:rPr>
              <a:t>vanilla,</a:t>
            </a:r>
            <a:r>
              <a:rPr sz="1450" spc="-6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45" dirty="0">
                <a:solidFill>
                  <a:srgbClr val="FFFFFF"/>
                </a:solidFill>
                <a:latin typeface="Garamond"/>
                <a:cs typeface="Garamond"/>
              </a:rPr>
              <a:t>and </a:t>
            </a:r>
            <a:r>
              <a:rPr sz="1450" spc="55" dirty="0">
                <a:solidFill>
                  <a:srgbClr val="FFFFFF"/>
                </a:solidFill>
                <a:latin typeface="Garamond"/>
                <a:cs typeface="Garamond"/>
              </a:rPr>
              <a:t>steamed</a:t>
            </a:r>
            <a:r>
              <a:rPr sz="1450" spc="-7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-10" dirty="0">
                <a:solidFill>
                  <a:srgbClr val="FFFFFF"/>
                </a:solidFill>
                <a:latin typeface="Garamond"/>
                <a:cs typeface="Garamond"/>
              </a:rPr>
              <a:t>milk.</a:t>
            </a:r>
            <a:endParaRPr sz="1450">
              <a:latin typeface="Garamond"/>
              <a:cs typeface="Garamond"/>
            </a:endParaRPr>
          </a:p>
          <a:p>
            <a:pPr marR="277495" algn="ctr">
              <a:lnSpc>
                <a:spcPct val="100000"/>
              </a:lnSpc>
              <a:spcBef>
                <a:spcPts val="1145"/>
              </a:spcBef>
            </a:pPr>
            <a:r>
              <a:rPr sz="2150" spc="-80" dirty="0">
                <a:solidFill>
                  <a:srgbClr val="FFFFFF"/>
                </a:solidFill>
                <a:latin typeface="Book Antiqua"/>
                <a:cs typeface="Book Antiqua"/>
              </a:rPr>
              <a:t>FEATURED</a:t>
            </a:r>
            <a:r>
              <a:rPr sz="2150" spc="-1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2150" spc="-20" dirty="0">
                <a:solidFill>
                  <a:srgbClr val="FFFFFF"/>
                </a:solidFill>
                <a:latin typeface="Book Antiqua"/>
                <a:cs typeface="Book Antiqua"/>
              </a:rPr>
              <a:t>TEAS</a:t>
            </a:r>
            <a:endParaRPr sz="2150">
              <a:latin typeface="Book Antiqua"/>
              <a:cs typeface="Book Antiqua"/>
            </a:endParaRPr>
          </a:p>
          <a:p>
            <a:pPr marL="31115" marR="1363345">
              <a:lnSpc>
                <a:spcPts val="1650"/>
              </a:lnSpc>
              <a:spcBef>
                <a:spcPts val="2320"/>
              </a:spcBef>
            </a:pPr>
            <a:r>
              <a:rPr sz="1650" spc="60" dirty="0">
                <a:solidFill>
                  <a:srgbClr val="FFFFFF"/>
                </a:solidFill>
                <a:latin typeface="Garamond"/>
                <a:cs typeface="Garamond"/>
              </a:rPr>
              <a:t>Creamy</a:t>
            </a:r>
            <a:r>
              <a:rPr sz="1650" spc="-3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dirty="0">
                <a:solidFill>
                  <a:srgbClr val="FFFFFF"/>
                </a:solidFill>
                <a:latin typeface="Garamond"/>
                <a:cs typeface="Garamond"/>
              </a:rPr>
              <a:t>Earl</a:t>
            </a:r>
            <a:r>
              <a:rPr sz="1650" spc="-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spc="-20" dirty="0">
                <a:solidFill>
                  <a:srgbClr val="FFFFFF"/>
                </a:solidFill>
                <a:latin typeface="Garamond"/>
                <a:cs typeface="Garamond"/>
              </a:rPr>
              <a:t>Grey </a:t>
            </a:r>
            <a:r>
              <a:rPr sz="1650" dirty="0">
                <a:solidFill>
                  <a:srgbClr val="FFFFFF"/>
                </a:solidFill>
                <a:latin typeface="Garamond"/>
                <a:cs typeface="Garamond"/>
              </a:rPr>
              <a:t>Organic</a:t>
            </a:r>
            <a:r>
              <a:rPr sz="1650" spc="20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spc="-20" dirty="0">
                <a:solidFill>
                  <a:srgbClr val="FFFFFF"/>
                </a:solidFill>
                <a:latin typeface="Garamond"/>
                <a:cs typeface="Garamond"/>
              </a:rPr>
              <a:t>Green </a:t>
            </a:r>
            <a:r>
              <a:rPr sz="1650" spc="45" dirty="0">
                <a:solidFill>
                  <a:srgbClr val="FFFFFF"/>
                </a:solidFill>
                <a:latin typeface="Garamond"/>
                <a:cs typeface="Garamond"/>
              </a:rPr>
              <a:t>Tropical</a:t>
            </a:r>
            <a:r>
              <a:rPr sz="1650" spc="-6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dirty="0">
                <a:solidFill>
                  <a:srgbClr val="FFFFFF"/>
                </a:solidFill>
                <a:latin typeface="Garamond"/>
                <a:cs typeface="Garamond"/>
              </a:rPr>
              <a:t>Night</a:t>
            </a:r>
            <a:r>
              <a:rPr sz="1650" spc="-5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650" spc="40" dirty="0">
                <a:solidFill>
                  <a:srgbClr val="FFFFFF"/>
                </a:solidFill>
                <a:latin typeface="Garamond"/>
                <a:cs typeface="Garamond"/>
              </a:rPr>
              <a:t>Herbal</a:t>
            </a:r>
            <a:endParaRPr sz="1650">
              <a:latin typeface="Garamond"/>
              <a:cs typeface="Garamond"/>
            </a:endParaRPr>
          </a:p>
          <a:p>
            <a:pPr marL="31115">
              <a:lnSpc>
                <a:spcPct val="100000"/>
              </a:lnSpc>
              <a:spcBef>
                <a:spcPts val="1320"/>
              </a:spcBef>
            </a:pPr>
            <a:r>
              <a:rPr sz="1350" spc="10" dirty="0">
                <a:solidFill>
                  <a:srgbClr val="FFFFFF"/>
                </a:solidFill>
                <a:latin typeface="Garamond"/>
                <a:cs typeface="Garamond"/>
              </a:rPr>
              <a:t>Served</a:t>
            </a:r>
            <a:r>
              <a:rPr sz="1350" spc="4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350" spc="10" dirty="0">
                <a:solidFill>
                  <a:srgbClr val="FFFFFF"/>
                </a:solidFill>
                <a:latin typeface="Garamond"/>
                <a:cs typeface="Garamond"/>
              </a:rPr>
              <a:t>hot</a:t>
            </a:r>
            <a:r>
              <a:rPr sz="1350" spc="4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350" spc="10" dirty="0">
                <a:solidFill>
                  <a:srgbClr val="FFFFFF"/>
                </a:solidFill>
                <a:latin typeface="Garamond"/>
                <a:cs typeface="Garamond"/>
              </a:rPr>
              <a:t>or</a:t>
            </a:r>
            <a:r>
              <a:rPr sz="1350" spc="4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350" spc="-20" dirty="0">
                <a:solidFill>
                  <a:srgbClr val="FFFFFF"/>
                </a:solidFill>
                <a:latin typeface="Garamond"/>
                <a:cs typeface="Garamond"/>
              </a:rPr>
              <a:t>cold.</a:t>
            </a:r>
            <a:endParaRPr sz="1350">
              <a:latin typeface="Garamond"/>
              <a:cs typeface="Garamond"/>
            </a:endParaRPr>
          </a:p>
          <a:p>
            <a:pPr marR="167640" algn="ctr">
              <a:lnSpc>
                <a:spcPct val="100000"/>
              </a:lnSpc>
              <a:spcBef>
                <a:spcPts val="880"/>
              </a:spcBef>
            </a:pPr>
            <a:r>
              <a:rPr sz="2150" spc="-80" dirty="0">
                <a:solidFill>
                  <a:srgbClr val="FFFFFF"/>
                </a:solidFill>
                <a:latin typeface="Book Antiqua"/>
                <a:cs typeface="Book Antiqua"/>
              </a:rPr>
              <a:t>MILK</a:t>
            </a:r>
            <a:r>
              <a:rPr sz="2150" spc="-5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2150" spc="-10" dirty="0">
                <a:solidFill>
                  <a:srgbClr val="FFFFFF"/>
                </a:solidFill>
                <a:latin typeface="Book Antiqua"/>
                <a:cs typeface="Book Antiqua"/>
              </a:rPr>
              <a:t>OPTIONS</a:t>
            </a:r>
            <a:endParaRPr sz="2150">
              <a:latin typeface="Book Antiqua"/>
              <a:cs typeface="Book Antiqua"/>
            </a:endParaRPr>
          </a:p>
          <a:p>
            <a:pPr marL="1220470" marR="1432560" algn="ctr">
              <a:lnSpc>
                <a:spcPts val="1430"/>
              </a:lnSpc>
              <a:spcBef>
                <a:spcPts val="1410"/>
              </a:spcBef>
            </a:pPr>
            <a:r>
              <a:rPr sz="1450" spc="-10" dirty="0">
                <a:solidFill>
                  <a:srgbClr val="FFFFFF"/>
                </a:solidFill>
                <a:latin typeface="Garamond"/>
                <a:cs typeface="Garamond"/>
              </a:rPr>
              <a:t>Whole </a:t>
            </a:r>
            <a:r>
              <a:rPr sz="1450" spc="-25" dirty="0">
                <a:solidFill>
                  <a:srgbClr val="FFFFFF"/>
                </a:solidFill>
                <a:latin typeface="Garamond"/>
                <a:cs typeface="Garamond"/>
              </a:rPr>
              <a:t>Oat </a:t>
            </a:r>
            <a:r>
              <a:rPr sz="1450" spc="-20" dirty="0">
                <a:solidFill>
                  <a:srgbClr val="FFFFFF"/>
                </a:solidFill>
                <a:latin typeface="Garamond"/>
                <a:cs typeface="Garamond"/>
              </a:rPr>
              <a:t>ALmond</a:t>
            </a:r>
            <a:endParaRPr sz="1450">
              <a:latin typeface="Garamond"/>
              <a:cs typeface="Garamond"/>
            </a:endParaRPr>
          </a:p>
          <a:p>
            <a:pPr marR="211454" algn="ctr">
              <a:lnSpc>
                <a:spcPts val="1420"/>
              </a:lnSpc>
            </a:pPr>
            <a:r>
              <a:rPr sz="1450" dirty="0">
                <a:solidFill>
                  <a:srgbClr val="FFFFFF"/>
                </a:solidFill>
                <a:latin typeface="Garamond"/>
                <a:cs typeface="Garamond"/>
              </a:rPr>
              <a:t>Half</a:t>
            </a:r>
            <a:r>
              <a:rPr sz="1450" spc="-5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-215" dirty="0">
                <a:solidFill>
                  <a:srgbClr val="FFFFFF"/>
                </a:solidFill>
                <a:latin typeface="Garamond"/>
                <a:cs typeface="Garamond"/>
              </a:rPr>
              <a:t>&amp;</a:t>
            </a:r>
            <a:r>
              <a:rPr sz="1450" spc="-5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450" spc="-20" dirty="0">
                <a:solidFill>
                  <a:srgbClr val="FFFFFF"/>
                </a:solidFill>
                <a:latin typeface="Garamond"/>
                <a:cs typeface="Garamond"/>
              </a:rPr>
              <a:t>Half</a:t>
            </a:r>
            <a:endParaRPr sz="145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4634" y="3964266"/>
            <a:ext cx="15240" cy="1905"/>
          </a:xfrm>
          <a:custGeom>
            <a:avLst/>
            <a:gdLst/>
            <a:ahLst/>
            <a:cxnLst/>
            <a:rect l="l" t="t" r="r" b="b"/>
            <a:pathLst>
              <a:path w="15239" h="1904">
                <a:moveTo>
                  <a:pt x="635" y="12"/>
                </a:moveTo>
                <a:lnTo>
                  <a:pt x="457" y="0"/>
                </a:lnTo>
                <a:lnTo>
                  <a:pt x="165" y="12"/>
                </a:lnTo>
                <a:lnTo>
                  <a:pt x="0" y="0"/>
                </a:lnTo>
                <a:lnTo>
                  <a:pt x="279" y="50"/>
                </a:lnTo>
                <a:lnTo>
                  <a:pt x="635" y="12"/>
                </a:lnTo>
                <a:close/>
              </a:path>
              <a:path w="15239" h="1904">
                <a:moveTo>
                  <a:pt x="15125" y="1460"/>
                </a:moveTo>
                <a:lnTo>
                  <a:pt x="14414" y="1346"/>
                </a:lnTo>
                <a:lnTo>
                  <a:pt x="12319" y="1358"/>
                </a:lnTo>
                <a:lnTo>
                  <a:pt x="7493" y="1587"/>
                </a:lnTo>
                <a:lnTo>
                  <a:pt x="15125" y="14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94826" y="3915775"/>
            <a:ext cx="6985" cy="635"/>
          </a:xfrm>
          <a:custGeom>
            <a:avLst/>
            <a:gdLst/>
            <a:ahLst/>
            <a:cxnLst/>
            <a:rect l="l" t="t" r="r" b="b"/>
            <a:pathLst>
              <a:path w="6985" h="635">
                <a:moveTo>
                  <a:pt x="0" y="620"/>
                </a:moveTo>
                <a:lnTo>
                  <a:pt x="654" y="372"/>
                </a:lnTo>
                <a:lnTo>
                  <a:pt x="2511" y="137"/>
                </a:lnTo>
                <a:lnTo>
                  <a:pt x="6554" y="0"/>
                </a:lnTo>
                <a:lnTo>
                  <a:pt x="5233" y="275"/>
                </a:lnTo>
                <a:lnTo>
                  <a:pt x="2812" y="468"/>
                </a:lnTo>
                <a:lnTo>
                  <a:pt x="0" y="6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44723" y="3952899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5">
                <a:moveTo>
                  <a:pt x="562" y="482"/>
                </a:moveTo>
                <a:lnTo>
                  <a:pt x="0" y="289"/>
                </a:lnTo>
                <a:lnTo>
                  <a:pt x="222" y="137"/>
                </a:lnTo>
                <a:lnTo>
                  <a:pt x="876" y="0"/>
                </a:lnTo>
                <a:lnTo>
                  <a:pt x="889" y="151"/>
                </a:lnTo>
                <a:lnTo>
                  <a:pt x="758" y="303"/>
                </a:lnTo>
                <a:lnTo>
                  <a:pt x="562" y="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7093" y="3964199"/>
            <a:ext cx="4445" cy="635"/>
          </a:xfrm>
          <a:custGeom>
            <a:avLst/>
            <a:gdLst/>
            <a:ahLst/>
            <a:cxnLst/>
            <a:rect l="l" t="t" r="r" b="b"/>
            <a:pathLst>
              <a:path w="4445" h="635">
                <a:moveTo>
                  <a:pt x="0" y="413"/>
                </a:moveTo>
                <a:lnTo>
                  <a:pt x="706" y="0"/>
                </a:lnTo>
                <a:lnTo>
                  <a:pt x="1805" y="41"/>
                </a:lnTo>
                <a:lnTo>
                  <a:pt x="3009" y="55"/>
                </a:lnTo>
                <a:lnTo>
                  <a:pt x="4173" y="96"/>
                </a:lnTo>
                <a:lnTo>
                  <a:pt x="3309" y="344"/>
                </a:lnTo>
                <a:lnTo>
                  <a:pt x="0" y="4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911041" y="3916698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5">
                <a:moveTo>
                  <a:pt x="0" y="454"/>
                </a:moveTo>
                <a:lnTo>
                  <a:pt x="170" y="316"/>
                </a:lnTo>
                <a:lnTo>
                  <a:pt x="379" y="179"/>
                </a:lnTo>
                <a:lnTo>
                  <a:pt x="915" y="0"/>
                </a:lnTo>
                <a:lnTo>
                  <a:pt x="719" y="192"/>
                </a:lnTo>
                <a:lnTo>
                  <a:pt x="379" y="330"/>
                </a:lnTo>
                <a:lnTo>
                  <a:pt x="0" y="4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26896" y="3969353"/>
            <a:ext cx="3810" cy="635"/>
          </a:xfrm>
          <a:custGeom>
            <a:avLst/>
            <a:gdLst/>
            <a:ahLst/>
            <a:cxnLst/>
            <a:rect l="l" t="t" r="r" b="b"/>
            <a:pathLst>
              <a:path w="3809" h="635">
                <a:moveTo>
                  <a:pt x="0" y="192"/>
                </a:moveTo>
                <a:lnTo>
                  <a:pt x="928" y="55"/>
                </a:lnTo>
                <a:lnTo>
                  <a:pt x="2080" y="0"/>
                </a:lnTo>
                <a:lnTo>
                  <a:pt x="3231" y="0"/>
                </a:lnTo>
                <a:lnTo>
                  <a:pt x="1033" y="110"/>
                </a:lnTo>
                <a:lnTo>
                  <a:pt x="0" y="1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2651" y="3916400"/>
            <a:ext cx="3031490" cy="57150"/>
          </a:xfrm>
          <a:custGeom>
            <a:avLst/>
            <a:gdLst/>
            <a:ahLst/>
            <a:cxnLst/>
            <a:rect l="l" t="t" r="r" b="b"/>
            <a:pathLst>
              <a:path w="3031490" h="57150">
                <a:moveTo>
                  <a:pt x="68287" y="55359"/>
                </a:moveTo>
                <a:lnTo>
                  <a:pt x="64490" y="55118"/>
                </a:lnTo>
                <a:lnTo>
                  <a:pt x="60985" y="55626"/>
                </a:lnTo>
                <a:lnTo>
                  <a:pt x="68287" y="55359"/>
                </a:lnTo>
                <a:close/>
              </a:path>
              <a:path w="3031490" h="57150">
                <a:moveTo>
                  <a:pt x="72466" y="55626"/>
                </a:moveTo>
                <a:lnTo>
                  <a:pt x="71704" y="55245"/>
                </a:lnTo>
                <a:lnTo>
                  <a:pt x="68287" y="55359"/>
                </a:lnTo>
                <a:lnTo>
                  <a:pt x="72466" y="55626"/>
                </a:lnTo>
                <a:close/>
              </a:path>
              <a:path w="3031490" h="57150">
                <a:moveTo>
                  <a:pt x="102031" y="32842"/>
                </a:moveTo>
                <a:lnTo>
                  <a:pt x="101739" y="32766"/>
                </a:lnTo>
                <a:lnTo>
                  <a:pt x="99402" y="32131"/>
                </a:lnTo>
                <a:lnTo>
                  <a:pt x="90462" y="33655"/>
                </a:lnTo>
                <a:lnTo>
                  <a:pt x="96901" y="32766"/>
                </a:lnTo>
                <a:lnTo>
                  <a:pt x="102031" y="32842"/>
                </a:lnTo>
                <a:close/>
              </a:path>
              <a:path w="3031490" h="57150">
                <a:moveTo>
                  <a:pt x="105778" y="34645"/>
                </a:moveTo>
                <a:lnTo>
                  <a:pt x="104025" y="34658"/>
                </a:lnTo>
                <a:lnTo>
                  <a:pt x="103200" y="34861"/>
                </a:lnTo>
                <a:lnTo>
                  <a:pt x="100952" y="35064"/>
                </a:lnTo>
                <a:lnTo>
                  <a:pt x="105778" y="34645"/>
                </a:lnTo>
                <a:close/>
              </a:path>
              <a:path w="3031490" h="57150">
                <a:moveTo>
                  <a:pt x="120637" y="47955"/>
                </a:moveTo>
                <a:lnTo>
                  <a:pt x="118973" y="47688"/>
                </a:lnTo>
                <a:lnTo>
                  <a:pt x="118605" y="47904"/>
                </a:lnTo>
                <a:lnTo>
                  <a:pt x="119303" y="47917"/>
                </a:lnTo>
                <a:lnTo>
                  <a:pt x="119951" y="47942"/>
                </a:lnTo>
                <a:lnTo>
                  <a:pt x="120637" y="47955"/>
                </a:lnTo>
                <a:close/>
              </a:path>
              <a:path w="3031490" h="57150">
                <a:moveTo>
                  <a:pt x="135750" y="52565"/>
                </a:moveTo>
                <a:lnTo>
                  <a:pt x="133184" y="52959"/>
                </a:lnTo>
                <a:lnTo>
                  <a:pt x="134696" y="52832"/>
                </a:lnTo>
                <a:lnTo>
                  <a:pt x="135750" y="52565"/>
                </a:lnTo>
                <a:close/>
              </a:path>
              <a:path w="3031490" h="57150">
                <a:moveTo>
                  <a:pt x="177990" y="52070"/>
                </a:moveTo>
                <a:lnTo>
                  <a:pt x="170535" y="50419"/>
                </a:lnTo>
                <a:lnTo>
                  <a:pt x="166535" y="50546"/>
                </a:lnTo>
                <a:lnTo>
                  <a:pt x="163360" y="51181"/>
                </a:lnTo>
                <a:lnTo>
                  <a:pt x="165735" y="51435"/>
                </a:lnTo>
                <a:lnTo>
                  <a:pt x="170268" y="51816"/>
                </a:lnTo>
                <a:lnTo>
                  <a:pt x="173520" y="52451"/>
                </a:lnTo>
                <a:lnTo>
                  <a:pt x="177990" y="52070"/>
                </a:lnTo>
                <a:close/>
              </a:path>
              <a:path w="3031490" h="57150">
                <a:moveTo>
                  <a:pt x="263867" y="54000"/>
                </a:moveTo>
                <a:lnTo>
                  <a:pt x="258254" y="54356"/>
                </a:lnTo>
                <a:lnTo>
                  <a:pt x="262229" y="54229"/>
                </a:lnTo>
                <a:lnTo>
                  <a:pt x="263867" y="54000"/>
                </a:lnTo>
                <a:close/>
              </a:path>
              <a:path w="3031490" h="57150">
                <a:moveTo>
                  <a:pt x="288709" y="48983"/>
                </a:moveTo>
                <a:lnTo>
                  <a:pt x="287540" y="49022"/>
                </a:lnTo>
                <a:lnTo>
                  <a:pt x="279107" y="49530"/>
                </a:lnTo>
                <a:lnTo>
                  <a:pt x="279590" y="49276"/>
                </a:lnTo>
                <a:lnTo>
                  <a:pt x="273646" y="51308"/>
                </a:lnTo>
                <a:lnTo>
                  <a:pt x="280098" y="51181"/>
                </a:lnTo>
                <a:lnTo>
                  <a:pt x="275653" y="52324"/>
                </a:lnTo>
                <a:lnTo>
                  <a:pt x="263867" y="54000"/>
                </a:lnTo>
                <a:lnTo>
                  <a:pt x="270154" y="53594"/>
                </a:lnTo>
                <a:lnTo>
                  <a:pt x="277583" y="52197"/>
                </a:lnTo>
                <a:lnTo>
                  <a:pt x="280949" y="51181"/>
                </a:lnTo>
                <a:lnTo>
                  <a:pt x="283057" y="50546"/>
                </a:lnTo>
                <a:lnTo>
                  <a:pt x="286740" y="49530"/>
                </a:lnTo>
                <a:lnTo>
                  <a:pt x="288709" y="48983"/>
                </a:lnTo>
                <a:close/>
              </a:path>
              <a:path w="3031490" h="57150">
                <a:moveTo>
                  <a:pt x="290118" y="48945"/>
                </a:moveTo>
                <a:lnTo>
                  <a:pt x="289039" y="48895"/>
                </a:lnTo>
                <a:lnTo>
                  <a:pt x="288709" y="48983"/>
                </a:lnTo>
                <a:lnTo>
                  <a:pt x="290118" y="48945"/>
                </a:lnTo>
                <a:close/>
              </a:path>
              <a:path w="3031490" h="57150">
                <a:moveTo>
                  <a:pt x="347916" y="31800"/>
                </a:moveTo>
                <a:lnTo>
                  <a:pt x="346710" y="31826"/>
                </a:lnTo>
                <a:lnTo>
                  <a:pt x="347002" y="32004"/>
                </a:lnTo>
                <a:lnTo>
                  <a:pt x="347916" y="31800"/>
                </a:lnTo>
                <a:close/>
              </a:path>
              <a:path w="3031490" h="57150">
                <a:moveTo>
                  <a:pt x="349542" y="29794"/>
                </a:moveTo>
                <a:lnTo>
                  <a:pt x="346456" y="29337"/>
                </a:lnTo>
                <a:lnTo>
                  <a:pt x="345706" y="29768"/>
                </a:lnTo>
                <a:lnTo>
                  <a:pt x="349542" y="29794"/>
                </a:lnTo>
                <a:close/>
              </a:path>
              <a:path w="3031490" h="57150">
                <a:moveTo>
                  <a:pt x="356933" y="29845"/>
                </a:moveTo>
                <a:lnTo>
                  <a:pt x="349542" y="29794"/>
                </a:lnTo>
                <a:lnTo>
                  <a:pt x="352437" y="30226"/>
                </a:lnTo>
                <a:lnTo>
                  <a:pt x="356933" y="29845"/>
                </a:lnTo>
                <a:close/>
              </a:path>
              <a:path w="3031490" h="57150">
                <a:moveTo>
                  <a:pt x="359930" y="31115"/>
                </a:moveTo>
                <a:lnTo>
                  <a:pt x="356933" y="29845"/>
                </a:lnTo>
                <a:lnTo>
                  <a:pt x="347916" y="31800"/>
                </a:lnTo>
                <a:lnTo>
                  <a:pt x="356425" y="31623"/>
                </a:lnTo>
                <a:lnTo>
                  <a:pt x="359930" y="31115"/>
                </a:lnTo>
                <a:close/>
              </a:path>
              <a:path w="3031490" h="57150">
                <a:moveTo>
                  <a:pt x="618070" y="52997"/>
                </a:moveTo>
                <a:lnTo>
                  <a:pt x="615505" y="53251"/>
                </a:lnTo>
                <a:lnTo>
                  <a:pt x="617956" y="53467"/>
                </a:lnTo>
                <a:lnTo>
                  <a:pt x="618070" y="52997"/>
                </a:lnTo>
                <a:close/>
              </a:path>
              <a:path w="3031490" h="57150">
                <a:moveTo>
                  <a:pt x="626376" y="51562"/>
                </a:moveTo>
                <a:lnTo>
                  <a:pt x="618413" y="51689"/>
                </a:lnTo>
                <a:lnTo>
                  <a:pt x="618070" y="52997"/>
                </a:lnTo>
                <a:lnTo>
                  <a:pt x="619760" y="52832"/>
                </a:lnTo>
                <a:lnTo>
                  <a:pt x="626376" y="51562"/>
                </a:lnTo>
                <a:close/>
              </a:path>
              <a:path w="3031490" h="57150">
                <a:moveTo>
                  <a:pt x="860475" y="27000"/>
                </a:moveTo>
                <a:lnTo>
                  <a:pt x="849083" y="26035"/>
                </a:lnTo>
                <a:lnTo>
                  <a:pt x="848614" y="27813"/>
                </a:lnTo>
                <a:lnTo>
                  <a:pt x="857567" y="27813"/>
                </a:lnTo>
                <a:lnTo>
                  <a:pt x="860475" y="27000"/>
                </a:lnTo>
                <a:close/>
              </a:path>
              <a:path w="3031490" h="57150">
                <a:moveTo>
                  <a:pt x="867854" y="26631"/>
                </a:moveTo>
                <a:lnTo>
                  <a:pt x="862571" y="26416"/>
                </a:lnTo>
                <a:lnTo>
                  <a:pt x="860475" y="27000"/>
                </a:lnTo>
                <a:lnTo>
                  <a:pt x="867041" y="27559"/>
                </a:lnTo>
                <a:lnTo>
                  <a:pt x="867854" y="26631"/>
                </a:lnTo>
                <a:close/>
              </a:path>
              <a:path w="3031490" h="57150">
                <a:moveTo>
                  <a:pt x="923188" y="19939"/>
                </a:moveTo>
                <a:lnTo>
                  <a:pt x="915733" y="19812"/>
                </a:lnTo>
                <a:lnTo>
                  <a:pt x="914933" y="20294"/>
                </a:lnTo>
                <a:lnTo>
                  <a:pt x="919340" y="19939"/>
                </a:lnTo>
                <a:lnTo>
                  <a:pt x="923188" y="19939"/>
                </a:lnTo>
                <a:close/>
              </a:path>
              <a:path w="3031490" h="57150">
                <a:moveTo>
                  <a:pt x="941158" y="42405"/>
                </a:moveTo>
                <a:lnTo>
                  <a:pt x="938542" y="42672"/>
                </a:lnTo>
                <a:lnTo>
                  <a:pt x="931633" y="43688"/>
                </a:lnTo>
                <a:lnTo>
                  <a:pt x="937094" y="43434"/>
                </a:lnTo>
                <a:lnTo>
                  <a:pt x="941158" y="42405"/>
                </a:lnTo>
                <a:close/>
              </a:path>
              <a:path w="3031490" h="57150">
                <a:moveTo>
                  <a:pt x="941971" y="42316"/>
                </a:moveTo>
                <a:lnTo>
                  <a:pt x="941590" y="42291"/>
                </a:lnTo>
                <a:lnTo>
                  <a:pt x="941158" y="42405"/>
                </a:lnTo>
                <a:lnTo>
                  <a:pt x="941971" y="42316"/>
                </a:lnTo>
                <a:close/>
              </a:path>
              <a:path w="3031490" h="57150">
                <a:moveTo>
                  <a:pt x="1298333" y="16446"/>
                </a:moveTo>
                <a:lnTo>
                  <a:pt x="1297292" y="16637"/>
                </a:lnTo>
                <a:lnTo>
                  <a:pt x="1298270" y="16649"/>
                </a:lnTo>
                <a:lnTo>
                  <a:pt x="1298333" y="16446"/>
                </a:lnTo>
                <a:close/>
              </a:path>
              <a:path w="3031490" h="57150">
                <a:moveTo>
                  <a:pt x="1306715" y="14732"/>
                </a:moveTo>
                <a:lnTo>
                  <a:pt x="1300162" y="15367"/>
                </a:lnTo>
                <a:lnTo>
                  <a:pt x="1298435" y="16129"/>
                </a:lnTo>
                <a:lnTo>
                  <a:pt x="1298333" y="16446"/>
                </a:lnTo>
                <a:lnTo>
                  <a:pt x="1302715" y="15621"/>
                </a:lnTo>
                <a:lnTo>
                  <a:pt x="1306715" y="14732"/>
                </a:lnTo>
                <a:close/>
              </a:path>
              <a:path w="3031490" h="57150">
                <a:moveTo>
                  <a:pt x="1454150" y="14224"/>
                </a:moveTo>
                <a:lnTo>
                  <a:pt x="1451648" y="14058"/>
                </a:lnTo>
                <a:lnTo>
                  <a:pt x="1448219" y="14706"/>
                </a:lnTo>
                <a:lnTo>
                  <a:pt x="1454150" y="14224"/>
                </a:lnTo>
                <a:close/>
              </a:path>
              <a:path w="3031490" h="57150">
                <a:moveTo>
                  <a:pt x="1467104" y="13462"/>
                </a:moveTo>
                <a:lnTo>
                  <a:pt x="1458125" y="11938"/>
                </a:lnTo>
                <a:lnTo>
                  <a:pt x="1455140" y="11430"/>
                </a:lnTo>
                <a:lnTo>
                  <a:pt x="1447546" y="11938"/>
                </a:lnTo>
                <a:lnTo>
                  <a:pt x="1440040" y="11811"/>
                </a:lnTo>
                <a:lnTo>
                  <a:pt x="1433093" y="11430"/>
                </a:lnTo>
                <a:lnTo>
                  <a:pt x="1427175" y="11303"/>
                </a:lnTo>
                <a:lnTo>
                  <a:pt x="1434693" y="12192"/>
                </a:lnTo>
                <a:lnTo>
                  <a:pt x="1433233" y="13843"/>
                </a:lnTo>
                <a:lnTo>
                  <a:pt x="1426260" y="12700"/>
                </a:lnTo>
                <a:lnTo>
                  <a:pt x="1422730" y="12446"/>
                </a:lnTo>
                <a:lnTo>
                  <a:pt x="1427797" y="14732"/>
                </a:lnTo>
                <a:lnTo>
                  <a:pt x="1435404" y="14605"/>
                </a:lnTo>
                <a:lnTo>
                  <a:pt x="1442097" y="14097"/>
                </a:lnTo>
                <a:lnTo>
                  <a:pt x="1448206" y="13843"/>
                </a:lnTo>
                <a:lnTo>
                  <a:pt x="1451648" y="14058"/>
                </a:lnTo>
                <a:lnTo>
                  <a:pt x="1452143" y="13970"/>
                </a:lnTo>
                <a:lnTo>
                  <a:pt x="1465135" y="15367"/>
                </a:lnTo>
                <a:lnTo>
                  <a:pt x="1466570" y="13970"/>
                </a:lnTo>
                <a:lnTo>
                  <a:pt x="1467104" y="13462"/>
                </a:lnTo>
                <a:close/>
              </a:path>
              <a:path w="3031490" h="57150">
                <a:moveTo>
                  <a:pt x="1531810" y="11366"/>
                </a:moveTo>
                <a:lnTo>
                  <a:pt x="1530819" y="11455"/>
                </a:lnTo>
                <a:lnTo>
                  <a:pt x="1529016" y="11747"/>
                </a:lnTo>
                <a:lnTo>
                  <a:pt x="1528991" y="11938"/>
                </a:lnTo>
                <a:lnTo>
                  <a:pt x="1530223" y="11811"/>
                </a:lnTo>
                <a:lnTo>
                  <a:pt x="1531289" y="11633"/>
                </a:lnTo>
                <a:lnTo>
                  <a:pt x="1531810" y="11366"/>
                </a:lnTo>
                <a:close/>
              </a:path>
              <a:path w="3031490" h="57150">
                <a:moveTo>
                  <a:pt x="1693138" y="40220"/>
                </a:moveTo>
                <a:lnTo>
                  <a:pt x="1687817" y="39751"/>
                </a:lnTo>
                <a:lnTo>
                  <a:pt x="1689341" y="39624"/>
                </a:lnTo>
                <a:lnTo>
                  <a:pt x="1688312" y="39497"/>
                </a:lnTo>
                <a:lnTo>
                  <a:pt x="1689836" y="39370"/>
                </a:lnTo>
                <a:lnTo>
                  <a:pt x="1677885" y="39497"/>
                </a:lnTo>
                <a:lnTo>
                  <a:pt x="1672450" y="40132"/>
                </a:lnTo>
                <a:lnTo>
                  <a:pt x="1667459" y="40767"/>
                </a:lnTo>
                <a:lnTo>
                  <a:pt x="1656930" y="41402"/>
                </a:lnTo>
                <a:lnTo>
                  <a:pt x="1671370" y="40767"/>
                </a:lnTo>
                <a:lnTo>
                  <a:pt x="1693138" y="40220"/>
                </a:lnTo>
                <a:close/>
              </a:path>
              <a:path w="3031490" h="57150">
                <a:moveTo>
                  <a:pt x="1697812" y="40640"/>
                </a:moveTo>
                <a:lnTo>
                  <a:pt x="1696859" y="40132"/>
                </a:lnTo>
                <a:lnTo>
                  <a:pt x="1693138" y="40220"/>
                </a:lnTo>
                <a:lnTo>
                  <a:pt x="1697812" y="40640"/>
                </a:lnTo>
                <a:close/>
              </a:path>
              <a:path w="3031490" h="57150">
                <a:moveTo>
                  <a:pt x="2036965" y="35445"/>
                </a:moveTo>
                <a:lnTo>
                  <a:pt x="2007984" y="35433"/>
                </a:lnTo>
                <a:lnTo>
                  <a:pt x="2012937" y="36449"/>
                </a:lnTo>
                <a:lnTo>
                  <a:pt x="2019134" y="35941"/>
                </a:lnTo>
                <a:lnTo>
                  <a:pt x="2036965" y="35445"/>
                </a:lnTo>
                <a:close/>
              </a:path>
              <a:path w="3031490" h="57150">
                <a:moveTo>
                  <a:pt x="2378113" y="2413"/>
                </a:moveTo>
                <a:lnTo>
                  <a:pt x="2368613" y="2032"/>
                </a:lnTo>
                <a:lnTo>
                  <a:pt x="2376805" y="2540"/>
                </a:lnTo>
                <a:lnTo>
                  <a:pt x="2377427" y="2603"/>
                </a:lnTo>
                <a:lnTo>
                  <a:pt x="2378113" y="2413"/>
                </a:lnTo>
                <a:close/>
              </a:path>
              <a:path w="3031490" h="57150">
                <a:moveTo>
                  <a:pt x="2466924" y="2019"/>
                </a:moveTo>
                <a:lnTo>
                  <a:pt x="2466784" y="2032"/>
                </a:lnTo>
                <a:lnTo>
                  <a:pt x="2466924" y="2019"/>
                </a:lnTo>
                <a:close/>
              </a:path>
              <a:path w="3031490" h="57150">
                <a:moveTo>
                  <a:pt x="2483726" y="2540"/>
                </a:moveTo>
                <a:lnTo>
                  <a:pt x="2481186" y="1016"/>
                </a:lnTo>
                <a:lnTo>
                  <a:pt x="2475420" y="762"/>
                </a:lnTo>
                <a:lnTo>
                  <a:pt x="2473223" y="1143"/>
                </a:lnTo>
                <a:lnTo>
                  <a:pt x="2471407" y="1524"/>
                </a:lnTo>
                <a:lnTo>
                  <a:pt x="2466924" y="2019"/>
                </a:lnTo>
                <a:lnTo>
                  <a:pt x="2470277" y="2159"/>
                </a:lnTo>
                <a:lnTo>
                  <a:pt x="2483726" y="2540"/>
                </a:lnTo>
                <a:close/>
              </a:path>
              <a:path w="3031490" h="57150">
                <a:moveTo>
                  <a:pt x="2653144" y="3302"/>
                </a:moveTo>
                <a:lnTo>
                  <a:pt x="2651620" y="3429"/>
                </a:lnTo>
                <a:lnTo>
                  <a:pt x="2651798" y="3441"/>
                </a:lnTo>
                <a:lnTo>
                  <a:pt x="2653144" y="3302"/>
                </a:lnTo>
                <a:close/>
              </a:path>
              <a:path w="3031490" h="57150">
                <a:moveTo>
                  <a:pt x="2857335" y="8318"/>
                </a:moveTo>
                <a:lnTo>
                  <a:pt x="2856446" y="7493"/>
                </a:lnTo>
                <a:lnTo>
                  <a:pt x="2851988" y="7874"/>
                </a:lnTo>
                <a:lnTo>
                  <a:pt x="2855518" y="8128"/>
                </a:lnTo>
                <a:lnTo>
                  <a:pt x="2857335" y="8318"/>
                </a:lnTo>
                <a:close/>
              </a:path>
              <a:path w="3031490" h="57150">
                <a:moveTo>
                  <a:pt x="2860192" y="8610"/>
                </a:moveTo>
                <a:lnTo>
                  <a:pt x="2857335" y="8318"/>
                </a:lnTo>
                <a:lnTo>
                  <a:pt x="2857970" y="8890"/>
                </a:lnTo>
                <a:lnTo>
                  <a:pt x="2860192" y="8610"/>
                </a:lnTo>
                <a:close/>
              </a:path>
              <a:path w="3031490" h="57150">
                <a:moveTo>
                  <a:pt x="3031058" y="20447"/>
                </a:moveTo>
                <a:lnTo>
                  <a:pt x="3029978" y="19812"/>
                </a:lnTo>
                <a:lnTo>
                  <a:pt x="3029318" y="19431"/>
                </a:lnTo>
                <a:lnTo>
                  <a:pt x="3028023" y="18669"/>
                </a:lnTo>
                <a:lnTo>
                  <a:pt x="3027438" y="18288"/>
                </a:lnTo>
                <a:lnTo>
                  <a:pt x="3025102" y="16764"/>
                </a:lnTo>
                <a:lnTo>
                  <a:pt x="3020441" y="15240"/>
                </a:lnTo>
                <a:lnTo>
                  <a:pt x="3019285" y="14859"/>
                </a:lnTo>
                <a:lnTo>
                  <a:pt x="3007525" y="13208"/>
                </a:lnTo>
                <a:lnTo>
                  <a:pt x="2998406" y="13081"/>
                </a:lnTo>
                <a:lnTo>
                  <a:pt x="2988970" y="11430"/>
                </a:lnTo>
                <a:lnTo>
                  <a:pt x="2985338" y="10795"/>
                </a:lnTo>
                <a:lnTo>
                  <a:pt x="2975089" y="10541"/>
                </a:lnTo>
                <a:lnTo>
                  <a:pt x="2966770" y="11430"/>
                </a:lnTo>
                <a:lnTo>
                  <a:pt x="2964167" y="11303"/>
                </a:lnTo>
                <a:lnTo>
                  <a:pt x="2945955" y="10414"/>
                </a:lnTo>
                <a:lnTo>
                  <a:pt x="2934258" y="11303"/>
                </a:lnTo>
                <a:lnTo>
                  <a:pt x="2934474" y="11049"/>
                </a:lnTo>
                <a:lnTo>
                  <a:pt x="2935084" y="10287"/>
                </a:lnTo>
                <a:lnTo>
                  <a:pt x="2925330" y="9398"/>
                </a:lnTo>
                <a:lnTo>
                  <a:pt x="2927045" y="8890"/>
                </a:lnTo>
                <a:lnTo>
                  <a:pt x="2929204" y="8255"/>
                </a:lnTo>
                <a:lnTo>
                  <a:pt x="2920974" y="7874"/>
                </a:lnTo>
                <a:lnTo>
                  <a:pt x="2894469" y="8890"/>
                </a:lnTo>
                <a:lnTo>
                  <a:pt x="2882862" y="8509"/>
                </a:lnTo>
                <a:lnTo>
                  <a:pt x="2884894" y="8001"/>
                </a:lnTo>
                <a:lnTo>
                  <a:pt x="2884411" y="7620"/>
                </a:lnTo>
                <a:lnTo>
                  <a:pt x="2887357" y="7366"/>
                </a:lnTo>
                <a:lnTo>
                  <a:pt x="2877934" y="7620"/>
                </a:lnTo>
                <a:lnTo>
                  <a:pt x="2873222" y="7239"/>
                </a:lnTo>
                <a:lnTo>
                  <a:pt x="2869349" y="6604"/>
                </a:lnTo>
                <a:lnTo>
                  <a:pt x="2862440" y="6223"/>
                </a:lnTo>
                <a:lnTo>
                  <a:pt x="2862948" y="8255"/>
                </a:lnTo>
                <a:lnTo>
                  <a:pt x="2860192" y="8610"/>
                </a:lnTo>
                <a:lnTo>
                  <a:pt x="2862961" y="8890"/>
                </a:lnTo>
                <a:lnTo>
                  <a:pt x="2859036" y="9779"/>
                </a:lnTo>
                <a:lnTo>
                  <a:pt x="2853055" y="10287"/>
                </a:lnTo>
                <a:lnTo>
                  <a:pt x="2848076" y="11049"/>
                </a:lnTo>
                <a:lnTo>
                  <a:pt x="2841612" y="11049"/>
                </a:lnTo>
                <a:lnTo>
                  <a:pt x="2841536" y="10287"/>
                </a:lnTo>
                <a:lnTo>
                  <a:pt x="2849067" y="9652"/>
                </a:lnTo>
                <a:lnTo>
                  <a:pt x="2835071" y="9652"/>
                </a:lnTo>
                <a:lnTo>
                  <a:pt x="2834233" y="8890"/>
                </a:lnTo>
                <a:lnTo>
                  <a:pt x="2834094" y="8763"/>
                </a:lnTo>
                <a:lnTo>
                  <a:pt x="2837408" y="8255"/>
                </a:lnTo>
                <a:lnTo>
                  <a:pt x="2839072" y="8001"/>
                </a:lnTo>
                <a:lnTo>
                  <a:pt x="2845536" y="8001"/>
                </a:lnTo>
                <a:lnTo>
                  <a:pt x="2849943" y="6858"/>
                </a:lnTo>
                <a:lnTo>
                  <a:pt x="2841815" y="6477"/>
                </a:lnTo>
                <a:lnTo>
                  <a:pt x="2841193" y="6223"/>
                </a:lnTo>
                <a:lnTo>
                  <a:pt x="2842336" y="5588"/>
                </a:lnTo>
                <a:lnTo>
                  <a:pt x="2839491" y="4699"/>
                </a:lnTo>
                <a:lnTo>
                  <a:pt x="2837916" y="5842"/>
                </a:lnTo>
                <a:lnTo>
                  <a:pt x="2831223" y="6223"/>
                </a:lnTo>
                <a:lnTo>
                  <a:pt x="2822206" y="6223"/>
                </a:lnTo>
                <a:lnTo>
                  <a:pt x="2813608" y="6477"/>
                </a:lnTo>
                <a:lnTo>
                  <a:pt x="2812732" y="5715"/>
                </a:lnTo>
                <a:lnTo>
                  <a:pt x="2812580" y="5588"/>
                </a:lnTo>
                <a:lnTo>
                  <a:pt x="2820581" y="6096"/>
                </a:lnTo>
                <a:lnTo>
                  <a:pt x="2822562" y="5588"/>
                </a:lnTo>
                <a:lnTo>
                  <a:pt x="2823057" y="5461"/>
                </a:lnTo>
                <a:lnTo>
                  <a:pt x="2810218" y="3937"/>
                </a:lnTo>
                <a:lnTo>
                  <a:pt x="2798673" y="4318"/>
                </a:lnTo>
                <a:lnTo>
                  <a:pt x="2786126" y="5461"/>
                </a:lnTo>
                <a:lnTo>
                  <a:pt x="2770251" y="5715"/>
                </a:lnTo>
                <a:lnTo>
                  <a:pt x="2770759" y="5461"/>
                </a:lnTo>
                <a:lnTo>
                  <a:pt x="2773756" y="5207"/>
                </a:lnTo>
                <a:lnTo>
                  <a:pt x="2775254" y="5080"/>
                </a:lnTo>
                <a:lnTo>
                  <a:pt x="2767241" y="5207"/>
                </a:lnTo>
                <a:lnTo>
                  <a:pt x="2764917" y="5080"/>
                </a:lnTo>
                <a:lnTo>
                  <a:pt x="2760256" y="4826"/>
                </a:lnTo>
                <a:lnTo>
                  <a:pt x="2754045" y="4572"/>
                </a:lnTo>
                <a:lnTo>
                  <a:pt x="2748318" y="5080"/>
                </a:lnTo>
                <a:lnTo>
                  <a:pt x="2743098" y="4572"/>
                </a:lnTo>
                <a:lnTo>
                  <a:pt x="2741066" y="3810"/>
                </a:lnTo>
                <a:lnTo>
                  <a:pt x="2737904" y="3048"/>
                </a:lnTo>
                <a:lnTo>
                  <a:pt x="2729331" y="2794"/>
                </a:lnTo>
                <a:lnTo>
                  <a:pt x="2728328" y="3683"/>
                </a:lnTo>
                <a:lnTo>
                  <a:pt x="2713037" y="3937"/>
                </a:lnTo>
                <a:lnTo>
                  <a:pt x="2708973" y="5080"/>
                </a:lnTo>
                <a:lnTo>
                  <a:pt x="2695968" y="3683"/>
                </a:lnTo>
                <a:lnTo>
                  <a:pt x="2691269" y="4953"/>
                </a:lnTo>
                <a:lnTo>
                  <a:pt x="2690418" y="6350"/>
                </a:lnTo>
                <a:lnTo>
                  <a:pt x="2687510" y="7620"/>
                </a:lnTo>
                <a:lnTo>
                  <a:pt x="2676639" y="8255"/>
                </a:lnTo>
                <a:lnTo>
                  <a:pt x="2668130" y="7366"/>
                </a:lnTo>
                <a:lnTo>
                  <a:pt x="2668232" y="6858"/>
                </a:lnTo>
                <a:lnTo>
                  <a:pt x="2668422" y="5842"/>
                </a:lnTo>
                <a:lnTo>
                  <a:pt x="2669451" y="4953"/>
                </a:lnTo>
                <a:lnTo>
                  <a:pt x="2670175" y="4318"/>
                </a:lnTo>
                <a:lnTo>
                  <a:pt x="2670327" y="4191"/>
                </a:lnTo>
                <a:lnTo>
                  <a:pt x="2666593" y="2921"/>
                </a:lnTo>
                <a:lnTo>
                  <a:pt x="2661602" y="4318"/>
                </a:lnTo>
                <a:lnTo>
                  <a:pt x="2657322" y="3937"/>
                </a:lnTo>
                <a:lnTo>
                  <a:pt x="2651798" y="3441"/>
                </a:lnTo>
                <a:lnTo>
                  <a:pt x="2647150" y="3937"/>
                </a:lnTo>
                <a:lnTo>
                  <a:pt x="2636228" y="3556"/>
                </a:lnTo>
                <a:lnTo>
                  <a:pt x="2636189" y="2794"/>
                </a:lnTo>
                <a:lnTo>
                  <a:pt x="2636913" y="2413"/>
                </a:lnTo>
                <a:lnTo>
                  <a:pt x="2637155" y="2286"/>
                </a:lnTo>
                <a:lnTo>
                  <a:pt x="2643657" y="2159"/>
                </a:lnTo>
                <a:lnTo>
                  <a:pt x="2644356" y="1778"/>
                </a:lnTo>
                <a:lnTo>
                  <a:pt x="2644584" y="1651"/>
                </a:lnTo>
                <a:lnTo>
                  <a:pt x="2634094" y="1778"/>
                </a:lnTo>
                <a:lnTo>
                  <a:pt x="2619895" y="1016"/>
                </a:lnTo>
                <a:lnTo>
                  <a:pt x="2605595" y="889"/>
                </a:lnTo>
                <a:lnTo>
                  <a:pt x="2594826" y="2413"/>
                </a:lnTo>
                <a:lnTo>
                  <a:pt x="2590127" y="1905"/>
                </a:lnTo>
                <a:lnTo>
                  <a:pt x="2588958" y="1778"/>
                </a:lnTo>
                <a:lnTo>
                  <a:pt x="2576842" y="1905"/>
                </a:lnTo>
                <a:lnTo>
                  <a:pt x="2577300" y="1524"/>
                </a:lnTo>
                <a:lnTo>
                  <a:pt x="2577452" y="1397"/>
                </a:lnTo>
                <a:lnTo>
                  <a:pt x="2578379" y="635"/>
                </a:lnTo>
                <a:lnTo>
                  <a:pt x="2571864" y="1397"/>
                </a:lnTo>
                <a:lnTo>
                  <a:pt x="2562136" y="1397"/>
                </a:lnTo>
                <a:lnTo>
                  <a:pt x="2551925" y="1143"/>
                </a:lnTo>
                <a:lnTo>
                  <a:pt x="2543962" y="1524"/>
                </a:lnTo>
                <a:lnTo>
                  <a:pt x="2544978" y="1016"/>
                </a:lnTo>
                <a:lnTo>
                  <a:pt x="2537472" y="127"/>
                </a:lnTo>
                <a:lnTo>
                  <a:pt x="2531491" y="635"/>
                </a:lnTo>
                <a:lnTo>
                  <a:pt x="2539517" y="1143"/>
                </a:lnTo>
                <a:lnTo>
                  <a:pt x="2534501" y="1905"/>
                </a:lnTo>
                <a:lnTo>
                  <a:pt x="2529078" y="2794"/>
                </a:lnTo>
                <a:lnTo>
                  <a:pt x="2521851" y="2286"/>
                </a:lnTo>
                <a:lnTo>
                  <a:pt x="2512593" y="2159"/>
                </a:lnTo>
                <a:lnTo>
                  <a:pt x="2504084" y="1905"/>
                </a:lnTo>
                <a:lnTo>
                  <a:pt x="2499118" y="889"/>
                </a:lnTo>
                <a:lnTo>
                  <a:pt x="2488158" y="2159"/>
                </a:lnTo>
                <a:lnTo>
                  <a:pt x="2492184" y="3556"/>
                </a:lnTo>
                <a:lnTo>
                  <a:pt x="2489771" y="4953"/>
                </a:lnTo>
                <a:lnTo>
                  <a:pt x="2482265" y="4318"/>
                </a:lnTo>
                <a:lnTo>
                  <a:pt x="2472906" y="3937"/>
                </a:lnTo>
                <a:lnTo>
                  <a:pt x="2465603" y="3302"/>
                </a:lnTo>
                <a:lnTo>
                  <a:pt x="2464257" y="1905"/>
                </a:lnTo>
                <a:lnTo>
                  <a:pt x="2466810" y="2019"/>
                </a:lnTo>
                <a:lnTo>
                  <a:pt x="2466962" y="1905"/>
                </a:lnTo>
                <a:lnTo>
                  <a:pt x="2467483" y="1524"/>
                </a:lnTo>
                <a:lnTo>
                  <a:pt x="2461374" y="762"/>
                </a:lnTo>
                <a:lnTo>
                  <a:pt x="2460358" y="635"/>
                </a:lnTo>
                <a:lnTo>
                  <a:pt x="2461450" y="254"/>
                </a:lnTo>
                <a:lnTo>
                  <a:pt x="2462174" y="0"/>
                </a:lnTo>
                <a:lnTo>
                  <a:pt x="2456599" y="254"/>
                </a:lnTo>
                <a:lnTo>
                  <a:pt x="2448788" y="254"/>
                </a:lnTo>
                <a:lnTo>
                  <a:pt x="2440825" y="0"/>
                </a:lnTo>
                <a:lnTo>
                  <a:pt x="2444953" y="635"/>
                </a:lnTo>
                <a:lnTo>
                  <a:pt x="2442464" y="1270"/>
                </a:lnTo>
                <a:lnTo>
                  <a:pt x="2439047" y="1905"/>
                </a:lnTo>
                <a:lnTo>
                  <a:pt x="2440368" y="2540"/>
                </a:lnTo>
                <a:lnTo>
                  <a:pt x="2452293" y="762"/>
                </a:lnTo>
                <a:lnTo>
                  <a:pt x="2458948" y="889"/>
                </a:lnTo>
                <a:lnTo>
                  <a:pt x="2459913" y="1270"/>
                </a:lnTo>
                <a:lnTo>
                  <a:pt x="2459202" y="1905"/>
                </a:lnTo>
                <a:lnTo>
                  <a:pt x="2460815" y="2540"/>
                </a:lnTo>
                <a:lnTo>
                  <a:pt x="2446540" y="3302"/>
                </a:lnTo>
                <a:lnTo>
                  <a:pt x="2438108" y="4445"/>
                </a:lnTo>
                <a:lnTo>
                  <a:pt x="2429967" y="5715"/>
                </a:lnTo>
                <a:lnTo>
                  <a:pt x="2416543" y="6858"/>
                </a:lnTo>
                <a:lnTo>
                  <a:pt x="2404110" y="5842"/>
                </a:lnTo>
                <a:lnTo>
                  <a:pt x="2401595" y="5842"/>
                </a:lnTo>
                <a:lnTo>
                  <a:pt x="2409558" y="5715"/>
                </a:lnTo>
                <a:lnTo>
                  <a:pt x="2408923" y="4826"/>
                </a:lnTo>
                <a:lnTo>
                  <a:pt x="2408186" y="3810"/>
                </a:lnTo>
                <a:lnTo>
                  <a:pt x="2408009" y="3556"/>
                </a:lnTo>
                <a:lnTo>
                  <a:pt x="2403475" y="3175"/>
                </a:lnTo>
                <a:lnTo>
                  <a:pt x="2393950" y="3810"/>
                </a:lnTo>
                <a:lnTo>
                  <a:pt x="2385149" y="3429"/>
                </a:lnTo>
                <a:lnTo>
                  <a:pt x="2377427" y="2603"/>
                </a:lnTo>
                <a:lnTo>
                  <a:pt x="2373122" y="3810"/>
                </a:lnTo>
                <a:lnTo>
                  <a:pt x="2369655" y="4318"/>
                </a:lnTo>
                <a:lnTo>
                  <a:pt x="2358440" y="4826"/>
                </a:lnTo>
                <a:lnTo>
                  <a:pt x="2355342" y="4445"/>
                </a:lnTo>
                <a:lnTo>
                  <a:pt x="2354643" y="3556"/>
                </a:lnTo>
                <a:lnTo>
                  <a:pt x="2350681" y="2794"/>
                </a:lnTo>
                <a:lnTo>
                  <a:pt x="2326309" y="2667"/>
                </a:lnTo>
                <a:lnTo>
                  <a:pt x="2315654" y="2413"/>
                </a:lnTo>
                <a:lnTo>
                  <a:pt x="2304986" y="2159"/>
                </a:lnTo>
                <a:lnTo>
                  <a:pt x="2284984" y="1905"/>
                </a:lnTo>
                <a:lnTo>
                  <a:pt x="2264537" y="2413"/>
                </a:lnTo>
                <a:lnTo>
                  <a:pt x="2277986" y="4318"/>
                </a:lnTo>
                <a:lnTo>
                  <a:pt x="2282444" y="2413"/>
                </a:lnTo>
                <a:lnTo>
                  <a:pt x="2286482" y="3683"/>
                </a:lnTo>
                <a:lnTo>
                  <a:pt x="2284692" y="5207"/>
                </a:lnTo>
                <a:lnTo>
                  <a:pt x="2279815" y="6604"/>
                </a:lnTo>
                <a:lnTo>
                  <a:pt x="2274595" y="7874"/>
                </a:lnTo>
                <a:lnTo>
                  <a:pt x="2271103" y="7493"/>
                </a:lnTo>
                <a:lnTo>
                  <a:pt x="2261311" y="7239"/>
                </a:lnTo>
                <a:lnTo>
                  <a:pt x="2262594" y="6604"/>
                </a:lnTo>
                <a:lnTo>
                  <a:pt x="2245652" y="7620"/>
                </a:lnTo>
                <a:lnTo>
                  <a:pt x="2248166" y="8382"/>
                </a:lnTo>
                <a:lnTo>
                  <a:pt x="2259139" y="7874"/>
                </a:lnTo>
                <a:lnTo>
                  <a:pt x="2251227" y="8890"/>
                </a:lnTo>
                <a:lnTo>
                  <a:pt x="2249309" y="8763"/>
                </a:lnTo>
                <a:lnTo>
                  <a:pt x="2239022" y="8128"/>
                </a:lnTo>
                <a:lnTo>
                  <a:pt x="2235670" y="7620"/>
                </a:lnTo>
                <a:lnTo>
                  <a:pt x="2239187" y="6858"/>
                </a:lnTo>
                <a:lnTo>
                  <a:pt x="2230234" y="6985"/>
                </a:lnTo>
                <a:lnTo>
                  <a:pt x="2218804" y="7620"/>
                </a:lnTo>
                <a:lnTo>
                  <a:pt x="2220772" y="8763"/>
                </a:lnTo>
                <a:lnTo>
                  <a:pt x="2215032" y="8509"/>
                </a:lnTo>
                <a:lnTo>
                  <a:pt x="2216683" y="7620"/>
                </a:lnTo>
                <a:lnTo>
                  <a:pt x="2216912" y="7493"/>
                </a:lnTo>
                <a:lnTo>
                  <a:pt x="2219807" y="6985"/>
                </a:lnTo>
                <a:lnTo>
                  <a:pt x="2222716" y="6477"/>
                </a:lnTo>
                <a:lnTo>
                  <a:pt x="2228697" y="5588"/>
                </a:lnTo>
                <a:lnTo>
                  <a:pt x="2217255" y="5588"/>
                </a:lnTo>
                <a:lnTo>
                  <a:pt x="2218486" y="4191"/>
                </a:lnTo>
                <a:lnTo>
                  <a:pt x="2218715" y="3937"/>
                </a:lnTo>
                <a:lnTo>
                  <a:pt x="2219579" y="3810"/>
                </a:lnTo>
                <a:lnTo>
                  <a:pt x="2222169" y="3429"/>
                </a:lnTo>
                <a:lnTo>
                  <a:pt x="2206269" y="3810"/>
                </a:lnTo>
                <a:lnTo>
                  <a:pt x="2207653" y="3556"/>
                </a:lnTo>
                <a:lnTo>
                  <a:pt x="2209723" y="3175"/>
                </a:lnTo>
                <a:lnTo>
                  <a:pt x="2209723" y="2540"/>
                </a:lnTo>
                <a:lnTo>
                  <a:pt x="2209723" y="2413"/>
                </a:lnTo>
                <a:lnTo>
                  <a:pt x="2213165" y="1905"/>
                </a:lnTo>
                <a:lnTo>
                  <a:pt x="2205812" y="1905"/>
                </a:lnTo>
                <a:lnTo>
                  <a:pt x="2199170" y="2286"/>
                </a:lnTo>
                <a:lnTo>
                  <a:pt x="2192807" y="2540"/>
                </a:lnTo>
                <a:lnTo>
                  <a:pt x="2186305" y="2032"/>
                </a:lnTo>
                <a:lnTo>
                  <a:pt x="2182330" y="3556"/>
                </a:lnTo>
                <a:lnTo>
                  <a:pt x="2155152" y="2540"/>
                </a:lnTo>
                <a:lnTo>
                  <a:pt x="2145030" y="2413"/>
                </a:lnTo>
                <a:lnTo>
                  <a:pt x="2129472" y="2413"/>
                </a:lnTo>
                <a:lnTo>
                  <a:pt x="2133968" y="3556"/>
                </a:lnTo>
                <a:lnTo>
                  <a:pt x="2122627" y="4191"/>
                </a:lnTo>
                <a:lnTo>
                  <a:pt x="2115439" y="3683"/>
                </a:lnTo>
                <a:lnTo>
                  <a:pt x="2106942" y="2794"/>
                </a:lnTo>
                <a:lnTo>
                  <a:pt x="2091639" y="2921"/>
                </a:lnTo>
                <a:lnTo>
                  <a:pt x="2081187" y="3556"/>
                </a:lnTo>
                <a:lnTo>
                  <a:pt x="2073414" y="4191"/>
                </a:lnTo>
                <a:lnTo>
                  <a:pt x="2068906" y="5080"/>
                </a:lnTo>
                <a:lnTo>
                  <a:pt x="2068283" y="6223"/>
                </a:lnTo>
                <a:lnTo>
                  <a:pt x="2059355" y="6985"/>
                </a:lnTo>
                <a:lnTo>
                  <a:pt x="2057323" y="5842"/>
                </a:lnTo>
                <a:lnTo>
                  <a:pt x="2053285" y="5207"/>
                </a:lnTo>
                <a:lnTo>
                  <a:pt x="2051951" y="5422"/>
                </a:lnTo>
                <a:lnTo>
                  <a:pt x="2051951" y="35560"/>
                </a:lnTo>
                <a:lnTo>
                  <a:pt x="2039594" y="35356"/>
                </a:lnTo>
                <a:lnTo>
                  <a:pt x="2040928" y="35306"/>
                </a:lnTo>
                <a:lnTo>
                  <a:pt x="2049945" y="34417"/>
                </a:lnTo>
                <a:lnTo>
                  <a:pt x="2051951" y="35560"/>
                </a:lnTo>
                <a:lnTo>
                  <a:pt x="2051951" y="5422"/>
                </a:lnTo>
                <a:lnTo>
                  <a:pt x="2046782" y="6223"/>
                </a:lnTo>
                <a:lnTo>
                  <a:pt x="2038400" y="7112"/>
                </a:lnTo>
                <a:lnTo>
                  <a:pt x="2029269" y="7620"/>
                </a:lnTo>
                <a:lnTo>
                  <a:pt x="2020493" y="7366"/>
                </a:lnTo>
                <a:lnTo>
                  <a:pt x="2033905" y="6096"/>
                </a:lnTo>
                <a:lnTo>
                  <a:pt x="2040877" y="5842"/>
                </a:lnTo>
                <a:lnTo>
                  <a:pt x="2036787" y="5080"/>
                </a:lnTo>
                <a:lnTo>
                  <a:pt x="2036102" y="4953"/>
                </a:lnTo>
                <a:lnTo>
                  <a:pt x="2026729" y="4953"/>
                </a:lnTo>
                <a:lnTo>
                  <a:pt x="2015591" y="5080"/>
                </a:lnTo>
                <a:lnTo>
                  <a:pt x="2005520" y="4826"/>
                </a:lnTo>
                <a:lnTo>
                  <a:pt x="1996643" y="5842"/>
                </a:lnTo>
                <a:lnTo>
                  <a:pt x="1957260" y="10033"/>
                </a:lnTo>
                <a:lnTo>
                  <a:pt x="1963788" y="11430"/>
                </a:lnTo>
                <a:lnTo>
                  <a:pt x="1961324" y="13716"/>
                </a:lnTo>
                <a:lnTo>
                  <a:pt x="1948408" y="15240"/>
                </a:lnTo>
                <a:lnTo>
                  <a:pt x="1948002" y="15113"/>
                </a:lnTo>
                <a:lnTo>
                  <a:pt x="1946363" y="14605"/>
                </a:lnTo>
                <a:lnTo>
                  <a:pt x="1939290" y="14224"/>
                </a:lnTo>
                <a:lnTo>
                  <a:pt x="1930171" y="13970"/>
                </a:lnTo>
                <a:lnTo>
                  <a:pt x="1921992" y="13589"/>
                </a:lnTo>
                <a:lnTo>
                  <a:pt x="1921027" y="12700"/>
                </a:lnTo>
                <a:lnTo>
                  <a:pt x="1918169" y="12192"/>
                </a:lnTo>
                <a:lnTo>
                  <a:pt x="1916023" y="11811"/>
                </a:lnTo>
                <a:lnTo>
                  <a:pt x="1913724" y="11049"/>
                </a:lnTo>
                <a:lnTo>
                  <a:pt x="1920887" y="10414"/>
                </a:lnTo>
                <a:lnTo>
                  <a:pt x="1926386" y="10922"/>
                </a:lnTo>
                <a:lnTo>
                  <a:pt x="1928914" y="12446"/>
                </a:lnTo>
                <a:lnTo>
                  <a:pt x="1936394" y="11811"/>
                </a:lnTo>
                <a:lnTo>
                  <a:pt x="1931708" y="10922"/>
                </a:lnTo>
                <a:lnTo>
                  <a:pt x="1927161" y="10414"/>
                </a:lnTo>
                <a:lnTo>
                  <a:pt x="1916569" y="9271"/>
                </a:lnTo>
                <a:lnTo>
                  <a:pt x="1907413" y="8636"/>
                </a:lnTo>
                <a:lnTo>
                  <a:pt x="1908365" y="8001"/>
                </a:lnTo>
                <a:lnTo>
                  <a:pt x="1909457" y="7874"/>
                </a:lnTo>
                <a:lnTo>
                  <a:pt x="1914855" y="7239"/>
                </a:lnTo>
                <a:lnTo>
                  <a:pt x="1921332" y="7112"/>
                </a:lnTo>
                <a:lnTo>
                  <a:pt x="1917814" y="7620"/>
                </a:lnTo>
                <a:lnTo>
                  <a:pt x="1919859" y="8001"/>
                </a:lnTo>
                <a:lnTo>
                  <a:pt x="1920367" y="8509"/>
                </a:lnTo>
                <a:lnTo>
                  <a:pt x="1929307" y="7366"/>
                </a:lnTo>
                <a:lnTo>
                  <a:pt x="1928710" y="7112"/>
                </a:lnTo>
                <a:lnTo>
                  <a:pt x="1926907" y="6350"/>
                </a:lnTo>
                <a:lnTo>
                  <a:pt x="1925180" y="6096"/>
                </a:lnTo>
                <a:lnTo>
                  <a:pt x="1922589" y="5715"/>
                </a:lnTo>
                <a:lnTo>
                  <a:pt x="1920862" y="5461"/>
                </a:lnTo>
                <a:lnTo>
                  <a:pt x="1919592" y="4826"/>
                </a:lnTo>
                <a:lnTo>
                  <a:pt x="1918919" y="4495"/>
                </a:lnTo>
                <a:lnTo>
                  <a:pt x="1920633" y="4368"/>
                </a:lnTo>
                <a:lnTo>
                  <a:pt x="1921929" y="4191"/>
                </a:lnTo>
                <a:lnTo>
                  <a:pt x="1921751" y="3924"/>
                </a:lnTo>
                <a:lnTo>
                  <a:pt x="1920176" y="4127"/>
                </a:lnTo>
                <a:lnTo>
                  <a:pt x="1919287" y="4318"/>
                </a:lnTo>
                <a:lnTo>
                  <a:pt x="1918893" y="4483"/>
                </a:lnTo>
                <a:lnTo>
                  <a:pt x="1913356" y="4787"/>
                </a:lnTo>
                <a:lnTo>
                  <a:pt x="1899704" y="4699"/>
                </a:lnTo>
                <a:lnTo>
                  <a:pt x="1905876" y="5715"/>
                </a:lnTo>
                <a:lnTo>
                  <a:pt x="1894928" y="4826"/>
                </a:lnTo>
                <a:lnTo>
                  <a:pt x="1881593" y="5334"/>
                </a:lnTo>
                <a:lnTo>
                  <a:pt x="1868081" y="6096"/>
                </a:lnTo>
                <a:lnTo>
                  <a:pt x="1856587" y="5461"/>
                </a:lnTo>
                <a:lnTo>
                  <a:pt x="1856028" y="5842"/>
                </a:lnTo>
                <a:lnTo>
                  <a:pt x="1863547" y="6604"/>
                </a:lnTo>
                <a:lnTo>
                  <a:pt x="1854568" y="7366"/>
                </a:lnTo>
                <a:lnTo>
                  <a:pt x="1841157" y="7874"/>
                </a:lnTo>
                <a:lnTo>
                  <a:pt x="1841588" y="7239"/>
                </a:lnTo>
                <a:lnTo>
                  <a:pt x="1842122" y="6477"/>
                </a:lnTo>
                <a:lnTo>
                  <a:pt x="1836635" y="5969"/>
                </a:lnTo>
                <a:lnTo>
                  <a:pt x="1831174" y="6604"/>
                </a:lnTo>
                <a:lnTo>
                  <a:pt x="1823199" y="6985"/>
                </a:lnTo>
                <a:lnTo>
                  <a:pt x="1816328" y="7239"/>
                </a:lnTo>
                <a:lnTo>
                  <a:pt x="1814233" y="7112"/>
                </a:lnTo>
                <a:lnTo>
                  <a:pt x="1811756" y="7874"/>
                </a:lnTo>
                <a:lnTo>
                  <a:pt x="1814093" y="8890"/>
                </a:lnTo>
                <a:lnTo>
                  <a:pt x="1815769" y="10033"/>
                </a:lnTo>
                <a:lnTo>
                  <a:pt x="1811312" y="11176"/>
                </a:lnTo>
                <a:lnTo>
                  <a:pt x="1804492" y="12065"/>
                </a:lnTo>
                <a:lnTo>
                  <a:pt x="1796948" y="12192"/>
                </a:lnTo>
                <a:lnTo>
                  <a:pt x="1789112" y="12065"/>
                </a:lnTo>
                <a:lnTo>
                  <a:pt x="1781441" y="12192"/>
                </a:lnTo>
                <a:lnTo>
                  <a:pt x="1779574" y="11811"/>
                </a:lnTo>
                <a:lnTo>
                  <a:pt x="1778952" y="11684"/>
                </a:lnTo>
                <a:lnTo>
                  <a:pt x="1778330" y="11557"/>
                </a:lnTo>
                <a:lnTo>
                  <a:pt x="1783537" y="11176"/>
                </a:lnTo>
                <a:lnTo>
                  <a:pt x="1791919" y="10922"/>
                </a:lnTo>
                <a:lnTo>
                  <a:pt x="1798332" y="10541"/>
                </a:lnTo>
                <a:lnTo>
                  <a:pt x="1764487" y="11684"/>
                </a:lnTo>
                <a:lnTo>
                  <a:pt x="1761134" y="11049"/>
                </a:lnTo>
                <a:lnTo>
                  <a:pt x="1764220" y="10414"/>
                </a:lnTo>
                <a:lnTo>
                  <a:pt x="1771053" y="10033"/>
                </a:lnTo>
                <a:lnTo>
                  <a:pt x="1778927" y="9906"/>
                </a:lnTo>
                <a:lnTo>
                  <a:pt x="1768335" y="9525"/>
                </a:lnTo>
                <a:lnTo>
                  <a:pt x="1757908" y="9779"/>
                </a:lnTo>
                <a:lnTo>
                  <a:pt x="1749272" y="10668"/>
                </a:lnTo>
                <a:lnTo>
                  <a:pt x="1744052" y="11684"/>
                </a:lnTo>
                <a:lnTo>
                  <a:pt x="1735582" y="11430"/>
                </a:lnTo>
                <a:lnTo>
                  <a:pt x="1731111" y="11811"/>
                </a:lnTo>
                <a:lnTo>
                  <a:pt x="1725129" y="11430"/>
                </a:lnTo>
                <a:lnTo>
                  <a:pt x="1723136" y="11303"/>
                </a:lnTo>
                <a:lnTo>
                  <a:pt x="1731060" y="10287"/>
                </a:lnTo>
                <a:lnTo>
                  <a:pt x="1730552" y="7620"/>
                </a:lnTo>
                <a:lnTo>
                  <a:pt x="1742960" y="7112"/>
                </a:lnTo>
                <a:lnTo>
                  <a:pt x="1750707" y="7366"/>
                </a:lnTo>
                <a:lnTo>
                  <a:pt x="1749107" y="8128"/>
                </a:lnTo>
                <a:lnTo>
                  <a:pt x="1746948" y="9017"/>
                </a:lnTo>
                <a:lnTo>
                  <a:pt x="1752968" y="9398"/>
                </a:lnTo>
                <a:lnTo>
                  <a:pt x="1754454" y="7874"/>
                </a:lnTo>
                <a:lnTo>
                  <a:pt x="1761909" y="8636"/>
                </a:lnTo>
                <a:lnTo>
                  <a:pt x="1765477" y="7874"/>
                </a:lnTo>
                <a:lnTo>
                  <a:pt x="1767852" y="7366"/>
                </a:lnTo>
                <a:lnTo>
                  <a:pt x="1775853" y="7239"/>
                </a:lnTo>
                <a:lnTo>
                  <a:pt x="1780324" y="7620"/>
                </a:lnTo>
                <a:lnTo>
                  <a:pt x="1774875" y="7747"/>
                </a:lnTo>
                <a:lnTo>
                  <a:pt x="1771891" y="8128"/>
                </a:lnTo>
                <a:lnTo>
                  <a:pt x="1782216" y="8001"/>
                </a:lnTo>
                <a:lnTo>
                  <a:pt x="1791665" y="8001"/>
                </a:lnTo>
                <a:lnTo>
                  <a:pt x="1800428" y="7620"/>
                </a:lnTo>
                <a:lnTo>
                  <a:pt x="1803552" y="7239"/>
                </a:lnTo>
                <a:lnTo>
                  <a:pt x="1804593" y="7112"/>
                </a:lnTo>
                <a:lnTo>
                  <a:pt x="1808759" y="6604"/>
                </a:lnTo>
                <a:lnTo>
                  <a:pt x="1803425" y="6477"/>
                </a:lnTo>
                <a:lnTo>
                  <a:pt x="1792770" y="6223"/>
                </a:lnTo>
                <a:lnTo>
                  <a:pt x="1761210" y="6477"/>
                </a:lnTo>
                <a:lnTo>
                  <a:pt x="1751393" y="5842"/>
                </a:lnTo>
                <a:lnTo>
                  <a:pt x="1712607" y="8382"/>
                </a:lnTo>
                <a:lnTo>
                  <a:pt x="1712620" y="9144"/>
                </a:lnTo>
                <a:lnTo>
                  <a:pt x="1726107" y="10287"/>
                </a:lnTo>
                <a:lnTo>
                  <a:pt x="1715160" y="11430"/>
                </a:lnTo>
                <a:lnTo>
                  <a:pt x="1684223" y="8636"/>
                </a:lnTo>
                <a:lnTo>
                  <a:pt x="1682940" y="9779"/>
                </a:lnTo>
                <a:lnTo>
                  <a:pt x="1675282" y="10668"/>
                </a:lnTo>
                <a:lnTo>
                  <a:pt x="1668018" y="11303"/>
                </a:lnTo>
                <a:lnTo>
                  <a:pt x="1667852" y="12319"/>
                </a:lnTo>
                <a:lnTo>
                  <a:pt x="1674812" y="11176"/>
                </a:lnTo>
                <a:lnTo>
                  <a:pt x="1678317" y="12827"/>
                </a:lnTo>
                <a:lnTo>
                  <a:pt x="1679308" y="13081"/>
                </a:lnTo>
                <a:lnTo>
                  <a:pt x="1672780" y="13462"/>
                </a:lnTo>
                <a:lnTo>
                  <a:pt x="1671967" y="14058"/>
                </a:lnTo>
                <a:lnTo>
                  <a:pt x="1672069" y="14351"/>
                </a:lnTo>
                <a:lnTo>
                  <a:pt x="1672285" y="14732"/>
                </a:lnTo>
                <a:lnTo>
                  <a:pt x="1669427" y="15113"/>
                </a:lnTo>
                <a:lnTo>
                  <a:pt x="1663725" y="14986"/>
                </a:lnTo>
                <a:lnTo>
                  <a:pt x="1658023" y="14859"/>
                </a:lnTo>
                <a:lnTo>
                  <a:pt x="1656753" y="14351"/>
                </a:lnTo>
                <a:lnTo>
                  <a:pt x="1655584" y="13843"/>
                </a:lnTo>
                <a:lnTo>
                  <a:pt x="1644446" y="13335"/>
                </a:lnTo>
                <a:lnTo>
                  <a:pt x="1650022" y="12446"/>
                </a:lnTo>
                <a:lnTo>
                  <a:pt x="1658010" y="11303"/>
                </a:lnTo>
                <a:lnTo>
                  <a:pt x="1667662" y="10033"/>
                </a:lnTo>
                <a:lnTo>
                  <a:pt x="1675218" y="9398"/>
                </a:lnTo>
                <a:lnTo>
                  <a:pt x="1678241" y="9144"/>
                </a:lnTo>
                <a:lnTo>
                  <a:pt x="1677238" y="8255"/>
                </a:lnTo>
                <a:lnTo>
                  <a:pt x="1663852" y="9398"/>
                </a:lnTo>
                <a:lnTo>
                  <a:pt x="1657794" y="8382"/>
                </a:lnTo>
                <a:lnTo>
                  <a:pt x="1660575" y="9144"/>
                </a:lnTo>
                <a:lnTo>
                  <a:pt x="1658899" y="9906"/>
                </a:lnTo>
                <a:lnTo>
                  <a:pt x="1656943" y="10414"/>
                </a:lnTo>
                <a:lnTo>
                  <a:pt x="1658874" y="10795"/>
                </a:lnTo>
                <a:lnTo>
                  <a:pt x="1606994" y="14097"/>
                </a:lnTo>
                <a:lnTo>
                  <a:pt x="1588185" y="14986"/>
                </a:lnTo>
                <a:lnTo>
                  <a:pt x="1596390" y="13208"/>
                </a:lnTo>
                <a:lnTo>
                  <a:pt x="1600492" y="12827"/>
                </a:lnTo>
                <a:lnTo>
                  <a:pt x="1607312" y="12192"/>
                </a:lnTo>
                <a:lnTo>
                  <a:pt x="1610042" y="11938"/>
                </a:lnTo>
                <a:lnTo>
                  <a:pt x="1620304" y="10795"/>
                </a:lnTo>
                <a:lnTo>
                  <a:pt x="1621434" y="10668"/>
                </a:lnTo>
                <a:lnTo>
                  <a:pt x="1622933" y="8636"/>
                </a:lnTo>
                <a:lnTo>
                  <a:pt x="1610487" y="9271"/>
                </a:lnTo>
                <a:lnTo>
                  <a:pt x="1610550" y="10795"/>
                </a:lnTo>
                <a:lnTo>
                  <a:pt x="1600555" y="10668"/>
                </a:lnTo>
                <a:lnTo>
                  <a:pt x="1592122" y="9906"/>
                </a:lnTo>
                <a:lnTo>
                  <a:pt x="1580565" y="10033"/>
                </a:lnTo>
                <a:lnTo>
                  <a:pt x="1554213" y="10922"/>
                </a:lnTo>
                <a:lnTo>
                  <a:pt x="1561731" y="11684"/>
                </a:lnTo>
                <a:lnTo>
                  <a:pt x="1556016" y="12065"/>
                </a:lnTo>
                <a:lnTo>
                  <a:pt x="1549171" y="12192"/>
                </a:lnTo>
                <a:lnTo>
                  <a:pt x="1535823" y="11938"/>
                </a:lnTo>
                <a:lnTo>
                  <a:pt x="1537766" y="11557"/>
                </a:lnTo>
                <a:lnTo>
                  <a:pt x="1530388" y="12192"/>
                </a:lnTo>
                <a:lnTo>
                  <a:pt x="1529245" y="12065"/>
                </a:lnTo>
                <a:lnTo>
                  <a:pt x="1528965" y="12065"/>
                </a:lnTo>
                <a:lnTo>
                  <a:pt x="1528991" y="11938"/>
                </a:lnTo>
                <a:lnTo>
                  <a:pt x="1520812" y="12446"/>
                </a:lnTo>
                <a:lnTo>
                  <a:pt x="1509547" y="12573"/>
                </a:lnTo>
                <a:lnTo>
                  <a:pt x="1496910" y="12573"/>
                </a:lnTo>
                <a:lnTo>
                  <a:pt x="1484541" y="12827"/>
                </a:lnTo>
                <a:lnTo>
                  <a:pt x="1484566" y="14351"/>
                </a:lnTo>
                <a:lnTo>
                  <a:pt x="1499958" y="12827"/>
                </a:lnTo>
                <a:lnTo>
                  <a:pt x="1507439" y="12954"/>
                </a:lnTo>
                <a:lnTo>
                  <a:pt x="1509458" y="13208"/>
                </a:lnTo>
                <a:lnTo>
                  <a:pt x="1523873" y="13716"/>
                </a:lnTo>
                <a:lnTo>
                  <a:pt x="1516900" y="14859"/>
                </a:lnTo>
                <a:lnTo>
                  <a:pt x="1503273" y="15240"/>
                </a:lnTo>
                <a:lnTo>
                  <a:pt x="1490510" y="16002"/>
                </a:lnTo>
                <a:lnTo>
                  <a:pt x="1477264" y="16637"/>
                </a:lnTo>
                <a:lnTo>
                  <a:pt x="1462189" y="17018"/>
                </a:lnTo>
                <a:lnTo>
                  <a:pt x="1469148" y="17526"/>
                </a:lnTo>
                <a:lnTo>
                  <a:pt x="1463497" y="18034"/>
                </a:lnTo>
                <a:lnTo>
                  <a:pt x="1457045" y="18288"/>
                </a:lnTo>
                <a:lnTo>
                  <a:pt x="1442300" y="18288"/>
                </a:lnTo>
                <a:lnTo>
                  <a:pt x="1436293" y="17526"/>
                </a:lnTo>
                <a:lnTo>
                  <a:pt x="1437767" y="17272"/>
                </a:lnTo>
                <a:lnTo>
                  <a:pt x="1440700" y="16764"/>
                </a:lnTo>
                <a:lnTo>
                  <a:pt x="1446517" y="16002"/>
                </a:lnTo>
                <a:lnTo>
                  <a:pt x="1444713" y="15367"/>
                </a:lnTo>
                <a:lnTo>
                  <a:pt x="1448219" y="14706"/>
                </a:lnTo>
                <a:lnTo>
                  <a:pt x="1443278" y="15113"/>
                </a:lnTo>
                <a:lnTo>
                  <a:pt x="1436509" y="16002"/>
                </a:lnTo>
                <a:lnTo>
                  <a:pt x="1428991" y="16891"/>
                </a:lnTo>
                <a:lnTo>
                  <a:pt x="1415872" y="17272"/>
                </a:lnTo>
                <a:lnTo>
                  <a:pt x="1415567" y="17018"/>
                </a:lnTo>
                <a:lnTo>
                  <a:pt x="1414805" y="16383"/>
                </a:lnTo>
                <a:lnTo>
                  <a:pt x="1420368" y="16891"/>
                </a:lnTo>
                <a:lnTo>
                  <a:pt x="1422298" y="16383"/>
                </a:lnTo>
                <a:lnTo>
                  <a:pt x="1422793" y="16256"/>
                </a:lnTo>
                <a:lnTo>
                  <a:pt x="1416659" y="16256"/>
                </a:lnTo>
                <a:lnTo>
                  <a:pt x="1402384" y="17018"/>
                </a:lnTo>
                <a:lnTo>
                  <a:pt x="1393456" y="17018"/>
                </a:lnTo>
                <a:lnTo>
                  <a:pt x="1399463" y="16510"/>
                </a:lnTo>
                <a:lnTo>
                  <a:pt x="1402981" y="16002"/>
                </a:lnTo>
                <a:lnTo>
                  <a:pt x="1404734" y="15748"/>
                </a:lnTo>
                <a:lnTo>
                  <a:pt x="1406855" y="14986"/>
                </a:lnTo>
                <a:lnTo>
                  <a:pt x="1403350" y="14097"/>
                </a:lnTo>
                <a:lnTo>
                  <a:pt x="1396415" y="16002"/>
                </a:lnTo>
                <a:lnTo>
                  <a:pt x="1390434" y="15748"/>
                </a:lnTo>
                <a:lnTo>
                  <a:pt x="1392885" y="15113"/>
                </a:lnTo>
                <a:lnTo>
                  <a:pt x="1390434" y="14986"/>
                </a:lnTo>
                <a:lnTo>
                  <a:pt x="1386941" y="15240"/>
                </a:lnTo>
                <a:lnTo>
                  <a:pt x="1386547" y="15748"/>
                </a:lnTo>
                <a:lnTo>
                  <a:pt x="1385239" y="16383"/>
                </a:lnTo>
                <a:lnTo>
                  <a:pt x="1378978" y="16510"/>
                </a:lnTo>
                <a:lnTo>
                  <a:pt x="1376972" y="16129"/>
                </a:lnTo>
                <a:lnTo>
                  <a:pt x="1372514" y="15875"/>
                </a:lnTo>
                <a:lnTo>
                  <a:pt x="1374457" y="15367"/>
                </a:lnTo>
                <a:lnTo>
                  <a:pt x="1366558" y="15621"/>
                </a:lnTo>
                <a:lnTo>
                  <a:pt x="1363154" y="15875"/>
                </a:lnTo>
                <a:lnTo>
                  <a:pt x="1359941" y="16383"/>
                </a:lnTo>
                <a:lnTo>
                  <a:pt x="1352626" y="17018"/>
                </a:lnTo>
                <a:lnTo>
                  <a:pt x="1359966" y="17399"/>
                </a:lnTo>
                <a:lnTo>
                  <a:pt x="1362506" y="18288"/>
                </a:lnTo>
                <a:lnTo>
                  <a:pt x="1360119" y="19431"/>
                </a:lnTo>
                <a:lnTo>
                  <a:pt x="1352651" y="20066"/>
                </a:lnTo>
                <a:lnTo>
                  <a:pt x="1339481" y="20193"/>
                </a:lnTo>
                <a:lnTo>
                  <a:pt x="1328013" y="20447"/>
                </a:lnTo>
                <a:lnTo>
                  <a:pt x="1317637" y="20447"/>
                </a:lnTo>
                <a:lnTo>
                  <a:pt x="1307807" y="19431"/>
                </a:lnTo>
                <a:lnTo>
                  <a:pt x="1299349" y="20701"/>
                </a:lnTo>
                <a:lnTo>
                  <a:pt x="1299629" y="19939"/>
                </a:lnTo>
                <a:lnTo>
                  <a:pt x="1299679" y="19812"/>
                </a:lnTo>
                <a:lnTo>
                  <a:pt x="1294650" y="19685"/>
                </a:lnTo>
                <a:lnTo>
                  <a:pt x="1287475" y="19939"/>
                </a:lnTo>
                <a:lnTo>
                  <a:pt x="1281379" y="19939"/>
                </a:lnTo>
                <a:lnTo>
                  <a:pt x="1284960" y="19050"/>
                </a:lnTo>
                <a:lnTo>
                  <a:pt x="1294815" y="18796"/>
                </a:lnTo>
                <a:lnTo>
                  <a:pt x="1302486" y="18415"/>
                </a:lnTo>
                <a:lnTo>
                  <a:pt x="1305039" y="18288"/>
                </a:lnTo>
                <a:lnTo>
                  <a:pt x="1305433" y="18161"/>
                </a:lnTo>
                <a:lnTo>
                  <a:pt x="1309738" y="16764"/>
                </a:lnTo>
                <a:lnTo>
                  <a:pt x="1298270" y="16649"/>
                </a:lnTo>
                <a:lnTo>
                  <a:pt x="1298117" y="17145"/>
                </a:lnTo>
                <a:lnTo>
                  <a:pt x="1295806" y="18161"/>
                </a:lnTo>
                <a:lnTo>
                  <a:pt x="1292339" y="17907"/>
                </a:lnTo>
                <a:lnTo>
                  <a:pt x="1279791" y="17399"/>
                </a:lnTo>
                <a:lnTo>
                  <a:pt x="1280795" y="16510"/>
                </a:lnTo>
                <a:lnTo>
                  <a:pt x="1269352" y="16510"/>
                </a:lnTo>
                <a:lnTo>
                  <a:pt x="1267383" y="18415"/>
                </a:lnTo>
                <a:lnTo>
                  <a:pt x="1258938" y="18161"/>
                </a:lnTo>
                <a:lnTo>
                  <a:pt x="1259357" y="17907"/>
                </a:lnTo>
                <a:lnTo>
                  <a:pt x="1260208" y="17399"/>
                </a:lnTo>
                <a:lnTo>
                  <a:pt x="1261668" y="16383"/>
                </a:lnTo>
                <a:lnTo>
                  <a:pt x="1261440" y="16129"/>
                </a:lnTo>
                <a:lnTo>
                  <a:pt x="1260894" y="15544"/>
                </a:lnTo>
                <a:lnTo>
                  <a:pt x="1261071" y="15443"/>
                </a:lnTo>
                <a:lnTo>
                  <a:pt x="1261021" y="15316"/>
                </a:lnTo>
                <a:lnTo>
                  <a:pt x="1260386" y="15087"/>
                </a:lnTo>
                <a:lnTo>
                  <a:pt x="1260678" y="15252"/>
                </a:lnTo>
                <a:lnTo>
                  <a:pt x="1260729" y="15405"/>
                </a:lnTo>
                <a:lnTo>
                  <a:pt x="1259852" y="16129"/>
                </a:lnTo>
                <a:lnTo>
                  <a:pt x="1249032" y="15494"/>
                </a:lnTo>
                <a:lnTo>
                  <a:pt x="1246936" y="15494"/>
                </a:lnTo>
                <a:lnTo>
                  <a:pt x="1248918" y="15748"/>
                </a:lnTo>
                <a:lnTo>
                  <a:pt x="1242987" y="17018"/>
                </a:lnTo>
                <a:lnTo>
                  <a:pt x="1252918" y="16383"/>
                </a:lnTo>
                <a:lnTo>
                  <a:pt x="1250454" y="17907"/>
                </a:lnTo>
                <a:lnTo>
                  <a:pt x="1229499" y="16637"/>
                </a:lnTo>
                <a:lnTo>
                  <a:pt x="1230058" y="17907"/>
                </a:lnTo>
                <a:lnTo>
                  <a:pt x="1228750" y="17653"/>
                </a:lnTo>
                <a:lnTo>
                  <a:pt x="1226769" y="17272"/>
                </a:lnTo>
                <a:lnTo>
                  <a:pt x="1226108" y="17145"/>
                </a:lnTo>
                <a:lnTo>
                  <a:pt x="1217637" y="17145"/>
                </a:lnTo>
                <a:lnTo>
                  <a:pt x="1207414" y="17272"/>
                </a:lnTo>
                <a:lnTo>
                  <a:pt x="1198168" y="17145"/>
                </a:lnTo>
                <a:lnTo>
                  <a:pt x="1201699" y="18542"/>
                </a:lnTo>
                <a:lnTo>
                  <a:pt x="1208684" y="18161"/>
                </a:lnTo>
                <a:lnTo>
                  <a:pt x="1216152" y="17653"/>
                </a:lnTo>
                <a:lnTo>
                  <a:pt x="1221079" y="18669"/>
                </a:lnTo>
                <a:lnTo>
                  <a:pt x="1207541" y="19431"/>
                </a:lnTo>
                <a:lnTo>
                  <a:pt x="1189647" y="19685"/>
                </a:lnTo>
                <a:lnTo>
                  <a:pt x="1170165" y="20193"/>
                </a:lnTo>
                <a:lnTo>
                  <a:pt x="1151864" y="21082"/>
                </a:lnTo>
                <a:lnTo>
                  <a:pt x="1143622" y="20701"/>
                </a:lnTo>
                <a:lnTo>
                  <a:pt x="1143800" y="20447"/>
                </a:lnTo>
                <a:lnTo>
                  <a:pt x="1144092" y="20066"/>
                </a:lnTo>
                <a:lnTo>
                  <a:pt x="1147445" y="19177"/>
                </a:lnTo>
                <a:lnTo>
                  <a:pt x="1147864" y="18288"/>
                </a:lnTo>
                <a:lnTo>
                  <a:pt x="1159154" y="17907"/>
                </a:lnTo>
                <a:lnTo>
                  <a:pt x="1175804" y="18034"/>
                </a:lnTo>
                <a:lnTo>
                  <a:pt x="1180769" y="17907"/>
                </a:lnTo>
                <a:lnTo>
                  <a:pt x="1185722" y="17780"/>
                </a:lnTo>
                <a:lnTo>
                  <a:pt x="1171371" y="17526"/>
                </a:lnTo>
                <a:lnTo>
                  <a:pt x="1155395" y="17780"/>
                </a:lnTo>
                <a:lnTo>
                  <a:pt x="1140269" y="18288"/>
                </a:lnTo>
                <a:lnTo>
                  <a:pt x="1128458" y="19177"/>
                </a:lnTo>
                <a:lnTo>
                  <a:pt x="1124686" y="19050"/>
                </a:lnTo>
                <a:lnTo>
                  <a:pt x="1117117" y="18796"/>
                </a:lnTo>
                <a:lnTo>
                  <a:pt x="1108481" y="17653"/>
                </a:lnTo>
                <a:lnTo>
                  <a:pt x="1099185" y="16649"/>
                </a:lnTo>
                <a:lnTo>
                  <a:pt x="1085532" y="16637"/>
                </a:lnTo>
                <a:lnTo>
                  <a:pt x="1088517" y="17907"/>
                </a:lnTo>
                <a:lnTo>
                  <a:pt x="1088034" y="18161"/>
                </a:lnTo>
                <a:lnTo>
                  <a:pt x="1095044" y="18542"/>
                </a:lnTo>
                <a:lnTo>
                  <a:pt x="1089075" y="19050"/>
                </a:lnTo>
                <a:lnTo>
                  <a:pt x="1082065" y="18669"/>
                </a:lnTo>
                <a:lnTo>
                  <a:pt x="1075613" y="18796"/>
                </a:lnTo>
                <a:lnTo>
                  <a:pt x="1075359" y="19304"/>
                </a:lnTo>
                <a:lnTo>
                  <a:pt x="1078001" y="19558"/>
                </a:lnTo>
                <a:lnTo>
                  <a:pt x="1079715" y="19939"/>
                </a:lnTo>
                <a:lnTo>
                  <a:pt x="1076655" y="20447"/>
                </a:lnTo>
                <a:lnTo>
                  <a:pt x="1073162" y="20193"/>
                </a:lnTo>
                <a:lnTo>
                  <a:pt x="1065695" y="20066"/>
                </a:lnTo>
                <a:lnTo>
                  <a:pt x="1066952" y="19304"/>
                </a:lnTo>
                <a:lnTo>
                  <a:pt x="1067155" y="19177"/>
                </a:lnTo>
                <a:lnTo>
                  <a:pt x="1068641" y="19050"/>
                </a:lnTo>
                <a:lnTo>
                  <a:pt x="1056919" y="19304"/>
                </a:lnTo>
                <a:lnTo>
                  <a:pt x="1051483" y="18542"/>
                </a:lnTo>
                <a:lnTo>
                  <a:pt x="1050582" y="18415"/>
                </a:lnTo>
                <a:lnTo>
                  <a:pt x="1044803" y="17907"/>
                </a:lnTo>
                <a:lnTo>
                  <a:pt x="1034757" y="18796"/>
                </a:lnTo>
                <a:lnTo>
                  <a:pt x="1036256" y="19431"/>
                </a:lnTo>
                <a:lnTo>
                  <a:pt x="1040244" y="18542"/>
                </a:lnTo>
                <a:lnTo>
                  <a:pt x="1044740" y="18923"/>
                </a:lnTo>
                <a:lnTo>
                  <a:pt x="1048219" y="19812"/>
                </a:lnTo>
                <a:lnTo>
                  <a:pt x="1036840" y="21336"/>
                </a:lnTo>
                <a:lnTo>
                  <a:pt x="1028331" y="21844"/>
                </a:lnTo>
                <a:lnTo>
                  <a:pt x="1028547" y="21717"/>
                </a:lnTo>
                <a:lnTo>
                  <a:pt x="1029843" y="20955"/>
                </a:lnTo>
                <a:lnTo>
                  <a:pt x="1020864" y="21717"/>
                </a:lnTo>
                <a:lnTo>
                  <a:pt x="1014907" y="21463"/>
                </a:lnTo>
                <a:lnTo>
                  <a:pt x="1015314" y="21082"/>
                </a:lnTo>
                <a:lnTo>
                  <a:pt x="1015593" y="20828"/>
                </a:lnTo>
                <a:lnTo>
                  <a:pt x="1021232" y="20574"/>
                </a:lnTo>
                <a:lnTo>
                  <a:pt x="1028192" y="20447"/>
                </a:lnTo>
                <a:lnTo>
                  <a:pt x="1032814" y="19939"/>
                </a:lnTo>
                <a:lnTo>
                  <a:pt x="1016355" y="19812"/>
                </a:lnTo>
                <a:lnTo>
                  <a:pt x="1019822" y="20066"/>
                </a:lnTo>
                <a:lnTo>
                  <a:pt x="1001941" y="21590"/>
                </a:lnTo>
                <a:lnTo>
                  <a:pt x="1014399" y="21082"/>
                </a:lnTo>
                <a:lnTo>
                  <a:pt x="1007948" y="23368"/>
                </a:lnTo>
                <a:lnTo>
                  <a:pt x="1002461" y="23495"/>
                </a:lnTo>
                <a:lnTo>
                  <a:pt x="993343" y="23368"/>
                </a:lnTo>
                <a:lnTo>
                  <a:pt x="985532" y="23114"/>
                </a:lnTo>
                <a:lnTo>
                  <a:pt x="980325" y="22606"/>
                </a:lnTo>
                <a:lnTo>
                  <a:pt x="979030" y="21590"/>
                </a:lnTo>
                <a:lnTo>
                  <a:pt x="975588" y="22606"/>
                </a:lnTo>
                <a:lnTo>
                  <a:pt x="968654" y="23114"/>
                </a:lnTo>
                <a:lnTo>
                  <a:pt x="959929" y="23495"/>
                </a:lnTo>
                <a:lnTo>
                  <a:pt x="951166" y="23749"/>
                </a:lnTo>
                <a:lnTo>
                  <a:pt x="956386" y="24130"/>
                </a:lnTo>
                <a:lnTo>
                  <a:pt x="955967" y="24638"/>
                </a:lnTo>
                <a:lnTo>
                  <a:pt x="949210" y="25654"/>
                </a:lnTo>
                <a:lnTo>
                  <a:pt x="931265" y="24257"/>
                </a:lnTo>
                <a:lnTo>
                  <a:pt x="938682" y="23749"/>
                </a:lnTo>
                <a:lnTo>
                  <a:pt x="937615" y="23368"/>
                </a:lnTo>
                <a:lnTo>
                  <a:pt x="936904" y="23114"/>
                </a:lnTo>
                <a:lnTo>
                  <a:pt x="932408" y="22479"/>
                </a:lnTo>
                <a:lnTo>
                  <a:pt x="931697" y="21717"/>
                </a:lnTo>
                <a:lnTo>
                  <a:pt x="933157" y="21463"/>
                </a:lnTo>
                <a:lnTo>
                  <a:pt x="936790" y="20828"/>
                </a:lnTo>
                <a:lnTo>
                  <a:pt x="943444" y="20574"/>
                </a:lnTo>
                <a:lnTo>
                  <a:pt x="958596" y="20828"/>
                </a:lnTo>
                <a:lnTo>
                  <a:pt x="954951" y="20574"/>
                </a:lnTo>
                <a:lnTo>
                  <a:pt x="945832" y="19939"/>
                </a:lnTo>
                <a:lnTo>
                  <a:pt x="935469" y="20574"/>
                </a:lnTo>
                <a:lnTo>
                  <a:pt x="925601" y="21463"/>
                </a:lnTo>
                <a:lnTo>
                  <a:pt x="914260" y="21463"/>
                </a:lnTo>
                <a:lnTo>
                  <a:pt x="914247" y="20828"/>
                </a:lnTo>
                <a:lnTo>
                  <a:pt x="914247" y="20701"/>
                </a:lnTo>
                <a:lnTo>
                  <a:pt x="914933" y="20294"/>
                </a:lnTo>
                <a:lnTo>
                  <a:pt x="912926" y="20447"/>
                </a:lnTo>
                <a:lnTo>
                  <a:pt x="904913" y="20828"/>
                </a:lnTo>
                <a:lnTo>
                  <a:pt x="896289" y="20701"/>
                </a:lnTo>
                <a:lnTo>
                  <a:pt x="899299" y="21209"/>
                </a:lnTo>
                <a:lnTo>
                  <a:pt x="905789" y="22733"/>
                </a:lnTo>
                <a:lnTo>
                  <a:pt x="894384" y="23368"/>
                </a:lnTo>
                <a:lnTo>
                  <a:pt x="879386" y="21717"/>
                </a:lnTo>
                <a:lnTo>
                  <a:pt x="870877" y="21971"/>
                </a:lnTo>
                <a:lnTo>
                  <a:pt x="868070" y="22733"/>
                </a:lnTo>
                <a:lnTo>
                  <a:pt x="865847" y="23749"/>
                </a:lnTo>
                <a:lnTo>
                  <a:pt x="859040" y="24765"/>
                </a:lnTo>
                <a:lnTo>
                  <a:pt x="868489" y="25908"/>
                </a:lnTo>
                <a:lnTo>
                  <a:pt x="867854" y="26631"/>
                </a:lnTo>
                <a:lnTo>
                  <a:pt x="871969" y="26797"/>
                </a:lnTo>
                <a:lnTo>
                  <a:pt x="875525" y="28575"/>
                </a:lnTo>
                <a:lnTo>
                  <a:pt x="860044" y="27813"/>
                </a:lnTo>
                <a:lnTo>
                  <a:pt x="854646" y="28829"/>
                </a:lnTo>
                <a:lnTo>
                  <a:pt x="837806" y="28194"/>
                </a:lnTo>
                <a:lnTo>
                  <a:pt x="824674" y="26924"/>
                </a:lnTo>
                <a:lnTo>
                  <a:pt x="827138" y="25654"/>
                </a:lnTo>
                <a:lnTo>
                  <a:pt x="828128" y="25146"/>
                </a:lnTo>
                <a:lnTo>
                  <a:pt x="836015" y="23749"/>
                </a:lnTo>
                <a:lnTo>
                  <a:pt x="843432" y="22098"/>
                </a:lnTo>
                <a:lnTo>
                  <a:pt x="844372" y="21082"/>
                </a:lnTo>
                <a:lnTo>
                  <a:pt x="845439" y="19939"/>
                </a:lnTo>
                <a:lnTo>
                  <a:pt x="813650" y="20828"/>
                </a:lnTo>
                <a:lnTo>
                  <a:pt x="798474" y="21082"/>
                </a:lnTo>
                <a:lnTo>
                  <a:pt x="786714" y="20701"/>
                </a:lnTo>
                <a:lnTo>
                  <a:pt x="769785" y="21717"/>
                </a:lnTo>
                <a:lnTo>
                  <a:pt x="771321" y="23749"/>
                </a:lnTo>
                <a:lnTo>
                  <a:pt x="773836" y="25273"/>
                </a:lnTo>
                <a:lnTo>
                  <a:pt x="766838" y="25654"/>
                </a:lnTo>
                <a:lnTo>
                  <a:pt x="763384" y="25527"/>
                </a:lnTo>
                <a:lnTo>
                  <a:pt x="758888" y="25146"/>
                </a:lnTo>
                <a:lnTo>
                  <a:pt x="766826" y="24130"/>
                </a:lnTo>
                <a:lnTo>
                  <a:pt x="739825" y="25654"/>
                </a:lnTo>
                <a:lnTo>
                  <a:pt x="726922" y="26162"/>
                </a:lnTo>
                <a:lnTo>
                  <a:pt x="712050" y="26416"/>
                </a:lnTo>
                <a:lnTo>
                  <a:pt x="699643" y="26924"/>
                </a:lnTo>
                <a:lnTo>
                  <a:pt x="704659" y="28575"/>
                </a:lnTo>
                <a:lnTo>
                  <a:pt x="707656" y="29845"/>
                </a:lnTo>
                <a:lnTo>
                  <a:pt x="694194" y="30226"/>
                </a:lnTo>
                <a:lnTo>
                  <a:pt x="696239" y="30480"/>
                </a:lnTo>
                <a:lnTo>
                  <a:pt x="693254" y="32258"/>
                </a:lnTo>
                <a:lnTo>
                  <a:pt x="684288" y="31877"/>
                </a:lnTo>
                <a:lnTo>
                  <a:pt x="681304" y="31750"/>
                </a:lnTo>
                <a:lnTo>
                  <a:pt x="672338" y="31877"/>
                </a:lnTo>
                <a:lnTo>
                  <a:pt x="672299" y="31115"/>
                </a:lnTo>
                <a:lnTo>
                  <a:pt x="675043" y="30988"/>
                </a:lnTo>
                <a:lnTo>
                  <a:pt x="677786" y="30861"/>
                </a:lnTo>
                <a:lnTo>
                  <a:pt x="677278" y="30480"/>
                </a:lnTo>
                <a:lnTo>
                  <a:pt x="670699" y="30099"/>
                </a:lnTo>
                <a:lnTo>
                  <a:pt x="663524" y="30226"/>
                </a:lnTo>
                <a:lnTo>
                  <a:pt x="656628" y="30480"/>
                </a:lnTo>
                <a:lnTo>
                  <a:pt x="650900" y="30988"/>
                </a:lnTo>
                <a:lnTo>
                  <a:pt x="650875" y="30226"/>
                </a:lnTo>
                <a:lnTo>
                  <a:pt x="656310" y="28448"/>
                </a:lnTo>
                <a:lnTo>
                  <a:pt x="665784" y="28956"/>
                </a:lnTo>
                <a:lnTo>
                  <a:pt x="666788" y="29083"/>
                </a:lnTo>
                <a:lnTo>
                  <a:pt x="666292" y="29337"/>
                </a:lnTo>
                <a:lnTo>
                  <a:pt x="667283" y="29591"/>
                </a:lnTo>
                <a:lnTo>
                  <a:pt x="679678" y="28702"/>
                </a:lnTo>
                <a:lnTo>
                  <a:pt x="683221" y="28448"/>
                </a:lnTo>
                <a:lnTo>
                  <a:pt x="670864" y="28702"/>
                </a:lnTo>
                <a:lnTo>
                  <a:pt x="661670" y="28194"/>
                </a:lnTo>
                <a:lnTo>
                  <a:pt x="656005" y="27178"/>
                </a:lnTo>
                <a:lnTo>
                  <a:pt x="654265" y="25908"/>
                </a:lnTo>
                <a:lnTo>
                  <a:pt x="648487" y="26670"/>
                </a:lnTo>
                <a:lnTo>
                  <a:pt x="652119" y="27305"/>
                </a:lnTo>
                <a:lnTo>
                  <a:pt x="655091" y="27940"/>
                </a:lnTo>
                <a:lnTo>
                  <a:pt x="647357" y="28448"/>
                </a:lnTo>
                <a:lnTo>
                  <a:pt x="628675" y="27432"/>
                </a:lnTo>
                <a:lnTo>
                  <a:pt x="626338" y="27305"/>
                </a:lnTo>
                <a:lnTo>
                  <a:pt x="614299" y="27393"/>
                </a:lnTo>
                <a:lnTo>
                  <a:pt x="590296" y="27305"/>
                </a:lnTo>
                <a:lnTo>
                  <a:pt x="576541" y="25146"/>
                </a:lnTo>
                <a:lnTo>
                  <a:pt x="554228" y="27178"/>
                </a:lnTo>
                <a:lnTo>
                  <a:pt x="541070" y="27940"/>
                </a:lnTo>
                <a:lnTo>
                  <a:pt x="526288" y="28448"/>
                </a:lnTo>
                <a:lnTo>
                  <a:pt x="526300" y="29972"/>
                </a:lnTo>
                <a:lnTo>
                  <a:pt x="512330" y="29210"/>
                </a:lnTo>
                <a:lnTo>
                  <a:pt x="514362" y="30988"/>
                </a:lnTo>
                <a:lnTo>
                  <a:pt x="528878" y="31242"/>
                </a:lnTo>
                <a:lnTo>
                  <a:pt x="548957" y="29972"/>
                </a:lnTo>
                <a:lnTo>
                  <a:pt x="555409" y="29591"/>
                </a:lnTo>
                <a:lnTo>
                  <a:pt x="567702" y="30353"/>
                </a:lnTo>
                <a:lnTo>
                  <a:pt x="576618" y="29591"/>
                </a:lnTo>
                <a:lnTo>
                  <a:pt x="573608" y="28448"/>
                </a:lnTo>
                <a:lnTo>
                  <a:pt x="577608" y="27559"/>
                </a:lnTo>
                <a:lnTo>
                  <a:pt x="585533" y="27305"/>
                </a:lnTo>
                <a:lnTo>
                  <a:pt x="593013" y="27432"/>
                </a:lnTo>
                <a:lnTo>
                  <a:pt x="594055" y="28321"/>
                </a:lnTo>
                <a:lnTo>
                  <a:pt x="585152" y="29464"/>
                </a:lnTo>
                <a:lnTo>
                  <a:pt x="581761" y="30607"/>
                </a:lnTo>
                <a:lnTo>
                  <a:pt x="577443" y="31750"/>
                </a:lnTo>
                <a:lnTo>
                  <a:pt x="565746" y="32258"/>
                </a:lnTo>
                <a:lnTo>
                  <a:pt x="570560" y="32893"/>
                </a:lnTo>
                <a:lnTo>
                  <a:pt x="578891" y="33147"/>
                </a:lnTo>
                <a:lnTo>
                  <a:pt x="596125" y="33147"/>
                </a:lnTo>
                <a:lnTo>
                  <a:pt x="593661" y="33909"/>
                </a:lnTo>
                <a:lnTo>
                  <a:pt x="596188" y="34671"/>
                </a:lnTo>
                <a:lnTo>
                  <a:pt x="601662" y="35179"/>
                </a:lnTo>
                <a:lnTo>
                  <a:pt x="596011" y="36068"/>
                </a:lnTo>
                <a:lnTo>
                  <a:pt x="581545" y="37846"/>
                </a:lnTo>
                <a:lnTo>
                  <a:pt x="575335" y="38735"/>
                </a:lnTo>
                <a:lnTo>
                  <a:pt x="577773" y="37973"/>
                </a:lnTo>
                <a:lnTo>
                  <a:pt x="573278" y="37592"/>
                </a:lnTo>
                <a:lnTo>
                  <a:pt x="575297" y="37211"/>
                </a:lnTo>
                <a:lnTo>
                  <a:pt x="550913" y="39624"/>
                </a:lnTo>
                <a:lnTo>
                  <a:pt x="547712" y="39243"/>
                </a:lnTo>
                <a:lnTo>
                  <a:pt x="543420" y="38735"/>
                </a:lnTo>
                <a:lnTo>
                  <a:pt x="542290" y="38100"/>
                </a:lnTo>
                <a:lnTo>
                  <a:pt x="541388" y="37592"/>
                </a:lnTo>
                <a:lnTo>
                  <a:pt x="542048" y="37465"/>
                </a:lnTo>
                <a:lnTo>
                  <a:pt x="545388" y="36830"/>
                </a:lnTo>
                <a:lnTo>
                  <a:pt x="534022" y="36957"/>
                </a:lnTo>
                <a:lnTo>
                  <a:pt x="522160" y="37338"/>
                </a:lnTo>
                <a:lnTo>
                  <a:pt x="512813" y="37465"/>
                </a:lnTo>
                <a:lnTo>
                  <a:pt x="508990" y="36449"/>
                </a:lnTo>
                <a:lnTo>
                  <a:pt x="502526" y="36830"/>
                </a:lnTo>
                <a:lnTo>
                  <a:pt x="505409" y="37338"/>
                </a:lnTo>
                <a:lnTo>
                  <a:pt x="511835" y="37846"/>
                </a:lnTo>
                <a:lnTo>
                  <a:pt x="516013" y="38354"/>
                </a:lnTo>
                <a:lnTo>
                  <a:pt x="514527" y="38481"/>
                </a:lnTo>
                <a:lnTo>
                  <a:pt x="532942" y="38100"/>
                </a:lnTo>
                <a:lnTo>
                  <a:pt x="530618" y="39179"/>
                </a:lnTo>
                <a:lnTo>
                  <a:pt x="514324" y="39116"/>
                </a:lnTo>
                <a:lnTo>
                  <a:pt x="509079" y="40132"/>
                </a:lnTo>
                <a:lnTo>
                  <a:pt x="503618" y="42037"/>
                </a:lnTo>
                <a:lnTo>
                  <a:pt x="501573" y="41910"/>
                </a:lnTo>
                <a:lnTo>
                  <a:pt x="493407" y="41402"/>
                </a:lnTo>
                <a:lnTo>
                  <a:pt x="488581" y="40894"/>
                </a:lnTo>
                <a:lnTo>
                  <a:pt x="481330" y="40132"/>
                </a:lnTo>
                <a:lnTo>
                  <a:pt x="470217" y="39751"/>
                </a:lnTo>
                <a:lnTo>
                  <a:pt x="471309" y="39497"/>
                </a:lnTo>
                <a:lnTo>
                  <a:pt x="481799" y="37084"/>
                </a:lnTo>
                <a:lnTo>
                  <a:pt x="485114" y="36322"/>
                </a:lnTo>
                <a:lnTo>
                  <a:pt x="472147" y="37084"/>
                </a:lnTo>
                <a:lnTo>
                  <a:pt x="475869" y="36449"/>
                </a:lnTo>
                <a:lnTo>
                  <a:pt x="479590" y="35814"/>
                </a:lnTo>
                <a:lnTo>
                  <a:pt x="479552" y="33528"/>
                </a:lnTo>
                <a:lnTo>
                  <a:pt x="490956" y="32004"/>
                </a:lnTo>
                <a:lnTo>
                  <a:pt x="461137" y="31750"/>
                </a:lnTo>
                <a:lnTo>
                  <a:pt x="447027" y="31750"/>
                </a:lnTo>
                <a:lnTo>
                  <a:pt x="436143" y="32004"/>
                </a:lnTo>
                <a:lnTo>
                  <a:pt x="433654" y="31369"/>
                </a:lnTo>
                <a:lnTo>
                  <a:pt x="433146" y="31242"/>
                </a:lnTo>
                <a:lnTo>
                  <a:pt x="431660" y="30861"/>
                </a:lnTo>
                <a:lnTo>
                  <a:pt x="429666" y="29845"/>
                </a:lnTo>
                <a:lnTo>
                  <a:pt x="430326" y="29464"/>
                </a:lnTo>
                <a:lnTo>
                  <a:pt x="431647" y="28702"/>
                </a:lnTo>
                <a:lnTo>
                  <a:pt x="419481" y="29464"/>
                </a:lnTo>
                <a:lnTo>
                  <a:pt x="409028" y="29083"/>
                </a:lnTo>
                <a:lnTo>
                  <a:pt x="399046" y="28321"/>
                </a:lnTo>
                <a:lnTo>
                  <a:pt x="388264" y="27940"/>
                </a:lnTo>
                <a:lnTo>
                  <a:pt x="383743" y="28829"/>
                </a:lnTo>
                <a:lnTo>
                  <a:pt x="394830" y="30226"/>
                </a:lnTo>
                <a:lnTo>
                  <a:pt x="392811" y="31242"/>
                </a:lnTo>
                <a:lnTo>
                  <a:pt x="387845" y="30480"/>
                </a:lnTo>
                <a:lnTo>
                  <a:pt x="374396" y="31623"/>
                </a:lnTo>
                <a:lnTo>
                  <a:pt x="380174" y="31369"/>
                </a:lnTo>
                <a:lnTo>
                  <a:pt x="408800" y="32385"/>
                </a:lnTo>
                <a:lnTo>
                  <a:pt x="399808" y="32385"/>
                </a:lnTo>
                <a:lnTo>
                  <a:pt x="400837" y="34036"/>
                </a:lnTo>
                <a:lnTo>
                  <a:pt x="398348" y="34798"/>
                </a:lnTo>
                <a:lnTo>
                  <a:pt x="413321" y="34925"/>
                </a:lnTo>
                <a:lnTo>
                  <a:pt x="409930" y="35941"/>
                </a:lnTo>
                <a:lnTo>
                  <a:pt x="402882" y="36068"/>
                </a:lnTo>
                <a:lnTo>
                  <a:pt x="394716" y="36068"/>
                </a:lnTo>
                <a:lnTo>
                  <a:pt x="387959" y="36449"/>
                </a:lnTo>
                <a:lnTo>
                  <a:pt x="389432" y="35814"/>
                </a:lnTo>
                <a:lnTo>
                  <a:pt x="389724" y="35687"/>
                </a:lnTo>
                <a:lnTo>
                  <a:pt x="392366" y="34544"/>
                </a:lnTo>
                <a:lnTo>
                  <a:pt x="389915" y="34544"/>
                </a:lnTo>
                <a:lnTo>
                  <a:pt x="390512" y="34290"/>
                </a:lnTo>
                <a:lnTo>
                  <a:pt x="392569" y="33401"/>
                </a:lnTo>
                <a:lnTo>
                  <a:pt x="394347" y="32639"/>
                </a:lnTo>
                <a:lnTo>
                  <a:pt x="383654" y="33147"/>
                </a:lnTo>
                <a:lnTo>
                  <a:pt x="371944" y="33401"/>
                </a:lnTo>
                <a:lnTo>
                  <a:pt x="360578" y="33147"/>
                </a:lnTo>
                <a:lnTo>
                  <a:pt x="350989" y="32639"/>
                </a:lnTo>
                <a:lnTo>
                  <a:pt x="344500" y="31877"/>
                </a:lnTo>
                <a:lnTo>
                  <a:pt x="346710" y="31826"/>
                </a:lnTo>
                <a:lnTo>
                  <a:pt x="345744" y="31242"/>
                </a:lnTo>
                <a:lnTo>
                  <a:pt x="344487" y="30480"/>
                </a:lnTo>
                <a:lnTo>
                  <a:pt x="345706" y="29768"/>
                </a:lnTo>
                <a:lnTo>
                  <a:pt x="319062" y="29591"/>
                </a:lnTo>
                <a:lnTo>
                  <a:pt x="319062" y="28956"/>
                </a:lnTo>
                <a:lnTo>
                  <a:pt x="328498" y="28575"/>
                </a:lnTo>
                <a:lnTo>
                  <a:pt x="334479" y="28829"/>
                </a:lnTo>
                <a:lnTo>
                  <a:pt x="329031" y="28575"/>
                </a:lnTo>
                <a:lnTo>
                  <a:pt x="326313" y="28448"/>
                </a:lnTo>
                <a:lnTo>
                  <a:pt x="318528" y="28702"/>
                </a:lnTo>
                <a:lnTo>
                  <a:pt x="310388" y="29591"/>
                </a:lnTo>
                <a:lnTo>
                  <a:pt x="301142" y="31242"/>
                </a:lnTo>
                <a:lnTo>
                  <a:pt x="282892" y="29972"/>
                </a:lnTo>
                <a:lnTo>
                  <a:pt x="277647" y="29337"/>
                </a:lnTo>
                <a:lnTo>
                  <a:pt x="277660" y="28448"/>
                </a:lnTo>
                <a:lnTo>
                  <a:pt x="271703" y="28956"/>
                </a:lnTo>
                <a:lnTo>
                  <a:pt x="275691" y="29591"/>
                </a:lnTo>
                <a:lnTo>
                  <a:pt x="275742" y="30353"/>
                </a:lnTo>
                <a:lnTo>
                  <a:pt x="265188" y="30734"/>
                </a:lnTo>
                <a:lnTo>
                  <a:pt x="258203" y="31496"/>
                </a:lnTo>
                <a:lnTo>
                  <a:pt x="252526" y="32512"/>
                </a:lnTo>
                <a:lnTo>
                  <a:pt x="245922" y="33020"/>
                </a:lnTo>
                <a:lnTo>
                  <a:pt x="253860" y="34290"/>
                </a:lnTo>
                <a:lnTo>
                  <a:pt x="245872" y="34036"/>
                </a:lnTo>
                <a:lnTo>
                  <a:pt x="243674" y="34798"/>
                </a:lnTo>
                <a:lnTo>
                  <a:pt x="241858" y="35687"/>
                </a:lnTo>
                <a:lnTo>
                  <a:pt x="234975" y="35687"/>
                </a:lnTo>
                <a:lnTo>
                  <a:pt x="236601" y="34671"/>
                </a:lnTo>
                <a:lnTo>
                  <a:pt x="237413" y="34163"/>
                </a:lnTo>
                <a:lnTo>
                  <a:pt x="236423" y="32512"/>
                </a:lnTo>
                <a:lnTo>
                  <a:pt x="233895" y="30988"/>
                </a:lnTo>
                <a:lnTo>
                  <a:pt x="231432" y="32512"/>
                </a:lnTo>
                <a:lnTo>
                  <a:pt x="221932" y="31242"/>
                </a:lnTo>
                <a:lnTo>
                  <a:pt x="215480" y="31369"/>
                </a:lnTo>
                <a:lnTo>
                  <a:pt x="215163" y="32131"/>
                </a:lnTo>
                <a:lnTo>
                  <a:pt x="211340" y="32766"/>
                </a:lnTo>
                <a:lnTo>
                  <a:pt x="208737" y="33274"/>
                </a:lnTo>
                <a:lnTo>
                  <a:pt x="212051" y="34163"/>
                </a:lnTo>
                <a:lnTo>
                  <a:pt x="202133" y="34671"/>
                </a:lnTo>
                <a:lnTo>
                  <a:pt x="194106" y="34544"/>
                </a:lnTo>
                <a:lnTo>
                  <a:pt x="186829" y="34671"/>
                </a:lnTo>
                <a:lnTo>
                  <a:pt x="179184" y="35433"/>
                </a:lnTo>
                <a:lnTo>
                  <a:pt x="180187" y="35941"/>
                </a:lnTo>
                <a:lnTo>
                  <a:pt x="176072" y="36576"/>
                </a:lnTo>
                <a:lnTo>
                  <a:pt x="171792" y="37338"/>
                </a:lnTo>
                <a:lnTo>
                  <a:pt x="172275" y="38100"/>
                </a:lnTo>
                <a:lnTo>
                  <a:pt x="162407" y="37973"/>
                </a:lnTo>
                <a:lnTo>
                  <a:pt x="155117" y="37211"/>
                </a:lnTo>
                <a:lnTo>
                  <a:pt x="151269" y="36322"/>
                </a:lnTo>
                <a:lnTo>
                  <a:pt x="151511" y="35687"/>
                </a:lnTo>
                <a:lnTo>
                  <a:pt x="151752" y="35052"/>
                </a:lnTo>
                <a:lnTo>
                  <a:pt x="156756" y="35179"/>
                </a:lnTo>
                <a:lnTo>
                  <a:pt x="164769" y="35687"/>
                </a:lnTo>
                <a:lnTo>
                  <a:pt x="164198" y="34544"/>
                </a:lnTo>
                <a:lnTo>
                  <a:pt x="137833" y="35052"/>
                </a:lnTo>
                <a:lnTo>
                  <a:pt x="131305" y="34417"/>
                </a:lnTo>
                <a:lnTo>
                  <a:pt x="122872" y="34036"/>
                </a:lnTo>
                <a:lnTo>
                  <a:pt x="122301" y="33147"/>
                </a:lnTo>
                <a:lnTo>
                  <a:pt x="121818" y="32385"/>
                </a:lnTo>
                <a:lnTo>
                  <a:pt x="114261" y="33147"/>
                </a:lnTo>
                <a:lnTo>
                  <a:pt x="105397" y="32893"/>
                </a:lnTo>
                <a:lnTo>
                  <a:pt x="102031" y="32842"/>
                </a:lnTo>
                <a:lnTo>
                  <a:pt x="106426" y="34036"/>
                </a:lnTo>
                <a:lnTo>
                  <a:pt x="109867" y="34163"/>
                </a:lnTo>
                <a:lnTo>
                  <a:pt x="105778" y="34544"/>
                </a:lnTo>
                <a:lnTo>
                  <a:pt x="106375" y="34544"/>
                </a:lnTo>
                <a:lnTo>
                  <a:pt x="107911" y="34671"/>
                </a:lnTo>
                <a:lnTo>
                  <a:pt x="96532" y="37592"/>
                </a:lnTo>
                <a:lnTo>
                  <a:pt x="101714" y="37719"/>
                </a:lnTo>
                <a:lnTo>
                  <a:pt x="103555" y="37084"/>
                </a:lnTo>
                <a:lnTo>
                  <a:pt x="106248" y="36068"/>
                </a:lnTo>
                <a:lnTo>
                  <a:pt x="113957" y="35687"/>
                </a:lnTo>
                <a:lnTo>
                  <a:pt x="115100" y="37465"/>
                </a:lnTo>
                <a:lnTo>
                  <a:pt x="105575" y="38989"/>
                </a:lnTo>
                <a:lnTo>
                  <a:pt x="96139" y="40259"/>
                </a:lnTo>
                <a:lnTo>
                  <a:pt x="97599" y="41529"/>
                </a:lnTo>
                <a:lnTo>
                  <a:pt x="109042" y="42291"/>
                </a:lnTo>
                <a:lnTo>
                  <a:pt x="107022" y="39751"/>
                </a:lnTo>
                <a:lnTo>
                  <a:pt x="116446" y="38608"/>
                </a:lnTo>
                <a:lnTo>
                  <a:pt x="113982" y="38608"/>
                </a:lnTo>
                <a:lnTo>
                  <a:pt x="135382" y="37211"/>
                </a:lnTo>
                <a:lnTo>
                  <a:pt x="136385" y="38227"/>
                </a:lnTo>
                <a:lnTo>
                  <a:pt x="129908" y="38989"/>
                </a:lnTo>
                <a:lnTo>
                  <a:pt x="145961" y="39116"/>
                </a:lnTo>
                <a:lnTo>
                  <a:pt x="170599" y="40005"/>
                </a:lnTo>
                <a:lnTo>
                  <a:pt x="187756" y="40259"/>
                </a:lnTo>
                <a:lnTo>
                  <a:pt x="185724" y="39878"/>
                </a:lnTo>
                <a:lnTo>
                  <a:pt x="182232" y="38100"/>
                </a:lnTo>
                <a:lnTo>
                  <a:pt x="180238" y="37084"/>
                </a:lnTo>
                <a:lnTo>
                  <a:pt x="192671" y="36576"/>
                </a:lnTo>
                <a:lnTo>
                  <a:pt x="201612" y="35814"/>
                </a:lnTo>
                <a:lnTo>
                  <a:pt x="202653" y="37465"/>
                </a:lnTo>
                <a:lnTo>
                  <a:pt x="210096" y="37592"/>
                </a:lnTo>
                <a:lnTo>
                  <a:pt x="205651" y="37973"/>
                </a:lnTo>
                <a:lnTo>
                  <a:pt x="201676" y="39497"/>
                </a:lnTo>
                <a:lnTo>
                  <a:pt x="195694" y="38608"/>
                </a:lnTo>
                <a:lnTo>
                  <a:pt x="196189" y="40513"/>
                </a:lnTo>
                <a:lnTo>
                  <a:pt x="185394" y="42291"/>
                </a:lnTo>
                <a:lnTo>
                  <a:pt x="179870" y="43688"/>
                </a:lnTo>
                <a:lnTo>
                  <a:pt x="172948" y="44958"/>
                </a:lnTo>
                <a:lnTo>
                  <a:pt x="157937" y="45847"/>
                </a:lnTo>
                <a:lnTo>
                  <a:pt x="153733" y="46736"/>
                </a:lnTo>
                <a:lnTo>
                  <a:pt x="144589" y="47498"/>
                </a:lnTo>
                <a:lnTo>
                  <a:pt x="132803" y="47879"/>
                </a:lnTo>
                <a:lnTo>
                  <a:pt x="120637" y="47879"/>
                </a:lnTo>
                <a:lnTo>
                  <a:pt x="128143" y="49149"/>
                </a:lnTo>
                <a:lnTo>
                  <a:pt x="120650" y="49911"/>
                </a:lnTo>
                <a:lnTo>
                  <a:pt x="118122" y="49403"/>
                </a:lnTo>
                <a:lnTo>
                  <a:pt x="114757" y="48768"/>
                </a:lnTo>
                <a:lnTo>
                  <a:pt x="104724" y="49403"/>
                </a:lnTo>
                <a:lnTo>
                  <a:pt x="97561" y="47498"/>
                </a:lnTo>
                <a:lnTo>
                  <a:pt x="91363" y="45593"/>
                </a:lnTo>
                <a:lnTo>
                  <a:pt x="90944" y="45466"/>
                </a:lnTo>
                <a:lnTo>
                  <a:pt x="90182" y="44958"/>
                </a:lnTo>
                <a:lnTo>
                  <a:pt x="88074" y="43561"/>
                </a:lnTo>
                <a:lnTo>
                  <a:pt x="88938" y="43180"/>
                </a:lnTo>
                <a:lnTo>
                  <a:pt x="89801" y="42799"/>
                </a:lnTo>
                <a:lnTo>
                  <a:pt x="92113" y="41783"/>
                </a:lnTo>
                <a:lnTo>
                  <a:pt x="82791" y="41656"/>
                </a:lnTo>
                <a:lnTo>
                  <a:pt x="75374" y="42037"/>
                </a:lnTo>
                <a:lnTo>
                  <a:pt x="68237" y="42545"/>
                </a:lnTo>
                <a:lnTo>
                  <a:pt x="59728" y="42799"/>
                </a:lnTo>
                <a:lnTo>
                  <a:pt x="57734" y="42291"/>
                </a:lnTo>
                <a:lnTo>
                  <a:pt x="52247" y="40894"/>
                </a:lnTo>
                <a:lnTo>
                  <a:pt x="51739" y="40767"/>
                </a:lnTo>
                <a:lnTo>
                  <a:pt x="63690" y="40513"/>
                </a:lnTo>
                <a:lnTo>
                  <a:pt x="62166" y="38354"/>
                </a:lnTo>
                <a:lnTo>
                  <a:pt x="54927" y="38735"/>
                </a:lnTo>
                <a:lnTo>
                  <a:pt x="48780" y="39243"/>
                </a:lnTo>
                <a:lnTo>
                  <a:pt x="45732" y="40005"/>
                </a:lnTo>
                <a:lnTo>
                  <a:pt x="47790" y="40894"/>
                </a:lnTo>
                <a:lnTo>
                  <a:pt x="44792" y="40767"/>
                </a:lnTo>
                <a:lnTo>
                  <a:pt x="29794" y="40132"/>
                </a:lnTo>
                <a:lnTo>
                  <a:pt x="29324" y="39624"/>
                </a:lnTo>
                <a:lnTo>
                  <a:pt x="38277" y="39624"/>
                </a:lnTo>
                <a:lnTo>
                  <a:pt x="31280" y="39243"/>
                </a:lnTo>
                <a:lnTo>
                  <a:pt x="17856" y="40386"/>
                </a:lnTo>
                <a:lnTo>
                  <a:pt x="13906" y="41275"/>
                </a:lnTo>
                <a:lnTo>
                  <a:pt x="19888" y="40767"/>
                </a:lnTo>
                <a:lnTo>
                  <a:pt x="21844" y="41021"/>
                </a:lnTo>
                <a:lnTo>
                  <a:pt x="965" y="42926"/>
                </a:lnTo>
                <a:lnTo>
                  <a:pt x="0" y="43434"/>
                </a:lnTo>
                <a:lnTo>
                  <a:pt x="10922" y="42291"/>
                </a:lnTo>
                <a:lnTo>
                  <a:pt x="11950" y="44704"/>
                </a:lnTo>
                <a:lnTo>
                  <a:pt x="23380" y="43180"/>
                </a:lnTo>
                <a:lnTo>
                  <a:pt x="20459" y="44958"/>
                </a:lnTo>
                <a:lnTo>
                  <a:pt x="14465" y="44704"/>
                </a:lnTo>
                <a:lnTo>
                  <a:pt x="23952" y="45847"/>
                </a:lnTo>
                <a:lnTo>
                  <a:pt x="33413" y="45593"/>
                </a:lnTo>
                <a:lnTo>
                  <a:pt x="37401" y="46990"/>
                </a:lnTo>
                <a:lnTo>
                  <a:pt x="29413" y="45974"/>
                </a:lnTo>
                <a:lnTo>
                  <a:pt x="24295" y="47498"/>
                </a:lnTo>
                <a:lnTo>
                  <a:pt x="22618" y="47752"/>
                </a:lnTo>
                <a:lnTo>
                  <a:pt x="29070" y="47879"/>
                </a:lnTo>
                <a:lnTo>
                  <a:pt x="36626" y="47752"/>
                </a:lnTo>
                <a:lnTo>
                  <a:pt x="43738" y="47371"/>
                </a:lnTo>
                <a:lnTo>
                  <a:pt x="48869" y="46990"/>
                </a:lnTo>
                <a:lnTo>
                  <a:pt x="53530" y="47879"/>
                </a:lnTo>
                <a:lnTo>
                  <a:pt x="68567" y="47879"/>
                </a:lnTo>
                <a:lnTo>
                  <a:pt x="67348" y="48895"/>
                </a:lnTo>
                <a:lnTo>
                  <a:pt x="68834" y="48006"/>
                </a:lnTo>
                <a:lnTo>
                  <a:pt x="79298" y="47879"/>
                </a:lnTo>
                <a:lnTo>
                  <a:pt x="84797" y="48387"/>
                </a:lnTo>
                <a:lnTo>
                  <a:pt x="84302" y="49403"/>
                </a:lnTo>
                <a:lnTo>
                  <a:pt x="70383" y="50038"/>
                </a:lnTo>
                <a:lnTo>
                  <a:pt x="64414" y="51308"/>
                </a:lnTo>
                <a:lnTo>
                  <a:pt x="52628" y="51689"/>
                </a:lnTo>
                <a:lnTo>
                  <a:pt x="53390" y="50927"/>
                </a:lnTo>
                <a:lnTo>
                  <a:pt x="58153" y="49784"/>
                </a:lnTo>
                <a:lnTo>
                  <a:pt x="58394" y="48895"/>
                </a:lnTo>
                <a:lnTo>
                  <a:pt x="37109" y="49276"/>
                </a:lnTo>
                <a:lnTo>
                  <a:pt x="36893" y="49657"/>
                </a:lnTo>
                <a:lnTo>
                  <a:pt x="35382" y="50292"/>
                </a:lnTo>
                <a:lnTo>
                  <a:pt x="36080" y="50673"/>
                </a:lnTo>
                <a:lnTo>
                  <a:pt x="42481" y="50800"/>
                </a:lnTo>
                <a:lnTo>
                  <a:pt x="36487" y="51816"/>
                </a:lnTo>
                <a:lnTo>
                  <a:pt x="28752" y="52578"/>
                </a:lnTo>
                <a:lnTo>
                  <a:pt x="20180" y="52832"/>
                </a:lnTo>
                <a:lnTo>
                  <a:pt x="11645" y="52451"/>
                </a:lnTo>
                <a:lnTo>
                  <a:pt x="9131" y="53086"/>
                </a:lnTo>
                <a:lnTo>
                  <a:pt x="17119" y="52959"/>
                </a:lnTo>
                <a:lnTo>
                  <a:pt x="19596" y="52959"/>
                </a:lnTo>
                <a:lnTo>
                  <a:pt x="16357" y="53848"/>
                </a:lnTo>
                <a:lnTo>
                  <a:pt x="12915" y="54991"/>
                </a:lnTo>
                <a:lnTo>
                  <a:pt x="13220" y="56007"/>
                </a:lnTo>
                <a:lnTo>
                  <a:pt x="21170" y="56642"/>
                </a:lnTo>
                <a:lnTo>
                  <a:pt x="20243" y="56388"/>
                </a:lnTo>
                <a:lnTo>
                  <a:pt x="22402" y="55880"/>
                </a:lnTo>
                <a:lnTo>
                  <a:pt x="23812" y="55245"/>
                </a:lnTo>
                <a:lnTo>
                  <a:pt x="20650" y="54610"/>
                </a:lnTo>
                <a:lnTo>
                  <a:pt x="27520" y="54610"/>
                </a:lnTo>
                <a:lnTo>
                  <a:pt x="35280" y="54991"/>
                </a:lnTo>
                <a:lnTo>
                  <a:pt x="40335" y="55626"/>
                </a:lnTo>
                <a:lnTo>
                  <a:pt x="39077" y="56515"/>
                </a:lnTo>
                <a:lnTo>
                  <a:pt x="46570" y="56134"/>
                </a:lnTo>
                <a:lnTo>
                  <a:pt x="59969" y="55245"/>
                </a:lnTo>
                <a:lnTo>
                  <a:pt x="70434" y="54610"/>
                </a:lnTo>
                <a:lnTo>
                  <a:pt x="71691" y="55232"/>
                </a:lnTo>
                <a:lnTo>
                  <a:pt x="85432" y="54737"/>
                </a:lnTo>
                <a:lnTo>
                  <a:pt x="84658" y="54610"/>
                </a:lnTo>
                <a:lnTo>
                  <a:pt x="78422" y="53594"/>
                </a:lnTo>
                <a:lnTo>
                  <a:pt x="90792" y="53594"/>
                </a:lnTo>
                <a:lnTo>
                  <a:pt x="98513" y="52959"/>
                </a:lnTo>
                <a:lnTo>
                  <a:pt x="100063" y="52832"/>
                </a:lnTo>
                <a:lnTo>
                  <a:pt x="101612" y="52705"/>
                </a:lnTo>
                <a:lnTo>
                  <a:pt x="109740" y="51689"/>
                </a:lnTo>
                <a:lnTo>
                  <a:pt x="111772" y="51435"/>
                </a:lnTo>
                <a:lnTo>
                  <a:pt x="122148" y="50419"/>
                </a:lnTo>
                <a:lnTo>
                  <a:pt x="120218" y="52324"/>
                </a:lnTo>
                <a:lnTo>
                  <a:pt x="108242" y="52578"/>
                </a:lnTo>
                <a:lnTo>
                  <a:pt x="98818" y="53594"/>
                </a:lnTo>
                <a:lnTo>
                  <a:pt x="103797" y="54356"/>
                </a:lnTo>
                <a:lnTo>
                  <a:pt x="107048" y="53848"/>
                </a:lnTo>
                <a:lnTo>
                  <a:pt x="111417" y="52959"/>
                </a:lnTo>
                <a:lnTo>
                  <a:pt x="119722" y="52578"/>
                </a:lnTo>
                <a:lnTo>
                  <a:pt x="121742" y="52959"/>
                </a:lnTo>
                <a:lnTo>
                  <a:pt x="122135" y="53251"/>
                </a:lnTo>
                <a:lnTo>
                  <a:pt x="122059" y="53467"/>
                </a:lnTo>
                <a:lnTo>
                  <a:pt x="121272" y="53975"/>
                </a:lnTo>
                <a:lnTo>
                  <a:pt x="130619" y="52578"/>
                </a:lnTo>
                <a:lnTo>
                  <a:pt x="133172" y="52197"/>
                </a:lnTo>
                <a:lnTo>
                  <a:pt x="136652" y="52324"/>
                </a:lnTo>
                <a:lnTo>
                  <a:pt x="135750" y="52565"/>
                </a:lnTo>
                <a:lnTo>
                  <a:pt x="138061" y="52197"/>
                </a:lnTo>
                <a:lnTo>
                  <a:pt x="142138" y="51562"/>
                </a:lnTo>
                <a:lnTo>
                  <a:pt x="143992" y="50546"/>
                </a:lnTo>
                <a:lnTo>
                  <a:pt x="147154" y="49911"/>
                </a:lnTo>
                <a:lnTo>
                  <a:pt x="160045" y="49149"/>
                </a:lnTo>
                <a:lnTo>
                  <a:pt x="150685" y="49022"/>
                </a:lnTo>
                <a:lnTo>
                  <a:pt x="145122" y="49530"/>
                </a:lnTo>
                <a:lnTo>
                  <a:pt x="140055" y="50165"/>
                </a:lnTo>
                <a:lnTo>
                  <a:pt x="132168" y="50546"/>
                </a:lnTo>
                <a:lnTo>
                  <a:pt x="132054" y="50419"/>
                </a:lnTo>
                <a:lnTo>
                  <a:pt x="131635" y="49911"/>
                </a:lnTo>
                <a:lnTo>
                  <a:pt x="131318" y="49530"/>
                </a:lnTo>
                <a:lnTo>
                  <a:pt x="137579" y="48641"/>
                </a:lnTo>
                <a:lnTo>
                  <a:pt x="146100" y="47752"/>
                </a:lnTo>
                <a:lnTo>
                  <a:pt x="152019" y="46990"/>
                </a:lnTo>
                <a:lnTo>
                  <a:pt x="160299" y="47625"/>
                </a:lnTo>
                <a:lnTo>
                  <a:pt x="166674" y="48514"/>
                </a:lnTo>
                <a:lnTo>
                  <a:pt x="173697" y="49022"/>
                </a:lnTo>
                <a:lnTo>
                  <a:pt x="183934" y="48514"/>
                </a:lnTo>
                <a:lnTo>
                  <a:pt x="178562" y="49276"/>
                </a:lnTo>
                <a:lnTo>
                  <a:pt x="177101" y="49911"/>
                </a:lnTo>
                <a:lnTo>
                  <a:pt x="174713" y="50292"/>
                </a:lnTo>
                <a:lnTo>
                  <a:pt x="170624" y="50419"/>
                </a:lnTo>
                <a:lnTo>
                  <a:pt x="182981" y="50673"/>
                </a:lnTo>
                <a:lnTo>
                  <a:pt x="182473" y="50927"/>
                </a:lnTo>
                <a:lnTo>
                  <a:pt x="202844" y="48641"/>
                </a:lnTo>
                <a:lnTo>
                  <a:pt x="217741" y="48641"/>
                </a:lnTo>
                <a:lnTo>
                  <a:pt x="220281" y="48514"/>
                </a:lnTo>
                <a:lnTo>
                  <a:pt x="232981" y="47879"/>
                </a:lnTo>
                <a:lnTo>
                  <a:pt x="247103" y="47371"/>
                </a:lnTo>
                <a:lnTo>
                  <a:pt x="258635" y="48133"/>
                </a:lnTo>
                <a:lnTo>
                  <a:pt x="257505" y="47371"/>
                </a:lnTo>
                <a:lnTo>
                  <a:pt x="256933" y="46990"/>
                </a:lnTo>
                <a:lnTo>
                  <a:pt x="255612" y="46101"/>
                </a:lnTo>
                <a:lnTo>
                  <a:pt x="285216" y="45466"/>
                </a:lnTo>
                <a:lnTo>
                  <a:pt x="292938" y="45085"/>
                </a:lnTo>
                <a:lnTo>
                  <a:pt x="291007" y="46228"/>
                </a:lnTo>
                <a:lnTo>
                  <a:pt x="283019" y="46482"/>
                </a:lnTo>
                <a:lnTo>
                  <a:pt x="274561" y="46990"/>
                </a:lnTo>
                <a:lnTo>
                  <a:pt x="290131" y="46736"/>
                </a:lnTo>
                <a:lnTo>
                  <a:pt x="304571" y="46228"/>
                </a:lnTo>
                <a:lnTo>
                  <a:pt x="317690" y="45212"/>
                </a:lnTo>
                <a:lnTo>
                  <a:pt x="318846" y="45085"/>
                </a:lnTo>
                <a:lnTo>
                  <a:pt x="329311" y="43942"/>
                </a:lnTo>
                <a:lnTo>
                  <a:pt x="319849" y="42799"/>
                </a:lnTo>
                <a:lnTo>
                  <a:pt x="318808" y="42672"/>
                </a:lnTo>
                <a:lnTo>
                  <a:pt x="317296" y="42799"/>
                </a:lnTo>
                <a:lnTo>
                  <a:pt x="307327" y="41910"/>
                </a:lnTo>
                <a:lnTo>
                  <a:pt x="316052" y="40894"/>
                </a:lnTo>
                <a:lnTo>
                  <a:pt x="323024" y="41402"/>
                </a:lnTo>
                <a:lnTo>
                  <a:pt x="330758" y="42164"/>
                </a:lnTo>
                <a:lnTo>
                  <a:pt x="341744" y="41910"/>
                </a:lnTo>
                <a:lnTo>
                  <a:pt x="342252" y="43815"/>
                </a:lnTo>
                <a:lnTo>
                  <a:pt x="336283" y="43561"/>
                </a:lnTo>
                <a:lnTo>
                  <a:pt x="340766" y="45466"/>
                </a:lnTo>
                <a:lnTo>
                  <a:pt x="347154" y="44704"/>
                </a:lnTo>
                <a:lnTo>
                  <a:pt x="360324" y="43815"/>
                </a:lnTo>
                <a:lnTo>
                  <a:pt x="362204" y="43688"/>
                </a:lnTo>
                <a:lnTo>
                  <a:pt x="369163" y="43053"/>
                </a:lnTo>
                <a:lnTo>
                  <a:pt x="370243" y="44323"/>
                </a:lnTo>
                <a:lnTo>
                  <a:pt x="366839" y="45593"/>
                </a:lnTo>
                <a:lnTo>
                  <a:pt x="359143" y="46482"/>
                </a:lnTo>
                <a:lnTo>
                  <a:pt x="347319" y="46863"/>
                </a:lnTo>
                <a:lnTo>
                  <a:pt x="336651" y="46482"/>
                </a:lnTo>
                <a:lnTo>
                  <a:pt x="325945" y="46863"/>
                </a:lnTo>
                <a:lnTo>
                  <a:pt x="315709" y="47371"/>
                </a:lnTo>
                <a:lnTo>
                  <a:pt x="306438" y="46990"/>
                </a:lnTo>
                <a:lnTo>
                  <a:pt x="313436" y="48133"/>
                </a:lnTo>
                <a:lnTo>
                  <a:pt x="290118" y="48945"/>
                </a:lnTo>
                <a:lnTo>
                  <a:pt x="300710" y="49403"/>
                </a:lnTo>
                <a:lnTo>
                  <a:pt x="309765" y="50419"/>
                </a:lnTo>
                <a:lnTo>
                  <a:pt x="317690" y="51054"/>
                </a:lnTo>
                <a:lnTo>
                  <a:pt x="325970" y="50546"/>
                </a:lnTo>
                <a:lnTo>
                  <a:pt x="326948" y="51435"/>
                </a:lnTo>
                <a:lnTo>
                  <a:pt x="336956" y="52324"/>
                </a:lnTo>
                <a:lnTo>
                  <a:pt x="328968" y="53213"/>
                </a:lnTo>
                <a:lnTo>
                  <a:pt x="319049" y="53848"/>
                </a:lnTo>
                <a:lnTo>
                  <a:pt x="312039" y="52705"/>
                </a:lnTo>
                <a:lnTo>
                  <a:pt x="311073" y="53975"/>
                </a:lnTo>
                <a:lnTo>
                  <a:pt x="316750" y="54102"/>
                </a:lnTo>
                <a:lnTo>
                  <a:pt x="320230" y="54229"/>
                </a:lnTo>
                <a:lnTo>
                  <a:pt x="324739" y="54483"/>
                </a:lnTo>
                <a:lnTo>
                  <a:pt x="333476" y="54356"/>
                </a:lnTo>
                <a:lnTo>
                  <a:pt x="334987" y="53848"/>
                </a:lnTo>
                <a:lnTo>
                  <a:pt x="337248" y="53086"/>
                </a:lnTo>
                <a:lnTo>
                  <a:pt x="343471" y="51689"/>
                </a:lnTo>
                <a:lnTo>
                  <a:pt x="351193" y="50546"/>
                </a:lnTo>
                <a:lnTo>
                  <a:pt x="359765" y="49276"/>
                </a:lnTo>
                <a:lnTo>
                  <a:pt x="369239" y="48768"/>
                </a:lnTo>
                <a:lnTo>
                  <a:pt x="379145" y="48387"/>
                </a:lnTo>
                <a:lnTo>
                  <a:pt x="388581" y="48387"/>
                </a:lnTo>
                <a:lnTo>
                  <a:pt x="396671" y="48641"/>
                </a:lnTo>
                <a:lnTo>
                  <a:pt x="387946" y="49149"/>
                </a:lnTo>
                <a:lnTo>
                  <a:pt x="380619" y="49911"/>
                </a:lnTo>
                <a:lnTo>
                  <a:pt x="376110" y="50927"/>
                </a:lnTo>
                <a:lnTo>
                  <a:pt x="375805" y="51943"/>
                </a:lnTo>
                <a:lnTo>
                  <a:pt x="382346" y="51308"/>
                </a:lnTo>
                <a:lnTo>
                  <a:pt x="389686" y="51562"/>
                </a:lnTo>
                <a:lnTo>
                  <a:pt x="395058" y="51689"/>
                </a:lnTo>
                <a:lnTo>
                  <a:pt x="395300" y="51308"/>
                </a:lnTo>
                <a:lnTo>
                  <a:pt x="395693" y="50673"/>
                </a:lnTo>
                <a:lnTo>
                  <a:pt x="407428" y="50673"/>
                </a:lnTo>
                <a:lnTo>
                  <a:pt x="419798" y="50927"/>
                </a:lnTo>
                <a:lnTo>
                  <a:pt x="429831" y="51435"/>
                </a:lnTo>
                <a:lnTo>
                  <a:pt x="434594" y="52578"/>
                </a:lnTo>
                <a:lnTo>
                  <a:pt x="424815" y="52959"/>
                </a:lnTo>
                <a:lnTo>
                  <a:pt x="406133" y="52705"/>
                </a:lnTo>
                <a:lnTo>
                  <a:pt x="397471" y="52832"/>
                </a:lnTo>
                <a:lnTo>
                  <a:pt x="400545" y="52959"/>
                </a:lnTo>
                <a:lnTo>
                  <a:pt x="403567" y="53467"/>
                </a:lnTo>
                <a:lnTo>
                  <a:pt x="402145" y="53873"/>
                </a:lnTo>
                <a:lnTo>
                  <a:pt x="385292" y="53848"/>
                </a:lnTo>
                <a:lnTo>
                  <a:pt x="392366" y="54483"/>
                </a:lnTo>
                <a:lnTo>
                  <a:pt x="396951" y="54991"/>
                </a:lnTo>
                <a:lnTo>
                  <a:pt x="402209" y="55245"/>
                </a:lnTo>
                <a:lnTo>
                  <a:pt x="411238" y="55118"/>
                </a:lnTo>
                <a:lnTo>
                  <a:pt x="408228" y="54610"/>
                </a:lnTo>
                <a:lnTo>
                  <a:pt x="409727" y="54483"/>
                </a:lnTo>
                <a:lnTo>
                  <a:pt x="413689" y="54356"/>
                </a:lnTo>
                <a:lnTo>
                  <a:pt x="418693" y="54483"/>
                </a:lnTo>
                <a:lnTo>
                  <a:pt x="422706" y="54356"/>
                </a:lnTo>
                <a:lnTo>
                  <a:pt x="423202" y="56388"/>
                </a:lnTo>
                <a:lnTo>
                  <a:pt x="434035" y="56007"/>
                </a:lnTo>
                <a:lnTo>
                  <a:pt x="447865" y="56388"/>
                </a:lnTo>
                <a:lnTo>
                  <a:pt x="463562" y="56515"/>
                </a:lnTo>
                <a:lnTo>
                  <a:pt x="476694" y="56007"/>
                </a:lnTo>
                <a:lnTo>
                  <a:pt x="479983" y="55880"/>
                </a:lnTo>
                <a:lnTo>
                  <a:pt x="478028" y="56388"/>
                </a:lnTo>
                <a:lnTo>
                  <a:pt x="488619" y="55880"/>
                </a:lnTo>
                <a:lnTo>
                  <a:pt x="497090" y="54356"/>
                </a:lnTo>
                <a:lnTo>
                  <a:pt x="499275" y="53975"/>
                </a:lnTo>
                <a:lnTo>
                  <a:pt x="504380" y="53086"/>
                </a:lnTo>
                <a:lnTo>
                  <a:pt x="505802" y="52959"/>
                </a:lnTo>
                <a:lnTo>
                  <a:pt x="515823" y="52070"/>
                </a:lnTo>
                <a:lnTo>
                  <a:pt x="510349" y="53086"/>
                </a:lnTo>
                <a:lnTo>
                  <a:pt x="512864" y="53848"/>
                </a:lnTo>
                <a:lnTo>
                  <a:pt x="513854" y="54737"/>
                </a:lnTo>
                <a:lnTo>
                  <a:pt x="523290" y="53721"/>
                </a:lnTo>
                <a:lnTo>
                  <a:pt x="528281" y="55232"/>
                </a:lnTo>
                <a:lnTo>
                  <a:pt x="537806" y="55626"/>
                </a:lnTo>
                <a:lnTo>
                  <a:pt x="534187" y="54864"/>
                </a:lnTo>
                <a:lnTo>
                  <a:pt x="536371" y="54102"/>
                </a:lnTo>
                <a:lnTo>
                  <a:pt x="538035" y="53721"/>
                </a:lnTo>
                <a:lnTo>
                  <a:pt x="539127" y="53467"/>
                </a:lnTo>
                <a:lnTo>
                  <a:pt x="537222" y="52959"/>
                </a:lnTo>
                <a:lnTo>
                  <a:pt x="539457" y="52070"/>
                </a:lnTo>
                <a:lnTo>
                  <a:pt x="540105" y="51816"/>
                </a:lnTo>
                <a:lnTo>
                  <a:pt x="547725" y="51181"/>
                </a:lnTo>
                <a:lnTo>
                  <a:pt x="557314" y="50927"/>
                </a:lnTo>
                <a:lnTo>
                  <a:pt x="566102" y="50927"/>
                </a:lnTo>
                <a:lnTo>
                  <a:pt x="564045" y="52324"/>
                </a:lnTo>
                <a:lnTo>
                  <a:pt x="547243" y="53721"/>
                </a:lnTo>
                <a:lnTo>
                  <a:pt x="550252" y="55118"/>
                </a:lnTo>
                <a:lnTo>
                  <a:pt x="560197" y="55245"/>
                </a:lnTo>
                <a:lnTo>
                  <a:pt x="562686" y="53721"/>
                </a:lnTo>
                <a:lnTo>
                  <a:pt x="555663" y="53340"/>
                </a:lnTo>
                <a:lnTo>
                  <a:pt x="565975" y="53467"/>
                </a:lnTo>
                <a:lnTo>
                  <a:pt x="577164" y="53721"/>
                </a:lnTo>
                <a:lnTo>
                  <a:pt x="587717" y="54229"/>
                </a:lnTo>
                <a:lnTo>
                  <a:pt x="596087" y="55118"/>
                </a:lnTo>
                <a:lnTo>
                  <a:pt x="605764" y="54102"/>
                </a:lnTo>
                <a:lnTo>
                  <a:pt x="613270" y="53467"/>
                </a:lnTo>
                <a:lnTo>
                  <a:pt x="614565" y="53340"/>
                </a:lnTo>
                <a:lnTo>
                  <a:pt x="615505" y="53251"/>
                </a:lnTo>
                <a:lnTo>
                  <a:pt x="607961" y="52578"/>
                </a:lnTo>
                <a:lnTo>
                  <a:pt x="617435" y="50927"/>
                </a:lnTo>
                <a:lnTo>
                  <a:pt x="618896" y="50673"/>
                </a:lnTo>
                <a:lnTo>
                  <a:pt x="629196" y="50800"/>
                </a:lnTo>
                <a:lnTo>
                  <a:pt x="638517" y="51181"/>
                </a:lnTo>
                <a:lnTo>
                  <a:pt x="647014" y="51689"/>
                </a:lnTo>
                <a:lnTo>
                  <a:pt x="654799" y="52070"/>
                </a:lnTo>
                <a:lnTo>
                  <a:pt x="644334" y="52959"/>
                </a:lnTo>
                <a:lnTo>
                  <a:pt x="644842" y="52705"/>
                </a:lnTo>
                <a:lnTo>
                  <a:pt x="640854" y="53467"/>
                </a:lnTo>
                <a:lnTo>
                  <a:pt x="627405" y="53213"/>
                </a:lnTo>
                <a:lnTo>
                  <a:pt x="628929" y="54483"/>
                </a:lnTo>
                <a:lnTo>
                  <a:pt x="635749" y="53721"/>
                </a:lnTo>
                <a:lnTo>
                  <a:pt x="642493" y="53594"/>
                </a:lnTo>
                <a:lnTo>
                  <a:pt x="649795" y="53594"/>
                </a:lnTo>
                <a:lnTo>
                  <a:pt x="651497" y="53467"/>
                </a:lnTo>
                <a:lnTo>
                  <a:pt x="658304" y="52959"/>
                </a:lnTo>
                <a:lnTo>
                  <a:pt x="657809" y="53340"/>
                </a:lnTo>
                <a:lnTo>
                  <a:pt x="673176" y="52959"/>
                </a:lnTo>
                <a:lnTo>
                  <a:pt x="686701" y="53467"/>
                </a:lnTo>
                <a:lnTo>
                  <a:pt x="698728" y="53594"/>
                </a:lnTo>
                <a:lnTo>
                  <a:pt x="708685" y="52197"/>
                </a:lnTo>
                <a:lnTo>
                  <a:pt x="709587" y="52070"/>
                </a:lnTo>
                <a:lnTo>
                  <a:pt x="705612" y="52197"/>
                </a:lnTo>
                <a:lnTo>
                  <a:pt x="697598" y="50800"/>
                </a:lnTo>
                <a:lnTo>
                  <a:pt x="698093" y="50673"/>
                </a:lnTo>
                <a:lnTo>
                  <a:pt x="700074" y="50165"/>
                </a:lnTo>
                <a:lnTo>
                  <a:pt x="705104" y="50927"/>
                </a:lnTo>
                <a:lnTo>
                  <a:pt x="718540" y="50546"/>
                </a:lnTo>
                <a:lnTo>
                  <a:pt x="718070" y="51562"/>
                </a:lnTo>
                <a:lnTo>
                  <a:pt x="713574" y="51943"/>
                </a:lnTo>
                <a:lnTo>
                  <a:pt x="733513" y="52197"/>
                </a:lnTo>
                <a:lnTo>
                  <a:pt x="738022" y="51816"/>
                </a:lnTo>
                <a:lnTo>
                  <a:pt x="741464" y="50546"/>
                </a:lnTo>
                <a:lnTo>
                  <a:pt x="739940" y="50165"/>
                </a:lnTo>
                <a:lnTo>
                  <a:pt x="737920" y="49657"/>
                </a:lnTo>
                <a:lnTo>
                  <a:pt x="746899" y="48895"/>
                </a:lnTo>
                <a:lnTo>
                  <a:pt x="755002" y="49530"/>
                </a:lnTo>
                <a:lnTo>
                  <a:pt x="752551" y="50673"/>
                </a:lnTo>
                <a:lnTo>
                  <a:pt x="748792" y="51943"/>
                </a:lnTo>
                <a:lnTo>
                  <a:pt x="752944" y="52832"/>
                </a:lnTo>
                <a:lnTo>
                  <a:pt x="773366" y="51308"/>
                </a:lnTo>
                <a:lnTo>
                  <a:pt x="777875" y="52451"/>
                </a:lnTo>
                <a:lnTo>
                  <a:pt x="799592" y="52324"/>
                </a:lnTo>
                <a:lnTo>
                  <a:pt x="817892" y="51308"/>
                </a:lnTo>
                <a:lnTo>
                  <a:pt x="820178" y="51181"/>
                </a:lnTo>
                <a:lnTo>
                  <a:pt x="841133" y="49784"/>
                </a:lnTo>
                <a:lnTo>
                  <a:pt x="863981" y="49022"/>
                </a:lnTo>
                <a:lnTo>
                  <a:pt x="860513" y="50292"/>
                </a:lnTo>
                <a:lnTo>
                  <a:pt x="851750" y="51181"/>
                </a:lnTo>
                <a:lnTo>
                  <a:pt x="841413" y="51816"/>
                </a:lnTo>
                <a:lnTo>
                  <a:pt x="833158" y="52197"/>
                </a:lnTo>
                <a:lnTo>
                  <a:pt x="841387" y="52705"/>
                </a:lnTo>
                <a:lnTo>
                  <a:pt x="850785" y="52451"/>
                </a:lnTo>
                <a:lnTo>
                  <a:pt x="860818" y="52070"/>
                </a:lnTo>
                <a:lnTo>
                  <a:pt x="883488" y="52578"/>
                </a:lnTo>
                <a:lnTo>
                  <a:pt x="885990" y="52070"/>
                </a:lnTo>
                <a:lnTo>
                  <a:pt x="892873" y="50673"/>
                </a:lnTo>
                <a:lnTo>
                  <a:pt x="890905" y="49657"/>
                </a:lnTo>
                <a:lnTo>
                  <a:pt x="901903" y="49022"/>
                </a:lnTo>
                <a:lnTo>
                  <a:pt x="904100" y="48895"/>
                </a:lnTo>
                <a:lnTo>
                  <a:pt x="906297" y="48768"/>
                </a:lnTo>
                <a:lnTo>
                  <a:pt x="901865" y="50673"/>
                </a:lnTo>
                <a:lnTo>
                  <a:pt x="903846" y="51054"/>
                </a:lnTo>
                <a:lnTo>
                  <a:pt x="909955" y="49911"/>
                </a:lnTo>
                <a:lnTo>
                  <a:pt x="919467" y="49276"/>
                </a:lnTo>
                <a:lnTo>
                  <a:pt x="930376" y="49149"/>
                </a:lnTo>
                <a:lnTo>
                  <a:pt x="940676" y="48895"/>
                </a:lnTo>
                <a:lnTo>
                  <a:pt x="941247" y="50038"/>
                </a:lnTo>
                <a:lnTo>
                  <a:pt x="954671" y="48895"/>
                </a:lnTo>
                <a:lnTo>
                  <a:pt x="956157" y="48768"/>
                </a:lnTo>
                <a:lnTo>
                  <a:pt x="960640" y="48387"/>
                </a:lnTo>
                <a:lnTo>
                  <a:pt x="955649" y="48260"/>
                </a:lnTo>
                <a:lnTo>
                  <a:pt x="959116" y="47371"/>
                </a:lnTo>
                <a:lnTo>
                  <a:pt x="960107" y="47117"/>
                </a:lnTo>
                <a:lnTo>
                  <a:pt x="960107" y="46863"/>
                </a:lnTo>
                <a:lnTo>
                  <a:pt x="960094" y="46482"/>
                </a:lnTo>
                <a:lnTo>
                  <a:pt x="965073" y="46482"/>
                </a:lnTo>
                <a:lnTo>
                  <a:pt x="950061" y="45593"/>
                </a:lnTo>
                <a:lnTo>
                  <a:pt x="918070" y="46863"/>
                </a:lnTo>
                <a:lnTo>
                  <a:pt x="902779" y="45593"/>
                </a:lnTo>
                <a:lnTo>
                  <a:pt x="908735" y="45085"/>
                </a:lnTo>
                <a:lnTo>
                  <a:pt x="900747" y="44577"/>
                </a:lnTo>
                <a:lnTo>
                  <a:pt x="906729" y="44069"/>
                </a:lnTo>
                <a:lnTo>
                  <a:pt x="911707" y="44069"/>
                </a:lnTo>
                <a:lnTo>
                  <a:pt x="912698" y="44323"/>
                </a:lnTo>
                <a:lnTo>
                  <a:pt x="913218" y="44704"/>
                </a:lnTo>
                <a:lnTo>
                  <a:pt x="915073" y="44069"/>
                </a:lnTo>
                <a:lnTo>
                  <a:pt x="916190" y="43688"/>
                </a:lnTo>
                <a:lnTo>
                  <a:pt x="921867" y="43053"/>
                </a:lnTo>
                <a:lnTo>
                  <a:pt x="922997" y="42926"/>
                </a:lnTo>
                <a:lnTo>
                  <a:pt x="924128" y="42799"/>
                </a:lnTo>
                <a:lnTo>
                  <a:pt x="913663" y="42926"/>
                </a:lnTo>
                <a:lnTo>
                  <a:pt x="916063" y="42037"/>
                </a:lnTo>
                <a:lnTo>
                  <a:pt x="917435" y="41529"/>
                </a:lnTo>
                <a:lnTo>
                  <a:pt x="926350" y="40767"/>
                </a:lnTo>
                <a:lnTo>
                  <a:pt x="937882" y="40386"/>
                </a:lnTo>
                <a:lnTo>
                  <a:pt x="949490" y="39878"/>
                </a:lnTo>
                <a:lnTo>
                  <a:pt x="952385" y="40894"/>
                </a:lnTo>
                <a:lnTo>
                  <a:pt x="947089" y="41783"/>
                </a:lnTo>
                <a:lnTo>
                  <a:pt x="941971" y="42316"/>
                </a:lnTo>
                <a:lnTo>
                  <a:pt x="949553" y="42799"/>
                </a:lnTo>
                <a:lnTo>
                  <a:pt x="947623" y="44704"/>
                </a:lnTo>
                <a:lnTo>
                  <a:pt x="956919" y="43942"/>
                </a:lnTo>
                <a:lnTo>
                  <a:pt x="958342" y="43180"/>
                </a:lnTo>
                <a:lnTo>
                  <a:pt x="956906" y="42316"/>
                </a:lnTo>
                <a:lnTo>
                  <a:pt x="956945" y="42164"/>
                </a:lnTo>
                <a:lnTo>
                  <a:pt x="957503" y="41148"/>
                </a:lnTo>
                <a:lnTo>
                  <a:pt x="960348" y="39878"/>
                </a:lnTo>
                <a:lnTo>
                  <a:pt x="960920" y="39624"/>
                </a:lnTo>
                <a:lnTo>
                  <a:pt x="962914" y="38735"/>
                </a:lnTo>
                <a:lnTo>
                  <a:pt x="975436" y="41148"/>
                </a:lnTo>
                <a:lnTo>
                  <a:pt x="980897" y="40894"/>
                </a:lnTo>
                <a:lnTo>
                  <a:pt x="974940" y="41402"/>
                </a:lnTo>
                <a:lnTo>
                  <a:pt x="984618" y="41402"/>
                </a:lnTo>
                <a:lnTo>
                  <a:pt x="991920" y="41021"/>
                </a:lnTo>
                <a:lnTo>
                  <a:pt x="993317" y="40894"/>
                </a:lnTo>
                <a:lnTo>
                  <a:pt x="998931" y="40386"/>
                </a:lnTo>
                <a:lnTo>
                  <a:pt x="1007757" y="40005"/>
                </a:lnTo>
                <a:lnTo>
                  <a:pt x="1014298" y="41529"/>
                </a:lnTo>
                <a:lnTo>
                  <a:pt x="1003427" y="41148"/>
                </a:lnTo>
                <a:lnTo>
                  <a:pt x="995807" y="42164"/>
                </a:lnTo>
                <a:lnTo>
                  <a:pt x="989609" y="43307"/>
                </a:lnTo>
                <a:lnTo>
                  <a:pt x="982954" y="43434"/>
                </a:lnTo>
                <a:lnTo>
                  <a:pt x="992708" y="44704"/>
                </a:lnTo>
                <a:lnTo>
                  <a:pt x="988783" y="46228"/>
                </a:lnTo>
                <a:lnTo>
                  <a:pt x="969594" y="49149"/>
                </a:lnTo>
                <a:lnTo>
                  <a:pt x="977582" y="48895"/>
                </a:lnTo>
                <a:lnTo>
                  <a:pt x="984910" y="48895"/>
                </a:lnTo>
                <a:lnTo>
                  <a:pt x="991298" y="49149"/>
                </a:lnTo>
                <a:lnTo>
                  <a:pt x="996480" y="49784"/>
                </a:lnTo>
                <a:lnTo>
                  <a:pt x="1007148" y="48895"/>
                </a:lnTo>
                <a:lnTo>
                  <a:pt x="1008672" y="48768"/>
                </a:lnTo>
                <a:lnTo>
                  <a:pt x="1021092" y="48641"/>
                </a:lnTo>
                <a:lnTo>
                  <a:pt x="1033411" y="48641"/>
                </a:lnTo>
                <a:lnTo>
                  <a:pt x="1045273" y="47244"/>
                </a:lnTo>
                <a:lnTo>
                  <a:pt x="1047826" y="47625"/>
                </a:lnTo>
                <a:lnTo>
                  <a:pt x="1045857" y="48133"/>
                </a:lnTo>
                <a:lnTo>
                  <a:pt x="1043978" y="48514"/>
                </a:lnTo>
                <a:lnTo>
                  <a:pt x="1046797" y="48641"/>
                </a:lnTo>
                <a:lnTo>
                  <a:pt x="1059307" y="48641"/>
                </a:lnTo>
                <a:lnTo>
                  <a:pt x="1072083" y="48387"/>
                </a:lnTo>
                <a:lnTo>
                  <a:pt x="1093736" y="47244"/>
                </a:lnTo>
                <a:lnTo>
                  <a:pt x="1098080" y="46990"/>
                </a:lnTo>
                <a:lnTo>
                  <a:pt x="1107084" y="46990"/>
                </a:lnTo>
                <a:lnTo>
                  <a:pt x="1105560" y="47879"/>
                </a:lnTo>
                <a:lnTo>
                  <a:pt x="1108075" y="48641"/>
                </a:lnTo>
                <a:lnTo>
                  <a:pt x="1136523" y="48260"/>
                </a:lnTo>
                <a:lnTo>
                  <a:pt x="1160741" y="46990"/>
                </a:lnTo>
                <a:lnTo>
                  <a:pt x="1184960" y="45720"/>
                </a:lnTo>
                <a:lnTo>
                  <a:pt x="1215644" y="45339"/>
                </a:lnTo>
                <a:lnTo>
                  <a:pt x="1208697" y="46355"/>
                </a:lnTo>
                <a:lnTo>
                  <a:pt x="1227137" y="46863"/>
                </a:lnTo>
                <a:lnTo>
                  <a:pt x="1232052" y="45339"/>
                </a:lnTo>
                <a:lnTo>
                  <a:pt x="1244206" y="46355"/>
                </a:lnTo>
                <a:lnTo>
                  <a:pt x="1273009" y="45339"/>
                </a:lnTo>
                <a:lnTo>
                  <a:pt x="1276273" y="45212"/>
                </a:lnTo>
                <a:lnTo>
                  <a:pt x="1290358" y="46355"/>
                </a:lnTo>
                <a:lnTo>
                  <a:pt x="1302880" y="46228"/>
                </a:lnTo>
                <a:lnTo>
                  <a:pt x="1311224" y="45212"/>
                </a:lnTo>
                <a:lnTo>
                  <a:pt x="1318729" y="44069"/>
                </a:lnTo>
                <a:lnTo>
                  <a:pt x="1328712" y="43307"/>
                </a:lnTo>
                <a:lnTo>
                  <a:pt x="1328712" y="44069"/>
                </a:lnTo>
                <a:lnTo>
                  <a:pt x="1323721" y="45466"/>
                </a:lnTo>
                <a:lnTo>
                  <a:pt x="1332242" y="45720"/>
                </a:lnTo>
                <a:lnTo>
                  <a:pt x="1438427" y="43307"/>
                </a:lnTo>
                <a:lnTo>
                  <a:pt x="1493583" y="42291"/>
                </a:lnTo>
                <a:lnTo>
                  <a:pt x="1493100" y="42545"/>
                </a:lnTo>
                <a:lnTo>
                  <a:pt x="1488617" y="42926"/>
                </a:lnTo>
                <a:lnTo>
                  <a:pt x="1517205" y="42418"/>
                </a:lnTo>
                <a:lnTo>
                  <a:pt x="1520291" y="42291"/>
                </a:lnTo>
                <a:lnTo>
                  <a:pt x="1538871" y="41529"/>
                </a:lnTo>
                <a:lnTo>
                  <a:pt x="1571713" y="40259"/>
                </a:lnTo>
                <a:lnTo>
                  <a:pt x="1596644" y="40132"/>
                </a:lnTo>
                <a:lnTo>
                  <a:pt x="1598701" y="40005"/>
                </a:lnTo>
                <a:lnTo>
                  <a:pt x="1602816" y="39751"/>
                </a:lnTo>
                <a:lnTo>
                  <a:pt x="1610156" y="39116"/>
                </a:lnTo>
                <a:lnTo>
                  <a:pt x="1615338" y="38481"/>
                </a:lnTo>
                <a:lnTo>
                  <a:pt x="1615046" y="37592"/>
                </a:lnTo>
                <a:lnTo>
                  <a:pt x="1607578" y="37465"/>
                </a:lnTo>
                <a:lnTo>
                  <a:pt x="1606791" y="36195"/>
                </a:lnTo>
                <a:lnTo>
                  <a:pt x="1606664" y="35560"/>
                </a:lnTo>
                <a:lnTo>
                  <a:pt x="1607032" y="34798"/>
                </a:lnTo>
                <a:lnTo>
                  <a:pt x="1621472" y="34417"/>
                </a:lnTo>
                <a:lnTo>
                  <a:pt x="1627022" y="35179"/>
                </a:lnTo>
                <a:lnTo>
                  <a:pt x="1630794" y="36195"/>
                </a:lnTo>
                <a:lnTo>
                  <a:pt x="1639938" y="36449"/>
                </a:lnTo>
                <a:lnTo>
                  <a:pt x="1645958" y="38862"/>
                </a:lnTo>
                <a:lnTo>
                  <a:pt x="1628013" y="38227"/>
                </a:lnTo>
                <a:lnTo>
                  <a:pt x="1628025" y="40386"/>
                </a:lnTo>
                <a:lnTo>
                  <a:pt x="1651508" y="38862"/>
                </a:lnTo>
                <a:lnTo>
                  <a:pt x="1655432" y="38608"/>
                </a:lnTo>
                <a:lnTo>
                  <a:pt x="1666976" y="38735"/>
                </a:lnTo>
                <a:lnTo>
                  <a:pt x="1672653" y="38608"/>
                </a:lnTo>
                <a:lnTo>
                  <a:pt x="1678330" y="38481"/>
                </a:lnTo>
                <a:lnTo>
                  <a:pt x="1689315" y="38354"/>
                </a:lnTo>
                <a:lnTo>
                  <a:pt x="1693837" y="38519"/>
                </a:lnTo>
                <a:lnTo>
                  <a:pt x="1696859" y="40132"/>
                </a:lnTo>
                <a:lnTo>
                  <a:pt x="1701914" y="40005"/>
                </a:lnTo>
                <a:lnTo>
                  <a:pt x="1715223" y="40132"/>
                </a:lnTo>
                <a:lnTo>
                  <a:pt x="1714957" y="40005"/>
                </a:lnTo>
                <a:lnTo>
                  <a:pt x="1712252" y="38735"/>
                </a:lnTo>
                <a:lnTo>
                  <a:pt x="1711706" y="38481"/>
                </a:lnTo>
                <a:lnTo>
                  <a:pt x="1728152" y="39243"/>
                </a:lnTo>
                <a:lnTo>
                  <a:pt x="1731137" y="38481"/>
                </a:lnTo>
                <a:lnTo>
                  <a:pt x="1731632" y="38354"/>
                </a:lnTo>
                <a:lnTo>
                  <a:pt x="1732622" y="38100"/>
                </a:lnTo>
                <a:lnTo>
                  <a:pt x="1733626" y="38227"/>
                </a:lnTo>
                <a:lnTo>
                  <a:pt x="1733626" y="38100"/>
                </a:lnTo>
                <a:lnTo>
                  <a:pt x="1733626" y="37592"/>
                </a:lnTo>
                <a:lnTo>
                  <a:pt x="1743532" y="36957"/>
                </a:lnTo>
                <a:lnTo>
                  <a:pt x="1746567" y="36703"/>
                </a:lnTo>
                <a:lnTo>
                  <a:pt x="1750568" y="38862"/>
                </a:lnTo>
                <a:lnTo>
                  <a:pt x="1757565" y="38481"/>
                </a:lnTo>
                <a:lnTo>
                  <a:pt x="1748574" y="37719"/>
                </a:lnTo>
                <a:lnTo>
                  <a:pt x="1766836" y="36957"/>
                </a:lnTo>
                <a:lnTo>
                  <a:pt x="1782229" y="36830"/>
                </a:lnTo>
                <a:lnTo>
                  <a:pt x="1796237" y="37338"/>
                </a:lnTo>
                <a:lnTo>
                  <a:pt x="1803387" y="38481"/>
                </a:lnTo>
                <a:lnTo>
                  <a:pt x="1811045" y="38100"/>
                </a:lnTo>
                <a:lnTo>
                  <a:pt x="1817141" y="37592"/>
                </a:lnTo>
                <a:lnTo>
                  <a:pt x="1823326" y="37211"/>
                </a:lnTo>
                <a:lnTo>
                  <a:pt x="1831238" y="37084"/>
                </a:lnTo>
                <a:lnTo>
                  <a:pt x="1830260" y="37719"/>
                </a:lnTo>
                <a:lnTo>
                  <a:pt x="1827276" y="37973"/>
                </a:lnTo>
                <a:lnTo>
                  <a:pt x="1826818" y="38227"/>
                </a:lnTo>
                <a:lnTo>
                  <a:pt x="1847507" y="38227"/>
                </a:lnTo>
                <a:lnTo>
                  <a:pt x="1890623" y="37973"/>
                </a:lnTo>
                <a:lnTo>
                  <a:pt x="1910524" y="38481"/>
                </a:lnTo>
                <a:lnTo>
                  <a:pt x="1925231" y="37973"/>
                </a:lnTo>
                <a:lnTo>
                  <a:pt x="1938693" y="37338"/>
                </a:lnTo>
                <a:lnTo>
                  <a:pt x="1942706" y="37084"/>
                </a:lnTo>
                <a:lnTo>
                  <a:pt x="1946719" y="36830"/>
                </a:lnTo>
                <a:lnTo>
                  <a:pt x="1948738" y="36703"/>
                </a:lnTo>
                <a:lnTo>
                  <a:pt x="1950745" y="36576"/>
                </a:lnTo>
                <a:lnTo>
                  <a:pt x="1959940" y="35687"/>
                </a:lnTo>
                <a:lnTo>
                  <a:pt x="1961248" y="35560"/>
                </a:lnTo>
                <a:lnTo>
                  <a:pt x="1955749" y="35687"/>
                </a:lnTo>
                <a:lnTo>
                  <a:pt x="1949729" y="35433"/>
                </a:lnTo>
                <a:lnTo>
                  <a:pt x="1946592" y="34925"/>
                </a:lnTo>
                <a:lnTo>
                  <a:pt x="1948713" y="34417"/>
                </a:lnTo>
                <a:lnTo>
                  <a:pt x="1949780" y="34163"/>
                </a:lnTo>
                <a:lnTo>
                  <a:pt x="1955241" y="33147"/>
                </a:lnTo>
                <a:lnTo>
                  <a:pt x="1963712" y="33401"/>
                </a:lnTo>
                <a:lnTo>
                  <a:pt x="1972157" y="32893"/>
                </a:lnTo>
                <a:lnTo>
                  <a:pt x="1974418" y="33528"/>
                </a:lnTo>
                <a:lnTo>
                  <a:pt x="1980031" y="33909"/>
                </a:lnTo>
                <a:lnTo>
                  <a:pt x="1982851" y="34290"/>
                </a:lnTo>
                <a:lnTo>
                  <a:pt x="1976704" y="34798"/>
                </a:lnTo>
                <a:lnTo>
                  <a:pt x="1984209" y="35687"/>
                </a:lnTo>
                <a:lnTo>
                  <a:pt x="2007984" y="35433"/>
                </a:lnTo>
                <a:lnTo>
                  <a:pt x="2036965" y="35433"/>
                </a:lnTo>
                <a:lnTo>
                  <a:pt x="2037003" y="36068"/>
                </a:lnTo>
                <a:lnTo>
                  <a:pt x="2047951" y="35560"/>
                </a:lnTo>
                <a:lnTo>
                  <a:pt x="2047951" y="36322"/>
                </a:lnTo>
                <a:lnTo>
                  <a:pt x="2060879" y="36068"/>
                </a:lnTo>
                <a:lnTo>
                  <a:pt x="2069795" y="35179"/>
                </a:lnTo>
                <a:lnTo>
                  <a:pt x="2074189" y="34417"/>
                </a:lnTo>
                <a:lnTo>
                  <a:pt x="2077123" y="33909"/>
                </a:lnTo>
                <a:lnTo>
                  <a:pt x="2085251" y="33147"/>
                </a:lnTo>
                <a:lnTo>
                  <a:pt x="2084768" y="33401"/>
                </a:lnTo>
                <a:lnTo>
                  <a:pt x="2088997" y="33147"/>
                </a:lnTo>
                <a:lnTo>
                  <a:pt x="2093226" y="32893"/>
                </a:lnTo>
                <a:lnTo>
                  <a:pt x="2083320" y="35052"/>
                </a:lnTo>
                <a:lnTo>
                  <a:pt x="2092388" y="34544"/>
                </a:lnTo>
                <a:lnTo>
                  <a:pt x="2108682" y="32893"/>
                </a:lnTo>
                <a:lnTo>
                  <a:pt x="2118614" y="32258"/>
                </a:lnTo>
                <a:lnTo>
                  <a:pt x="2120112" y="32893"/>
                </a:lnTo>
                <a:lnTo>
                  <a:pt x="2127567" y="32270"/>
                </a:lnTo>
                <a:lnTo>
                  <a:pt x="2127085" y="32512"/>
                </a:lnTo>
                <a:lnTo>
                  <a:pt x="2128075" y="32639"/>
                </a:lnTo>
                <a:lnTo>
                  <a:pt x="2132101" y="32131"/>
                </a:lnTo>
                <a:lnTo>
                  <a:pt x="2136127" y="31623"/>
                </a:lnTo>
                <a:lnTo>
                  <a:pt x="2146185" y="30988"/>
                </a:lnTo>
                <a:lnTo>
                  <a:pt x="2156142" y="30480"/>
                </a:lnTo>
                <a:lnTo>
                  <a:pt x="2163902" y="29591"/>
                </a:lnTo>
                <a:lnTo>
                  <a:pt x="2169871" y="29845"/>
                </a:lnTo>
                <a:lnTo>
                  <a:pt x="2174938" y="32131"/>
                </a:lnTo>
                <a:lnTo>
                  <a:pt x="2182876" y="30480"/>
                </a:lnTo>
                <a:lnTo>
                  <a:pt x="2181402" y="32893"/>
                </a:lnTo>
                <a:lnTo>
                  <a:pt x="2171509" y="32766"/>
                </a:lnTo>
                <a:lnTo>
                  <a:pt x="2163483" y="32004"/>
                </a:lnTo>
                <a:lnTo>
                  <a:pt x="2153018" y="32258"/>
                </a:lnTo>
                <a:lnTo>
                  <a:pt x="2169198" y="33782"/>
                </a:lnTo>
                <a:lnTo>
                  <a:pt x="2191842" y="34417"/>
                </a:lnTo>
                <a:lnTo>
                  <a:pt x="2217013" y="34290"/>
                </a:lnTo>
                <a:lnTo>
                  <a:pt x="2240724" y="33909"/>
                </a:lnTo>
                <a:lnTo>
                  <a:pt x="2260384" y="33274"/>
                </a:lnTo>
                <a:lnTo>
                  <a:pt x="2281605" y="33020"/>
                </a:lnTo>
                <a:lnTo>
                  <a:pt x="2286292" y="32893"/>
                </a:lnTo>
                <a:lnTo>
                  <a:pt x="2300313" y="32512"/>
                </a:lnTo>
                <a:lnTo>
                  <a:pt x="2312403" y="30734"/>
                </a:lnTo>
                <a:lnTo>
                  <a:pt x="2309952" y="32258"/>
                </a:lnTo>
                <a:lnTo>
                  <a:pt x="2349296" y="33020"/>
                </a:lnTo>
                <a:lnTo>
                  <a:pt x="2398865" y="32385"/>
                </a:lnTo>
                <a:lnTo>
                  <a:pt x="2421877" y="31877"/>
                </a:lnTo>
                <a:lnTo>
                  <a:pt x="2442438" y="30734"/>
                </a:lnTo>
                <a:lnTo>
                  <a:pt x="2449436" y="31877"/>
                </a:lnTo>
                <a:lnTo>
                  <a:pt x="2462123" y="30734"/>
                </a:lnTo>
                <a:lnTo>
                  <a:pt x="2464943" y="30480"/>
                </a:lnTo>
                <a:lnTo>
                  <a:pt x="2474798" y="29591"/>
                </a:lnTo>
                <a:lnTo>
                  <a:pt x="2495791" y="28829"/>
                </a:lnTo>
                <a:lnTo>
                  <a:pt x="2502776" y="28575"/>
                </a:lnTo>
                <a:lnTo>
                  <a:pt x="2506281" y="28448"/>
                </a:lnTo>
                <a:lnTo>
                  <a:pt x="2536075" y="27051"/>
                </a:lnTo>
                <a:lnTo>
                  <a:pt x="2546718" y="25654"/>
                </a:lnTo>
                <a:lnTo>
                  <a:pt x="2556408" y="24384"/>
                </a:lnTo>
                <a:lnTo>
                  <a:pt x="2561983" y="25146"/>
                </a:lnTo>
                <a:lnTo>
                  <a:pt x="2559583" y="25781"/>
                </a:lnTo>
                <a:lnTo>
                  <a:pt x="2554109" y="26543"/>
                </a:lnTo>
                <a:lnTo>
                  <a:pt x="2550452" y="27178"/>
                </a:lnTo>
                <a:lnTo>
                  <a:pt x="2559850" y="26924"/>
                </a:lnTo>
                <a:lnTo>
                  <a:pt x="2570569" y="26035"/>
                </a:lnTo>
                <a:lnTo>
                  <a:pt x="2581211" y="25527"/>
                </a:lnTo>
                <a:lnTo>
                  <a:pt x="2590317" y="26289"/>
                </a:lnTo>
                <a:lnTo>
                  <a:pt x="2590330" y="26924"/>
                </a:lnTo>
                <a:lnTo>
                  <a:pt x="2574874" y="27051"/>
                </a:lnTo>
                <a:lnTo>
                  <a:pt x="2581846" y="27432"/>
                </a:lnTo>
                <a:lnTo>
                  <a:pt x="2589834" y="28702"/>
                </a:lnTo>
                <a:lnTo>
                  <a:pt x="2593263" y="26035"/>
                </a:lnTo>
                <a:lnTo>
                  <a:pt x="2602280" y="27432"/>
                </a:lnTo>
                <a:lnTo>
                  <a:pt x="2603055" y="26289"/>
                </a:lnTo>
                <a:lnTo>
                  <a:pt x="2604706" y="26035"/>
                </a:lnTo>
                <a:lnTo>
                  <a:pt x="2608008" y="25527"/>
                </a:lnTo>
                <a:lnTo>
                  <a:pt x="2609659" y="25273"/>
                </a:lnTo>
                <a:lnTo>
                  <a:pt x="2619527" y="24384"/>
                </a:lnTo>
                <a:lnTo>
                  <a:pt x="2630081" y="23749"/>
                </a:lnTo>
                <a:lnTo>
                  <a:pt x="2627617" y="23749"/>
                </a:lnTo>
                <a:lnTo>
                  <a:pt x="2626563" y="23622"/>
                </a:lnTo>
                <a:lnTo>
                  <a:pt x="2626347" y="23495"/>
                </a:lnTo>
                <a:lnTo>
                  <a:pt x="2624607" y="22479"/>
                </a:lnTo>
                <a:lnTo>
                  <a:pt x="2634589" y="22606"/>
                </a:lnTo>
                <a:lnTo>
                  <a:pt x="2640050" y="22479"/>
                </a:lnTo>
                <a:lnTo>
                  <a:pt x="2639542" y="22733"/>
                </a:lnTo>
                <a:lnTo>
                  <a:pt x="2638082" y="22860"/>
                </a:lnTo>
                <a:lnTo>
                  <a:pt x="2650426" y="22479"/>
                </a:lnTo>
                <a:lnTo>
                  <a:pt x="2671000" y="21844"/>
                </a:lnTo>
                <a:lnTo>
                  <a:pt x="2697137" y="21082"/>
                </a:lnTo>
                <a:lnTo>
                  <a:pt x="2713850" y="20701"/>
                </a:lnTo>
                <a:lnTo>
                  <a:pt x="2724988" y="20447"/>
                </a:lnTo>
                <a:lnTo>
                  <a:pt x="2747276" y="19939"/>
                </a:lnTo>
                <a:lnTo>
                  <a:pt x="2803664" y="19431"/>
                </a:lnTo>
                <a:lnTo>
                  <a:pt x="2859176" y="19431"/>
                </a:lnTo>
                <a:lnTo>
                  <a:pt x="2845790" y="20701"/>
                </a:lnTo>
                <a:lnTo>
                  <a:pt x="2854795" y="20193"/>
                </a:lnTo>
                <a:lnTo>
                  <a:pt x="2864904" y="20066"/>
                </a:lnTo>
                <a:lnTo>
                  <a:pt x="2874149" y="20193"/>
                </a:lnTo>
                <a:lnTo>
                  <a:pt x="2880639" y="20447"/>
                </a:lnTo>
                <a:lnTo>
                  <a:pt x="2879128" y="20574"/>
                </a:lnTo>
                <a:lnTo>
                  <a:pt x="2890990" y="21082"/>
                </a:lnTo>
                <a:lnTo>
                  <a:pt x="2903537" y="20066"/>
                </a:lnTo>
                <a:lnTo>
                  <a:pt x="2906661" y="19812"/>
                </a:lnTo>
                <a:lnTo>
                  <a:pt x="2916009" y="20574"/>
                </a:lnTo>
                <a:lnTo>
                  <a:pt x="2913075" y="20828"/>
                </a:lnTo>
                <a:lnTo>
                  <a:pt x="2929140" y="20955"/>
                </a:lnTo>
                <a:lnTo>
                  <a:pt x="2943377" y="21590"/>
                </a:lnTo>
                <a:lnTo>
                  <a:pt x="2957512" y="21844"/>
                </a:lnTo>
                <a:lnTo>
                  <a:pt x="2973286" y="21336"/>
                </a:lnTo>
                <a:lnTo>
                  <a:pt x="2983573" y="21971"/>
                </a:lnTo>
                <a:lnTo>
                  <a:pt x="2989605" y="22733"/>
                </a:lnTo>
                <a:lnTo>
                  <a:pt x="2994596" y="23495"/>
                </a:lnTo>
                <a:lnTo>
                  <a:pt x="3001784" y="24130"/>
                </a:lnTo>
                <a:lnTo>
                  <a:pt x="3012236" y="24003"/>
                </a:lnTo>
                <a:lnTo>
                  <a:pt x="3017139" y="22606"/>
                </a:lnTo>
                <a:lnTo>
                  <a:pt x="3017685" y="22225"/>
                </a:lnTo>
                <a:lnTo>
                  <a:pt x="3012668" y="22225"/>
                </a:lnTo>
                <a:lnTo>
                  <a:pt x="3012173" y="21463"/>
                </a:lnTo>
                <a:lnTo>
                  <a:pt x="3013786" y="21336"/>
                </a:lnTo>
                <a:lnTo>
                  <a:pt x="3017012" y="21082"/>
                </a:lnTo>
                <a:lnTo>
                  <a:pt x="3024276" y="20701"/>
                </a:lnTo>
                <a:lnTo>
                  <a:pt x="3031058" y="204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544693" y="2055875"/>
            <a:ext cx="17145" cy="1905"/>
          </a:xfrm>
          <a:custGeom>
            <a:avLst/>
            <a:gdLst/>
            <a:ahLst/>
            <a:cxnLst/>
            <a:rect l="l" t="t" r="r" b="b"/>
            <a:pathLst>
              <a:path w="17145" h="1905">
                <a:moveTo>
                  <a:pt x="8559" y="1600"/>
                </a:moveTo>
                <a:lnTo>
                  <a:pt x="3136" y="1371"/>
                </a:lnTo>
                <a:lnTo>
                  <a:pt x="787" y="1358"/>
                </a:lnTo>
                <a:lnTo>
                  <a:pt x="0" y="1460"/>
                </a:lnTo>
                <a:lnTo>
                  <a:pt x="8559" y="1600"/>
                </a:lnTo>
                <a:close/>
              </a:path>
              <a:path w="17145" h="1905">
                <a:moveTo>
                  <a:pt x="16979" y="0"/>
                </a:moveTo>
                <a:lnTo>
                  <a:pt x="16776" y="12"/>
                </a:lnTo>
                <a:lnTo>
                  <a:pt x="16459" y="0"/>
                </a:lnTo>
                <a:lnTo>
                  <a:pt x="16256" y="12"/>
                </a:lnTo>
                <a:lnTo>
                  <a:pt x="16649" y="63"/>
                </a:lnTo>
                <a:lnTo>
                  <a:pt x="16852" y="76"/>
                </a:lnTo>
                <a:lnTo>
                  <a:pt x="169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815169" y="2007394"/>
            <a:ext cx="7620" cy="635"/>
          </a:xfrm>
          <a:custGeom>
            <a:avLst/>
            <a:gdLst/>
            <a:ahLst/>
            <a:cxnLst/>
            <a:rect l="l" t="t" r="r" b="b"/>
            <a:pathLst>
              <a:path w="7619" h="635">
                <a:moveTo>
                  <a:pt x="7357" y="620"/>
                </a:moveTo>
                <a:lnTo>
                  <a:pt x="6623" y="372"/>
                </a:lnTo>
                <a:lnTo>
                  <a:pt x="4537" y="137"/>
                </a:lnTo>
                <a:lnTo>
                  <a:pt x="0" y="0"/>
                </a:lnTo>
                <a:lnTo>
                  <a:pt x="1483" y="275"/>
                </a:lnTo>
                <a:lnTo>
                  <a:pt x="4200" y="468"/>
                </a:lnTo>
                <a:lnTo>
                  <a:pt x="7357" y="6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26775" y="2044518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367" y="482"/>
                </a:moveTo>
                <a:lnTo>
                  <a:pt x="998" y="289"/>
                </a:lnTo>
                <a:lnTo>
                  <a:pt x="748" y="137"/>
                </a:lnTo>
                <a:lnTo>
                  <a:pt x="14" y="0"/>
                </a:lnTo>
                <a:lnTo>
                  <a:pt x="0" y="151"/>
                </a:lnTo>
                <a:lnTo>
                  <a:pt x="146" y="303"/>
                </a:lnTo>
                <a:lnTo>
                  <a:pt x="367" y="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53204" y="2055818"/>
            <a:ext cx="5080" cy="635"/>
          </a:xfrm>
          <a:custGeom>
            <a:avLst/>
            <a:gdLst/>
            <a:ahLst/>
            <a:cxnLst/>
            <a:rect l="l" t="t" r="r" b="b"/>
            <a:pathLst>
              <a:path w="5079" h="635">
                <a:moveTo>
                  <a:pt x="4684" y="413"/>
                </a:moveTo>
                <a:lnTo>
                  <a:pt x="3891" y="0"/>
                </a:lnTo>
                <a:lnTo>
                  <a:pt x="2658" y="41"/>
                </a:lnTo>
                <a:lnTo>
                  <a:pt x="1307" y="55"/>
                </a:lnTo>
                <a:lnTo>
                  <a:pt x="0" y="96"/>
                </a:lnTo>
                <a:lnTo>
                  <a:pt x="969" y="344"/>
                </a:lnTo>
                <a:lnTo>
                  <a:pt x="4684" y="4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691046" y="2008317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5">
                <a:moveTo>
                  <a:pt x="1027" y="454"/>
                </a:moveTo>
                <a:lnTo>
                  <a:pt x="837" y="316"/>
                </a:lnTo>
                <a:lnTo>
                  <a:pt x="602" y="179"/>
                </a:lnTo>
                <a:lnTo>
                  <a:pt x="0" y="0"/>
                </a:lnTo>
                <a:lnTo>
                  <a:pt x="220" y="192"/>
                </a:lnTo>
                <a:lnTo>
                  <a:pt x="602" y="330"/>
                </a:lnTo>
                <a:lnTo>
                  <a:pt x="1027" y="4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140178" y="2060972"/>
            <a:ext cx="3810" cy="635"/>
          </a:xfrm>
          <a:custGeom>
            <a:avLst/>
            <a:gdLst/>
            <a:ahLst/>
            <a:cxnLst/>
            <a:rect l="l" t="t" r="r" b="b"/>
            <a:pathLst>
              <a:path w="3810" h="635">
                <a:moveTo>
                  <a:pt x="3627" y="192"/>
                </a:moveTo>
                <a:lnTo>
                  <a:pt x="2584" y="55"/>
                </a:lnTo>
                <a:lnTo>
                  <a:pt x="1292" y="0"/>
                </a:lnTo>
                <a:lnTo>
                  <a:pt x="0" y="0"/>
                </a:lnTo>
                <a:lnTo>
                  <a:pt x="2467" y="110"/>
                </a:lnTo>
                <a:lnTo>
                  <a:pt x="3627" y="1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83930" y="2008021"/>
            <a:ext cx="3402965" cy="57150"/>
          </a:xfrm>
          <a:custGeom>
            <a:avLst/>
            <a:gdLst/>
            <a:ahLst/>
            <a:cxnLst/>
            <a:rect l="l" t="t" r="r" b="b"/>
            <a:pathLst>
              <a:path w="3402965" h="57150">
                <a:moveTo>
                  <a:pt x="195008" y="8318"/>
                </a:moveTo>
                <a:lnTo>
                  <a:pt x="191808" y="8610"/>
                </a:lnTo>
                <a:lnTo>
                  <a:pt x="194310" y="8890"/>
                </a:lnTo>
                <a:lnTo>
                  <a:pt x="195008" y="8318"/>
                </a:lnTo>
                <a:close/>
              </a:path>
              <a:path w="3402965" h="57150">
                <a:moveTo>
                  <a:pt x="201015" y="7874"/>
                </a:moveTo>
                <a:lnTo>
                  <a:pt x="196011" y="7493"/>
                </a:lnTo>
                <a:lnTo>
                  <a:pt x="195008" y="8318"/>
                </a:lnTo>
                <a:lnTo>
                  <a:pt x="197053" y="8128"/>
                </a:lnTo>
                <a:lnTo>
                  <a:pt x="201015" y="7874"/>
                </a:lnTo>
                <a:close/>
              </a:path>
              <a:path w="3402965" h="57150">
                <a:moveTo>
                  <a:pt x="425932" y="3429"/>
                </a:moveTo>
                <a:lnTo>
                  <a:pt x="424218" y="3302"/>
                </a:lnTo>
                <a:lnTo>
                  <a:pt x="425729" y="3441"/>
                </a:lnTo>
                <a:lnTo>
                  <a:pt x="425932" y="3429"/>
                </a:lnTo>
                <a:close/>
              </a:path>
              <a:path w="3402965" h="57150">
                <a:moveTo>
                  <a:pt x="633260" y="2019"/>
                </a:moveTo>
                <a:lnTo>
                  <a:pt x="628230" y="1524"/>
                </a:lnTo>
                <a:lnTo>
                  <a:pt x="626186" y="1143"/>
                </a:lnTo>
                <a:lnTo>
                  <a:pt x="623709" y="762"/>
                </a:lnTo>
                <a:lnTo>
                  <a:pt x="617232" y="1016"/>
                </a:lnTo>
                <a:lnTo>
                  <a:pt x="614387" y="2540"/>
                </a:lnTo>
                <a:lnTo>
                  <a:pt x="629488" y="2159"/>
                </a:lnTo>
                <a:lnTo>
                  <a:pt x="633260" y="2019"/>
                </a:lnTo>
                <a:close/>
              </a:path>
              <a:path w="3402965" h="57150">
                <a:moveTo>
                  <a:pt x="633412" y="2032"/>
                </a:moveTo>
                <a:lnTo>
                  <a:pt x="633260" y="2019"/>
                </a:lnTo>
                <a:lnTo>
                  <a:pt x="633412" y="2032"/>
                </a:lnTo>
                <a:close/>
              </a:path>
              <a:path w="3402965" h="57150">
                <a:moveTo>
                  <a:pt x="743610" y="2032"/>
                </a:moveTo>
                <a:lnTo>
                  <a:pt x="732942" y="2413"/>
                </a:lnTo>
                <a:lnTo>
                  <a:pt x="733717" y="2603"/>
                </a:lnTo>
                <a:lnTo>
                  <a:pt x="734415" y="2540"/>
                </a:lnTo>
                <a:lnTo>
                  <a:pt x="743610" y="2032"/>
                </a:lnTo>
                <a:close/>
              </a:path>
              <a:path w="3402965" h="57150">
                <a:moveTo>
                  <a:pt x="1501838" y="40220"/>
                </a:moveTo>
                <a:lnTo>
                  <a:pt x="1497660" y="40132"/>
                </a:lnTo>
                <a:lnTo>
                  <a:pt x="1496593" y="40640"/>
                </a:lnTo>
                <a:lnTo>
                  <a:pt x="1501838" y="40220"/>
                </a:lnTo>
                <a:close/>
              </a:path>
              <a:path w="3402965" h="57150">
                <a:moveTo>
                  <a:pt x="1542478" y="41402"/>
                </a:moveTo>
                <a:lnTo>
                  <a:pt x="1530654" y="40767"/>
                </a:lnTo>
                <a:lnTo>
                  <a:pt x="1525066" y="40132"/>
                </a:lnTo>
                <a:lnTo>
                  <a:pt x="1518958" y="39497"/>
                </a:lnTo>
                <a:lnTo>
                  <a:pt x="1505546" y="39370"/>
                </a:lnTo>
                <a:lnTo>
                  <a:pt x="1507248" y="39497"/>
                </a:lnTo>
                <a:lnTo>
                  <a:pt x="1506105" y="39624"/>
                </a:lnTo>
                <a:lnTo>
                  <a:pt x="1507807" y="39751"/>
                </a:lnTo>
                <a:lnTo>
                  <a:pt x="1501838" y="40220"/>
                </a:lnTo>
                <a:lnTo>
                  <a:pt x="1526273" y="40767"/>
                </a:lnTo>
                <a:lnTo>
                  <a:pt x="1542478" y="41402"/>
                </a:lnTo>
                <a:close/>
              </a:path>
              <a:path w="3402965" h="57150">
                <a:moveTo>
                  <a:pt x="1686090" y="11976"/>
                </a:moveTo>
                <a:lnTo>
                  <a:pt x="1686064" y="11734"/>
                </a:lnTo>
                <a:lnTo>
                  <a:pt x="1684032" y="11455"/>
                </a:lnTo>
                <a:lnTo>
                  <a:pt x="1682940" y="11366"/>
                </a:lnTo>
                <a:lnTo>
                  <a:pt x="1683524" y="11633"/>
                </a:lnTo>
                <a:lnTo>
                  <a:pt x="1684705" y="11811"/>
                </a:lnTo>
                <a:lnTo>
                  <a:pt x="1686090" y="11976"/>
                </a:lnTo>
                <a:close/>
              </a:path>
              <a:path w="3402965" h="57150">
                <a:moveTo>
                  <a:pt x="1945005" y="16433"/>
                </a:moveTo>
                <a:lnTo>
                  <a:pt x="1944903" y="16129"/>
                </a:lnTo>
                <a:lnTo>
                  <a:pt x="1942960" y="15367"/>
                </a:lnTo>
                <a:lnTo>
                  <a:pt x="1935607" y="14732"/>
                </a:lnTo>
                <a:lnTo>
                  <a:pt x="1940090" y="15621"/>
                </a:lnTo>
                <a:lnTo>
                  <a:pt x="1945005" y="16433"/>
                </a:lnTo>
                <a:close/>
              </a:path>
              <a:path w="3402965" h="57150">
                <a:moveTo>
                  <a:pt x="1946173" y="16637"/>
                </a:moveTo>
                <a:lnTo>
                  <a:pt x="1945005" y="16433"/>
                </a:lnTo>
                <a:lnTo>
                  <a:pt x="1945081" y="16649"/>
                </a:lnTo>
                <a:lnTo>
                  <a:pt x="1946173" y="16637"/>
                </a:lnTo>
                <a:close/>
              </a:path>
              <a:path w="3402965" h="57150">
                <a:moveTo>
                  <a:pt x="2345944" y="42392"/>
                </a:moveTo>
                <a:lnTo>
                  <a:pt x="2345461" y="42291"/>
                </a:lnTo>
                <a:lnTo>
                  <a:pt x="2345029" y="42316"/>
                </a:lnTo>
                <a:lnTo>
                  <a:pt x="2345944" y="42392"/>
                </a:lnTo>
                <a:close/>
              </a:path>
              <a:path w="3402965" h="57150">
                <a:moveTo>
                  <a:pt x="2356637" y="43688"/>
                </a:moveTo>
                <a:lnTo>
                  <a:pt x="2348877" y="42672"/>
                </a:lnTo>
                <a:lnTo>
                  <a:pt x="2345944" y="42392"/>
                </a:lnTo>
                <a:lnTo>
                  <a:pt x="2350503" y="43434"/>
                </a:lnTo>
                <a:lnTo>
                  <a:pt x="2356637" y="43688"/>
                </a:lnTo>
                <a:close/>
              </a:path>
              <a:path w="3402965" h="57150">
                <a:moveTo>
                  <a:pt x="2375382" y="20281"/>
                </a:moveTo>
                <a:lnTo>
                  <a:pt x="2374481" y="19812"/>
                </a:lnTo>
                <a:lnTo>
                  <a:pt x="2366111" y="19939"/>
                </a:lnTo>
                <a:lnTo>
                  <a:pt x="2370442" y="19939"/>
                </a:lnTo>
                <a:lnTo>
                  <a:pt x="2375382" y="20281"/>
                </a:lnTo>
                <a:close/>
              </a:path>
              <a:path w="3402965" h="57150">
                <a:moveTo>
                  <a:pt x="2435415" y="27089"/>
                </a:moveTo>
                <a:lnTo>
                  <a:pt x="2430742" y="26797"/>
                </a:lnTo>
                <a:lnTo>
                  <a:pt x="2428392" y="26797"/>
                </a:lnTo>
                <a:lnTo>
                  <a:pt x="2429141" y="27559"/>
                </a:lnTo>
                <a:lnTo>
                  <a:pt x="2435415" y="27089"/>
                </a:lnTo>
                <a:close/>
              </a:path>
              <a:path w="3402965" h="57150">
                <a:moveTo>
                  <a:pt x="2449817" y="27813"/>
                </a:moveTo>
                <a:lnTo>
                  <a:pt x="2449309" y="26035"/>
                </a:lnTo>
                <a:lnTo>
                  <a:pt x="2435415" y="27089"/>
                </a:lnTo>
                <a:lnTo>
                  <a:pt x="2436901" y="27178"/>
                </a:lnTo>
                <a:lnTo>
                  <a:pt x="2442972" y="27686"/>
                </a:lnTo>
                <a:lnTo>
                  <a:pt x="2449817" y="27813"/>
                </a:lnTo>
                <a:close/>
              </a:path>
              <a:path w="3402965" h="57150">
                <a:moveTo>
                  <a:pt x="2708605" y="52997"/>
                </a:moveTo>
                <a:lnTo>
                  <a:pt x="2708237" y="51689"/>
                </a:lnTo>
                <a:lnTo>
                  <a:pt x="2699283" y="51562"/>
                </a:lnTo>
                <a:lnTo>
                  <a:pt x="2706725" y="52832"/>
                </a:lnTo>
                <a:lnTo>
                  <a:pt x="2708605" y="52997"/>
                </a:lnTo>
                <a:close/>
              </a:path>
              <a:path w="3402965" h="57150">
                <a:moveTo>
                  <a:pt x="2711500" y="53251"/>
                </a:moveTo>
                <a:lnTo>
                  <a:pt x="2708605" y="52997"/>
                </a:lnTo>
                <a:lnTo>
                  <a:pt x="2708745" y="53467"/>
                </a:lnTo>
                <a:lnTo>
                  <a:pt x="2711500" y="53251"/>
                </a:lnTo>
                <a:close/>
              </a:path>
              <a:path w="3402965" h="57150">
                <a:moveTo>
                  <a:pt x="3010039" y="29794"/>
                </a:moveTo>
                <a:lnTo>
                  <a:pt x="3001734" y="29845"/>
                </a:lnTo>
                <a:lnTo>
                  <a:pt x="3006788" y="30226"/>
                </a:lnTo>
                <a:lnTo>
                  <a:pt x="3010039" y="29794"/>
                </a:lnTo>
                <a:close/>
              </a:path>
              <a:path w="3402965" h="57150">
                <a:moveTo>
                  <a:pt x="3011868" y="31800"/>
                </a:moveTo>
                <a:lnTo>
                  <a:pt x="3001734" y="29845"/>
                </a:lnTo>
                <a:lnTo>
                  <a:pt x="2998381" y="31115"/>
                </a:lnTo>
                <a:lnTo>
                  <a:pt x="3002305" y="31623"/>
                </a:lnTo>
                <a:lnTo>
                  <a:pt x="3011868" y="31800"/>
                </a:lnTo>
                <a:close/>
              </a:path>
              <a:path w="3402965" h="57150">
                <a:moveTo>
                  <a:pt x="3013227" y="31826"/>
                </a:moveTo>
                <a:lnTo>
                  <a:pt x="3011868" y="31800"/>
                </a:lnTo>
                <a:lnTo>
                  <a:pt x="3012897" y="32004"/>
                </a:lnTo>
                <a:lnTo>
                  <a:pt x="3013227" y="31826"/>
                </a:lnTo>
                <a:close/>
              </a:path>
              <a:path w="3402965" h="57150">
                <a:moveTo>
                  <a:pt x="3014345" y="29768"/>
                </a:moveTo>
                <a:lnTo>
                  <a:pt x="3013506" y="29337"/>
                </a:lnTo>
                <a:lnTo>
                  <a:pt x="3010039" y="29794"/>
                </a:lnTo>
                <a:lnTo>
                  <a:pt x="3014345" y="29768"/>
                </a:lnTo>
                <a:close/>
              </a:path>
              <a:path w="3402965" h="57150">
                <a:moveTo>
                  <a:pt x="3078327" y="48983"/>
                </a:moveTo>
                <a:lnTo>
                  <a:pt x="3077959" y="48895"/>
                </a:lnTo>
                <a:lnTo>
                  <a:pt x="3076752" y="48945"/>
                </a:lnTo>
                <a:lnTo>
                  <a:pt x="3078327" y="48983"/>
                </a:lnTo>
                <a:close/>
              </a:path>
              <a:path w="3402965" h="57150">
                <a:moveTo>
                  <a:pt x="3106204" y="54000"/>
                </a:moveTo>
                <a:lnTo>
                  <a:pt x="3092983" y="52324"/>
                </a:lnTo>
                <a:lnTo>
                  <a:pt x="3087992" y="51181"/>
                </a:lnTo>
                <a:lnTo>
                  <a:pt x="3095244" y="51308"/>
                </a:lnTo>
                <a:lnTo>
                  <a:pt x="3088563" y="49276"/>
                </a:lnTo>
                <a:lnTo>
                  <a:pt x="3089110" y="49530"/>
                </a:lnTo>
                <a:lnTo>
                  <a:pt x="3079635" y="49022"/>
                </a:lnTo>
                <a:lnTo>
                  <a:pt x="3078327" y="48983"/>
                </a:lnTo>
                <a:lnTo>
                  <a:pt x="3080537" y="49530"/>
                </a:lnTo>
                <a:lnTo>
                  <a:pt x="3084677" y="50546"/>
                </a:lnTo>
                <a:lnTo>
                  <a:pt x="3087039" y="51181"/>
                </a:lnTo>
                <a:lnTo>
                  <a:pt x="3090811" y="52197"/>
                </a:lnTo>
                <a:lnTo>
                  <a:pt x="3099155" y="53594"/>
                </a:lnTo>
                <a:lnTo>
                  <a:pt x="3106204" y="54000"/>
                </a:lnTo>
                <a:close/>
              </a:path>
              <a:path w="3402965" h="57150">
                <a:moveTo>
                  <a:pt x="3112516" y="54356"/>
                </a:moveTo>
                <a:lnTo>
                  <a:pt x="3106204" y="54000"/>
                </a:lnTo>
                <a:lnTo>
                  <a:pt x="3108045" y="54229"/>
                </a:lnTo>
                <a:lnTo>
                  <a:pt x="3112516" y="54356"/>
                </a:lnTo>
                <a:close/>
              </a:path>
              <a:path w="3402965" h="57150">
                <a:moveTo>
                  <a:pt x="3252914" y="52959"/>
                </a:moveTo>
                <a:lnTo>
                  <a:pt x="3250031" y="52552"/>
                </a:lnTo>
                <a:lnTo>
                  <a:pt x="3251200" y="52832"/>
                </a:lnTo>
                <a:lnTo>
                  <a:pt x="3252914" y="52959"/>
                </a:lnTo>
                <a:close/>
              </a:path>
              <a:path w="3402965" h="57150">
                <a:moveTo>
                  <a:pt x="3269272" y="47904"/>
                </a:moveTo>
                <a:lnTo>
                  <a:pt x="3268853" y="47802"/>
                </a:lnTo>
                <a:lnTo>
                  <a:pt x="3268853" y="47675"/>
                </a:lnTo>
                <a:lnTo>
                  <a:pt x="3266986" y="47955"/>
                </a:lnTo>
                <a:lnTo>
                  <a:pt x="3267760" y="47942"/>
                </a:lnTo>
                <a:lnTo>
                  <a:pt x="3268484" y="47917"/>
                </a:lnTo>
                <a:lnTo>
                  <a:pt x="3269272" y="47904"/>
                </a:lnTo>
                <a:close/>
              </a:path>
              <a:path w="3402965" h="57150">
                <a:moveTo>
                  <a:pt x="3289096" y="35052"/>
                </a:moveTo>
                <a:lnTo>
                  <a:pt x="3286569" y="34861"/>
                </a:lnTo>
                <a:lnTo>
                  <a:pt x="3285642" y="34658"/>
                </a:lnTo>
                <a:lnTo>
                  <a:pt x="3283674" y="34645"/>
                </a:lnTo>
                <a:lnTo>
                  <a:pt x="3289096" y="35052"/>
                </a:lnTo>
                <a:close/>
              </a:path>
              <a:path w="3402965" h="57150">
                <a:moveTo>
                  <a:pt x="3300857" y="33655"/>
                </a:moveTo>
                <a:lnTo>
                  <a:pt x="3290824" y="32131"/>
                </a:lnTo>
                <a:lnTo>
                  <a:pt x="3288195" y="32766"/>
                </a:lnTo>
                <a:lnTo>
                  <a:pt x="3287877" y="32842"/>
                </a:lnTo>
                <a:lnTo>
                  <a:pt x="3293643" y="32766"/>
                </a:lnTo>
                <a:lnTo>
                  <a:pt x="3300857" y="33655"/>
                </a:lnTo>
                <a:close/>
              </a:path>
              <a:path w="3402965" h="57150">
                <a:moveTo>
                  <a:pt x="3325749" y="55359"/>
                </a:moveTo>
                <a:lnTo>
                  <a:pt x="3321913" y="55245"/>
                </a:lnTo>
                <a:lnTo>
                  <a:pt x="3321062" y="55626"/>
                </a:lnTo>
                <a:lnTo>
                  <a:pt x="3325749" y="55359"/>
                </a:lnTo>
                <a:close/>
              </a:path>
              <a:path w="3402965" h="57150">
                <a:moveTo>
                  <a:pt x="3333953" y="55626"/>
                </a:moveTo>
                <a:lnTo>
                  <a:pt x="3330029" y="55118"/>
                </a:lnTo>
                <a:lnTo>
                  <a:pt x="3325749" y="55359"/>
                </a:lnTo>
                <a:lnTo>
                  <a:pt x="3333953" y="55626"/>
                </a:lnTo>
                <a:close/>
              </a:path>
              <a:path w="3402965" h="57150">
                <a:moveTo>
                  <a:pt x="3369500" y="39624"/>
                </a:moveTo>
                <a:lnTo>
                  <a:pt x="3366401" y="39624"/>
                </a:lnTo>
                <a:lnTo>
                  <a:pt x="3369348" y="39763"/>
                </a:lnTo>
                <a:lnTo>
                  <a:pt x="3369500" y="39624"/>
                </a:lnTo>
                <a:close/>
              </a:path>
              <a:path w="3402965" h="57150">
                <a:moveTo>
                  <a:pt x="3402406" y="43434"/>
                </a:moveTo>
                <a:lnTo>
                  <a:pt x="3401326" y="42926"/>
                </a:lnTo>
                <a:lnTo>
                  <a:pt x="3377882" y="41021"/>
                </a:lnTo>
                <a:lnTo>
                  <a:pt x="3380092" y="40767"/>
                </a:lnTo>
                <a:lnTo>
                  <a:pt x="3386798" y="41275"/>
                </a:lnTo>
                <a:lnTo>
                  <a:pt x="3381756" y="40640"/>
                </a:lnTo>
                <a:lnTo>
                  <a:pt x="3374402" y="40005"/>
                </a:lnTo>
                <a:lnTo>
                  <a:pt x="3369348" y="39763"/>
                </a:lnTo>
                <a:lnTo>
                  <a:pt x="3368967" y="40132"/>
                </a:lnTo>
                <a:lnTo>
                  <a:pt x="3352127" y="40767"/>
                </a:lnTo>
                <a:lnTo>
                  <a:pt x="3348761" y="40894"/>
                </a:lnTo>
                <a:lnTo>
                  <a:pt x="3351072" y="40005"/>
                </a:lnTo>
                <a:lnTo>
                  <a:pt x="3347643" y="39243"/>
                </a:lnTo>
                <a:lnTo>
                  <a:pt x="3340747" y="38735"/>
                </a:lnTo>
                <a:lnTo>
                  <a:pt x="3332619" y="38354"/>
                </a:lnTo>
                <a:lnTo>
                  <a:pt x="3330918" y="40513"/>
                </a:lnTo>
                <a:lnTo>
                  <a:pt x="3344329" y="40767"/>
                </a:lnTo>
                <a:lnTo>
                  <a:pt x="3343770" y="40894"/>
                </a:lnTo>
                <a:lnTo>
                  <a:pt x="3335363" y="42799"/>
                </a:lnTo>
                <a:lnTo>
                  <a:pt x="3325812" y="42545"/>
                </a:lnTo>
                <a:lnTo>
                  <a:pt x="3317798" y="42037"/>
                </a:lnTo>
                <a:lnTo>
                  <a:pt x="3309480" y="41656"/>
                </a:lnTo>
                <a:lnTo>
                  <a:pt x="3299002" y="41783"/>
                </a:lnTo>
                <a:lnTo>
                  <a:pt x="3301606" y="42799"/>
                </a:lnTo>
                <a:lnTo>
                  <a:pt x="3302571" y="43180"/>
                </a:lnTo>
                <a:lnTo>
                  <a:pt x="3303549" y="43561"/>
                </a:lnTo>
                <a:lnTo>
                  <a:pt x="3301174" y="44958"/>
                </a:lnTo>
                <a:lnTo>
                  <a:pt x="3300311" y="45466"/>
                </a:lnTo>
                <a:lnTo>
                  <a:pt x="3292894" y="47498"/>
                </a:lnTo>
                <a:lnTo>
                  <a:pt x="3284855" y="49403"/>
                </a:lnTo>
                <a:lnTo>
                  <a:pt x="3273602" y="48768"/>
                </a:lnTo>
                <a:lnTo>
                  <a:pt x="3269818" y="49403"/>
                </a:lnTo>
                <a:lnTo>
                  <a:pt x="3266973" y="49911"/>
                </a:lnTo>
                <a:lnTo>
                  <a:pt x="3258566" y="49149"/>
                </a:lnTo>
                <a:lnTo>
                  <a:pt x="3266986" y="47879"/>
                </a:lnTo>
                <a:lnTo>
                  <a:pt x="3253333" y="47879"/>
                </a:lnTo>
                <a:lnTo>
                  <a:pt x="3240100" y="47498"/>
                </a:lnTo>
                <a:lnTo>
                  <a:pt x="3229838" y="46736"/>
                </a:lnTo>
                <a:lnTo>
                  <a:pt x="3225127" y="45847"/>
                </a:lnTo>
                <a:lnTo>
                  <a:pt x="3208274" y="44958"/>
                </a:lnTo>
                <a:lnTo>
                  <a:pt x="3200501" y="43688"/>
                </a:lnTo>
                <a:lnTo>
                  <a:pt x="3194291" y="42291"/>
                </a:lnTo>
                <a:lnTo>
                  <a:pt x="3182188" y="40513"/>
                </a:lnTo>
                <a:lnTo>
                  <a:pt x="3182734" y="38608"/>
                </a:lnTo>
                <a:lnTo>
                  <a:pt x="3176028" y="39497"/>
                </a:lnTo>
                <a:lnTo>
                  <a:pt x="3171558" y="37973"/>
                </a:lnTo>
                <a:lnTo>
                  <a:pt x="3166567" y="37592"/>
                </a:lnTo>
                <a:lnTo>
                  <a:pt x="3174923" y="37465"/>
                </a:lnTo>
                <a:lnTo>
                  <a:pt x="3176105" y="35814"/>
                </a:lnTo>
                <a:lnTo>
                  <a:pt x="3186138" y="36576"/>
                </a:lnTo>
                <a:lnTo>
                  <a:pt x="3200082" y="37084"/>
                </a:lnTo>
                <a:lnTo>
                  <a:pt x="3197847" y="38100"/>
                </a:lnTo>
                <a:lnTo>
                  <a:pt x="3193935" y="39878"/>
                </a:lnTo>
                <a:lnTo>
                  <a:pt x="3191649" y="40259"/>
                </a:lnTo>
                <a:lnTo>
                  <a:pt x="3210915" y="40005"/>
                </a:lnTo>
                <a:lnTo>
                  <a:pt x="3238563" y="39116"/>
                </a:lnTo>
                <a:lnTo>
                  <a:pt x="3256584" y="38989"/>
                </a:lnTo>
                <a:lnTo>
                  <a:pt x="3249307" y="38227"/>
                </a:lnTo>
                <a:lnTo>
                  <a:pt x="3250438" y="37211"/>
                </a:lnTo>
                <a:lnTo>
                  <a:pt x="3274466" y="38608"/>
                </a:lnTo>
                <a:lnTo>
                  <a:pt x="3271685" y="38608"/>
                </a:lnTo>
                <a:lnTo>
                  <a:pt x="3277654" y="39624"/>
                </a:lnTo>
                <a:lnTo>
                  <a:pt x="3281426" y="40767"/>
                </a:lnTo>
                <a:lnTo>
                  <a:pt x="3285617" y="41529"/>
                </a:lnTo>
                <a:lnTo>
                  <a:pt x="3292856" y="41529"/>
                </a:lnTo>
                <a:lnTo>
                  <a:pt x="3294481" y="40259"/>
                </a:lnTo>
                <a:lnTo>
                  <a:pt x="3283902" y="38989"/>
                </a:lnTo>
                <a:lnTo>
                  <a:pt x="3273209" y="37465"/>
                </a:lnTo>
                <a:lnTo>
                  <a:pt x="3274491" y="35687"/>
                </a:lnTo>
                <a:lnTo>
                  <a:pt x="3283153" y="36068"/>
                </a:lnTo>
                <a:lnTo>
                  <a:pt x="3286175" y="37084"/>
                </a:lnTo>
                <a:lnTo>
                  <a:pt x="3288246" y="37719"/>
                </a:lnTo>
                <a:lnTo>
                  <a:pt x="3294037" y="37592"/>
                </a:lnTo>
                <a:lnTo>
                  <a:pt x="3281286" y="34671"/>
                </a:lnTo>
                <a:lnTo>
                  <a:pt x="3283000" y="34544"/>
                </a:lnTo>
                <a:lnTo>
                  <a:pt x="3283674" y="34544"/>
                </a:lnTo>
                <a:lnTo>
                  <a:pt x="3279076" y="34163"/>
                </a:lnTo>
                <a:lnTo>
                  <a:pt x="3282937" y="34036"/>
                </a:lnTo>
                <a:lnTo>
                  <a:pt x="3287877" y="32842"/>
                </a:lnTo>
                <a:lnTo>
                  <a:pt x="3284105" y="32893"/>
                </a:lnTo>
                <a:lnTo>
                  <a:pt x="3274136" y="33147"/>
                </a:lnTo>
                <a:lnTo>
                  <a:pt x="3265665" y="32385"/>
                </a:lnTo>
                <a:lnTo>
                  <a:pt x="3265119" y="33147"/>
                </a:lnTo>
                <a:lnTo>
                  <a:pt x="3264484" y="34036"/>
                </a:lnTo>
                <a:lnTo>
                  <a:pt x="3255022" y="34417"/>
                </a:lnTo>
                <a:lnTo>
                  <a:pt x="3247694" y="35052"/>
                </a:lnTo>
                <a:lnTo>
                  <a:pt x="3218091" y="34544"/>
                </a:lnTo>
                <a:lnTo>
                  <a:pt x="3217456" y="35687"/>
                </a:lnTo>
                <a:lnTo>
                  <a:pt x="3226447" y="35179"/>
                </a:lnTo>
                <a:lnTo>
                  <a:pt x="3232073" y="35052"/>
                </a:lnTo>
                <a:lnTo>
                  <a:pt x="3232340" y="35687"/>
                </a:lnTo>
                <a:lnTo>
                  <a:pt x="3232607" y="36322"/>
                </a:lnTo>
                <a:lnTo>
                  <a:pt x="3228289" y="37211"/>
                </a:lnTo>
                <a:lnTo>
                  <a:pt x="3220097" y="37973"/>
                </a:lnTo>
                <a:lnTo>
                  <a:pt x="3209023" y="38100"/>
                </a:lnTo>
                <a:lnTo>
                  <a:pt x="3209569" y="37338"/>
                </a:lnTo>
                <a:lnTo>
                  <a:pt x="3204756" y="36576"/>
                </a:lnTo>
                <a:lnTo>
                  <a:pt x="3200146" y="35941"/>
                </a:lnTo>
                <a:lnTo>
                  <a:pt x="3201276" y="35433"/>
                </a:lnTo>
                <a:lnTo>
                  <a:pt x="3192691" y="34671"/>
                </a:lnTo>
                <a:lnTo>
                  <a:pt x="3184525" y="34544"/>
                </a:lnTo>
                <a:lnTo>
                  <a:pt x="3175508" y="34671"/>
                </a:lnTo>
                <a:lnTo>
                  <a:pt x="3164382" y="34163"/>
                </a:lnTo>
                <a:lnTo>
                  <a:pt x="3168104" y="33274"/>
                </a:lnTo>
                <a:lnTo>
                  <a:pt x="3165170" y="32766"/>
                </a:lnTo>
                <a:lnTo>
                  <a:pt x="3160890" y="32131"/>
                </a:lnTo>
                <a:lnTo>
                  <a:pt x="3160534" y="31369"/>
                </a:lnTo>
                <a:lnTo>
                  <a:pt x="3153283" y="31242"/>
                </a:lnTo>
                <a:lnTo>
                  <a:pt x="3142615" y="32512"/>
                </a:lnTo>
                <a:lnTo>
                  <a:pt x="3139859" y="30988"/>
                </a:lnTo>
                <a:lnTo>
                  <a:pt x="3137027" y="32512"/>
                </a:lnTo>
                <a:lnTo>
                  <a:pt x="3135909" y="34163"/>
                </a:lnTo>
                <a:lnTo>
                  <a:pt x="3136823" y="34671"/>
                </a:lnTo>
                <a:lnTo>
                  <a:pt x="3138640" y="35687"/>
                </a:lnTo>
                <a:lnTo>
                  <a:pt x="3130918" y="35687"/>
                </a:lnTo>
                <a:lnTo>
                  <a:pt x="3128873" y="34798"/>
                </a:lnTo>
                <a:lnTo>
                  <a:pt x="3126409" y="34036"/>
                </a:lnTo>
                <a:lnTo>
                  <a:pt x="3117443" y="34290"/>
                </a:lnTo>
                <a:lnTo>
                  <a:pt x="3126359" y="33020"/>
                </a:lnTo>
                <a:lnTo>
                  <a:pt x="3118942" y="32512"/>
                </a:lnTo>
                <a:lnTo>
                  <a:pt x="3112579" y="31496"/>
                </a:lnTo>
                <a:lnTo>
                  <a:pt x="3104731" y="30734"/>
                </a:lnTo>
                <a:lnTo>
                  <a:pt x="3092881" y="30353"/>
                </a:lnTo>
                <a:lnTo>
                  <a:pt x="3092932" y="29591"/>
                </a:lnTo>
                <a:lnTo>
                  <a:pt x="3097415" y="28956"/>
                </a:lnTo>
                <a:lnTo>
                  <a:pt x="3090735" y="28448"/>
                </a:lnTo>
                <a:lnTo>
                  <a:pt x="3090748" y="29337"/>
                </a:lnTo>
                <a:lnTo>
                  <a:pt x="3084855" y="29972"/>
                </a:lnTo>
                <a:lnTo>
                  <a:pt x="3064370" y="31242"/>
                </a:lnTo>
                <a:lnTo>
                  <a:pt x="3053994" y="29591"/>
                </a:lnTo>
                <a:lnTo>
                  <a:pt x="3044850" y="28702"/>
                </a:lnTo>
                <a:lnTo>
                  <a:pt x="3036125" y="28448"/>
                </a:lnTo>
                <a:lnTo>
                  <a:pt x="3033064" y="28575"/>
                </a:lnTo>
                <a:lnTo>
                  <a:pt x="3026956" y="28829"/>
                </a:lnTo>
                <a:lnTo>
                  <a:pt x="3033661" y="28575"/>
                </a:lnTo>
                <a:lnTo>
                  <a:pt x="3044253" y="28956"/>
                </a:lnTo>
                <a:lnTo>
                  <a:pt x="3044253" y="29591"/>
                </a:lnTo>
                <a:lnTo>
                  <a:pt x="3014345" y="29768"/>
                </a:lnTo>
                <a:lnTo>
                  <a:pt x="3015716" y="30480"/>
                </a:lnTo>
                <a:lnTo>
                  <a:pt x="3014307" y="31242"/>
                </a:lnTo>
                <a:lnTo>
                  <a:pt x="3013227" y="31826"/>
                </a:lnTo>
                <a:lnTo>
                  <a:pt x="3015704" y="31877"/>
                </a:lnTo>
                <a:lnTo>
                  <a:pt x="3008426" y="32639"/>
                </a:lnTo>
                <a:lnTo>
                  <a:pt x="2997644" y="33147"/>
                </a:lnTo>
                <a:lnTo>
                  <a:pt x="2984906" y="33401"/>
                </a:lnTo>
                <a:lnTo>
                  <a:pt x="2971749" y="33147"/>
                </a:lnTo>
                <a:lnTo>
                  <a:pt x="2959747" y="32639"/>
                </a:lnTo>
                <a:lnTo>
                  <a:pt x="2961741" y="33401"/>
                </a:lnTo>
                <a:lnTo>
                  <a:pt x="2964053" y="34290"/>
                </a:lnTo>
                <a:lnTo>
                  <a:pt x="2964713" y="34544"/>
                </a:lnTo>
                <a:lnTo>
                  <a:pt x="2961970" y="34544"/>
                </a:lnTo>
                <a:lnTo>
                  <a:pt x="2964942" y="35687"/>
                </a:lnTo>
                <a:lnTo>
                  <a:pt x="2965272" y="35814"/>
                </a:lnTo>
                <a:lnTo>
                  <a:pt x="2966923" y="36449"/>
                </a:lnTo>
                <a:lnTo>
                  <a:pt x="2959328" y="36068"/>
                </a:lnTo>
                <a:lnTo>
                  <a:pt x="2950159" y="36068"/>
                </a:lnTo>
                <a:lnTo>
                  <a:pt x="2942259" y="35941"/>
                </a:lnTo>
                <a:lnTo>
                  <a:pt x="2938449" y="34925"/>
                </a:lnTo>
                <a:lnTo>
                  <a:pt x="2955264" y="34798"/>
                </a:lnTo>
                <a:lnTo>
                  <a:pt x="2952470" y="34036"/>
                </a:lnTo>
                <a:lnTo>
                  <a:pt x="2953613" y="32385"/>
                </a:lnTo>
                <a:lnTo>
                  <a:pt x="2943529" y="32385"/>
                </a:lnTo>
                <a:lnTo>
                  <a:pt x="2975660" y="31369"/>
                </a:lnTo>
                <a:lnTo>
                  <a:pt x="2982150" y="31623"/>
                </a:lnTo>
                <a:lnTo>
                  <a:pt x="2967050" y="30480"/>
                </a:lnTo>
                <a:lnTo>
                  <a:pt x="2961475" y="31242"/>
                </a:lnTo>
                <a:lnTo>
                  <a:pt x="2959214" y="30226"/>
                </a:lnTo>
                <a:lnTo>
                  <a:pt x="2971660" y="28829"/>
                </a:lnTo>
                <a:lnTo>
                  <a:pt x="2966580" y="27940"/>
                </a:lnTo>
                <a:lnTo>
                  <a:pt x="2954477" y="28321"/>
                </a:lnTo>
                <a:lnTo>
                  <a:pt x="2943263" y="29083"/>
                </a:lnTo>
                <a:lnTo>
                  <a:pt x="2931528" y="29464"/>
                </a:lnTo>
                <a:lnTo>
                  <a:pt x="2917888" y="28702"/>
                </a:lnTo>
                <a:lnTo>
                  <a:pt x="2919361" y="29464"/>
                </a:lnTo>
                <a:lnTo>
                  <a:pt x="2920098" y="29845"/>
                </a:lnTo>
                <a:lnTo>
                  <a:pt x="2917863" y="30861"/>
                </a:lnTo>
                <a:lnTo>
                  <a:pt x="2916186" y="31242"/>
                </a:lnTo>
                <a:lnTo>
                  <a:pt x="2915628" y="31369"/>
                </a:lnTo>
                <a:lnTo>
                  <a:pt x="2912834" y="32004"/>
                </a:lnTo>
                <a:lnTo>
                  <a:pt x="2900616" y="31750"/>
                </a:lnTo>
                <a:lnTo>
                  <a:pt x="2884779" y="31750"/>
                </a:lnTo>
                <a:lnTo>
                  <a:pt x="2851302" y="32004"/>
                </a:lnTo>
                <a:lnTo>
                  <a:pt x="2864104" y="33528"/>
                </a:lnTo>
                <a:lnTo>
                  <a:pt x="2864066" y="35814"/>
                </a:lnTo>
                <a:lnTo>
                  <a:pt x="2868244" y="36449"/>
                </a:lnTo>
                <a:lnTo>
                  <a:pt x="2872422" y="37084"/>
                </a:lnTo>
                <a:lnTo>
                  <a:pt x="2857868" y="36322"/>
                </a:lnTo>
                <a:lnTo>
                  <a:pt x="2861576" y="37084"/>
                </a:lnTo>
                <a:lnTo>
                  <a:pt x="2873349" y="39497"/>
                </a:lnTo>
                <a:lnTo>
                  <a:pt x="2874594" y="39751"/>
                </a:lnTo>
                <a:lnTo>
                  <a:pt x="2862110" y="40132"/>
                </a:lnTo>
                <a:lnTo>
                  <a:pt x="2853969" y="40894"/>
                </a:lnTo>
                <a:lnTo>
                  <a:pt x="2848546" y="41402"/>
                </a:lnTo>
                <a:lnTo>
                  <a:pt x="2839389" y="41910"/>
                </a:lnTo>
                <a:lnTo>
                  <a:pt x="2837091" y="42037"/>
                </a:lnTo>
                <a:lnTo>
                  <a:pt x="2830957" y="40132"/>
                </a:lnTo>
                <a:lnTo>
                  <a:pt x="2825064" y="39116"/>
                </a:lnTo>
                <a:lnTo>
                  <a:pt x="2806763" y="39179"/>
                </a:lnTo>
                <a:lnTo>
                  <a:pt x="2804172" y="38100"/>
                </a:lnTo>
                <a:lnTo>
                  <a:pt x="2824848" y="38481"/>
                </a:lnTo>
                <a:lnTo>
                  <a:pt x="2823172" y="38354"/>
                </a:lnTo>
                <a:lnTo>
                  <a:pt x="2827871" y="37846"/>
                </a:lnTo>
                <a:lnTo>
                  <a:pt x="2835084" y="37338"/>
                </a:lnTo>
                <a:lnTo>
                  <a:pt x="2838323" y="36830"/>
                </a:lnTo>
                <a:lnTo>
                  <a:pt x="2831058" y="36449"/>
                </a:lnTo>
                <a:lnTo>
                  <a:pt x="2826766" y="37465"/>
                </a:lnTo>
                <a:lnTo>
                  <a:pt x="2816275" y="37338"/>
                </a:lnTo>
                <a:lnTo>
                  <a:pt x="2802966" y="36957"/>
                </a:lnTo>
                <a:lnTo>
                  <a:pt x="2790202" y="36830"/>
                </a:lnTo>
                <a:lnTo>
                  <a:pt x="2793949" y="37465"/>
                </a:lnTo>
                <a:lnTo>
                  <a:pt x="2794698" y="37592"/>
                </a:lnTo>
                <a:lnTo>
                  <a:pt x="2793682" y="38100"/>
                </a:lnTo>
                <a:lnTo>
                  <a:pt x="2792412" y="38735"/>
                </a:lnTo>
                <a:lnTo>
                  <a:pt x="2787599" y="39243"/>
                </a:lnTo>
                <a:lnTo>
                  <a:pt x="2783992" y="39624"/>
                </a:lnTo>
                <a:lnTo>
                  <a:pt x="2756636" y="37211"/>
                </a:lnTo>
                <a:lnTo>
                  <a:pt x="2758897" y="37592"/>
                </a:lnTo>
                <a:lnTo>
                  <a:pt x="2753842" y="37973"/>
                </a:lnTo>
                <a:lnTo>
                  <a:pt x="2756585" y="38735"/>
                </a:lnTo>
                <a:lnTo>
                  <a:pt x="2749613" y="37846"/>
                </a:lnTo>
                <a:lnTo>
                  <a:pt x="2733383" y="36068"/>
                </a:lnTo>
                <a:lnTo>
                  <a:pt x="2727033" y="35179"/>
                </a:lnTo>
                <a:lnTo>
                  <a:pt x="2733179" y="34671"/>
                </a:lnTo>
                <a:lnTo>
                  <a:pt x="2736011" y="33909"/>
                </a:lnTo>
                <a:lnTo>
                  <a:pt x="2733256" y="33147"/>
                </a:lnTo>
                <a:lnTo>
                  <a:pt x="2752598" y="33147"/>
                </a:lnTo>
                <a:lnTo>
                  <a:pt x="2761945" y="32893"/>
                </a:lnTo>
                <a:lnTo>
                  <a:pt x="2767355" y="32258"/>
                </a:lnTo>
                <a:lnTo>
                  <a:pt x="2754223" y="31750"/>
                </a:lnTo>
                <a:lnTo>
                  <a:pt x="2749372" y="30607"/>
                </a:lnTo>
                <a:lnTo>
                  <a:pt x="2745562" y="29464"/>
                </a:lnTo>
                <a:lnTo>
                  <a:pt x="2735580" y="28321"/>
                </a:lnTo>
                <a:lnTo>
                  <a:pt x="2736735" y="27432"/>
                </a:lnTo>
                <a:lnTo>
                  <a:pt x="2745130" y="27305"/>
                </a:lnTo>
                <a:lnTo>
                  <a:pt x="2754033" y="27559"/>
                </a:lnTo>
                <a:lnTo>
                  <a:pt x="2758529" y="28448"/>
                </a:lnTo>
                <a:lnTo>
                  <a:pt x="2755150" y="29591"/>
                </a:lnTo>
                <a:lnTo>
                  <a:pt x="2765158" y="30353"/>
                </a:lnTo>
                <a:lnTo>
                  <a:pt x="2778950" y="29591"/>
                </a:lnTo>
                <a:lnTo>
                  <a:pt x="2786189" y="29972"/>
                </a:lnTo>
                <a:lnTo>
                  <a:pt x="2808744" y="31242"/>
                </a:lnTo>
                <a:lnTo>
                  <a:pt x="2825026" y="30988"/>
                </a:lnTo>
                <a:lnTo>
                  <a:pt x="2827312" y="29210"/>
                </a:lnTo>
                <a:lnTo>
                  <a:pt x="2811627" y="29972"/>
                </a:lnTo>
                <a:lnTo>
                  <a:pt x="2811653" y="28448"/>
                </a:lnTo>
                <a:lnTo>
                  <a:pt x="2795041" y="27940"/>
                </a:lnTo>
                <a:lnTo>
                  <a:pt x="2780284" y="27178"/>
                </a:lnTo>
                <a:lnTo>
                  <a:pt x="2755239" y="25146"/>
                </a:lnTo>
                <a:lnTo>
                  <a:pt x="2739796" y="27305"/>
                </a:lnTo>
                <a:lnTo>
                  <a:pt x="2712834" y="27393"/>
                </a:lnTo>
                <a:lnTo>
                  <a:pt x="2699334" y="27305"/>
                </a:lnTo>
                <a:lnTo>
                  <a:pt x="2696718" y="27432"/>
                </a:lnTo>
                <a:lnTo>
                  <a:pt x="2675750" y="28448"/>
                </a:lnTo>
                <a:lnTo>
                  <a:pt x="2667063" y="27940"/>
                </a:lnTo>
                <a:lnTo>
                  <a:pt x="2670403" y="27305"/>
                </a:lnTo>
                <a:lnTo>
                  <a:pt x="2674467" y="26670"/>
                </a:lnTo>
                <a:lnTo>
                  <a:pt x="2667990" y="25908"/>
                </a:lnTo>
                <a:lnTo>
                  <a:pt x="2666034" y="27178"/>
                </a:lnTo>
                <a:lnTo>
                  <a:pt x="2659672" y="28194"/>
                </a:lnTo>
                <a:lnTo>
                  <a:pt x="2649347" y="28702"/>
                </a:lnTo>
                <a:lnTo>
                  <a:pt x="2635478" y="28448"/>
                </a:lnTo>
                <a:lnTo>
                  <a:pt x="2639453" y="28702"/>
                </a:lnTo>
                <a:lnTo>
                  <a:pt x="2653385" y="29591"/>
                </a:lnTo>
                <a:lnTo>
                  <a:pt x="2654477" y="29337"/>
                </a:lnTo>
                <a:lnTo>
                  <a:pt x="2653919" y="29083"/>
                </a:lnTo>
                <a:lnTo>
                  <a:pt x="2655049" y="28956"/>
                </a:lnTo>
                <a:lnTo>
                  <a:pt x="2665692" y="28448"/>
                </a:lnTo>
                <a:lnTo>
                  <a:pt x="2671800" y="30226"/>
                </a:lnTo>
                <a:lnTo>
                  <a:pt x="2671762" y="30988"/>
                </a:lnTo>
                <a:lnTo>
                  <a:pt x="2665336" y="30480"/>
                </a:lnTo>
                <a:lnTo>
                  <a:pt x="2657602" y="30226"/>
                </a:lnTo>
                <a:lnTo>
                  <a:pt x="2649537" y="30099"/>
                </a:lnTo>
                <a:lnTo>
                  <a:pt x="2642158" y="30480"/>
                </a:lnTo>
                <a:lnTo>
                  <a:pt x="2641587" y="30861"/>
                </a:lnTo>
                <a:lnTo>
                  <a:pt x="2644660" y="30988"/>
                </a:lnTo>
                <a:lnTo>
                  <a:pt x="2647734" y="31115"/>
                </a:lnTo>
                <a:lnTo>
                  <a:pt x="2647696" y="31877"/>
                </a:lnTo>
                <a:lnTo>
                  <a:pt x="2631770" y="31877"/>
                </a:lnTo>
                <a:lnTo>
                  <a:pt x="2625052" y="31496"/>
                </a:lnTo>
                <a:lnTo>
                  <a:pt x="2620861" y="30480"/>
                </a:lnTo>
                <a:lnTo>
                  <a:pt x="2623172" y="30226"/>
                </a:lnTo>
                <a:lnTo>
                  <a:pt x="2608059" y="29845"/>
                </a:lnTo>
                <a:lnTo>
                  <a:pt x="2611424" y="28575"/>
                </a:lnTo>
                <a:lnTo>
                  <a:pt x="2617051" y="26924"/>
                </a:lnTo>
                <a:lnTo>
                  <a:pt x="2603119" y="26416"/>
                </a:lnTo>
                <a:lnTo>
                  <a:pt x="2586431" y="26162"/>
                </a:lnTo>
                <a:lnTo>
                  <a:pt x="2571940" y="25654"/>
                </a:lnTo>
                <a:lnTo>
                  <a:pt x="2541638" y="24130"/>
                </a:lnTo>
                <a:lnTo>
                  <a:pt x="2550553" y="25146"/>
                </a:lnTo>
                <a:lnTo>
                  <a:pt x="2545499" y="25527"/>
                </a:lnTo>
                <a:lnTo>
                  <a:pt x="2541625" y="25654"/>
                </a:lnTo>
                <a:lnTo>
                  <a:pt x="2533764" y="25273"/>
                </a:lnTo>
                <a:lnTo>
                  <a:pt x="2536583" y="23749"/>
                </a:lnTo>
                <a:lnTo>
                  <a:pt x="2538323" y="21717"/>
                </a:lnTo>
                <a:lnTo>
                  <a:pt x="2519311" y="20701"/>
                </a:lnTo>
                <a:lnTo>
                  <a:pt x="2506116" y="21082"/>
                </a:lnTo>
                <a:lnTo>
                  <a:pt x="2453386" y="19939"/>
                </a:lnTo>
                <a:lnTo>
                  <a:pt x="2454579" y="21082"/>
                </a:lnTo>
                <a:lnTo>
                  <a:pt x="2455646" y="22098"/>
                </a:lnTo>
                <a:lnTo>
                  <a:pt x="2463965" y="23749"/>
                </a:lnTo>
                <a:lnTo>
                  <a:pt x="2472817" y="25146"/>
                </a:lnTo>
                <a:lnTo>
                  <a:pt x="2473934" y="25654"/>
                </a:lnTo>
                <a:lnTo>
                  <a:pt x="2476690" y="26924"/>
                </a:lnTo>
                <a:lnTo>
                  <a:pt x="2461971" y="28194"/>
                </a:lnTo>
                <a:lnTo>
                  <a:pt x="2443048" y="28829"/>
                </a:lnTo>
                <a:lnTo>
                  <a:pt x="2436901" y="28321"/>
                </a:lnTo>
                <a:lnTo>
                  <a:pt x="2429560" y="28067"/>
                </a:lnTo>
                <a:lnTo>
                  <a:pt x="2424112" y="27686"/>
                </a:lnTo>
                <a:lnTo>
                  <a:pt x="2423604" y="26797"/>
                </a:lnTo>
                <a:lnTo>
                  <a:pt x="2428392" y="26797"/>
                </a:lnTo>
                <a:lnTo>
                  <a:pt x="2427516" y="25908"/>
                </a:lnTo>
                <a:lnTo>
                  <a:pt x="2438120" y="24765"/>
                </a:lnTo>
                <a:lnTo>
                  <a:pt x="2430488" y="23749"/>
                </a:lnTo>
                <a:lnTo>
                  <a:pt x="2427986" y="22733"/>
                </a:lnTo>
                <a:lnTo>
                  <a:pt x="2424836" y="21971"/>
                </a:lnTo>
                <a:lnTo>
                  <a:pt x="2415286" y="21717"/>
                </a:lnTo>
                <a:lnTo>
                  <a:pt x="2398445" y="23368"/>
                </a:lnTo>
                <a:lnTo>
                  <a:pt x="2385644" y="22733"/>
                </a:lnTo>
                <a:lnTo>
                  <a:pt x="2392934" y="21209"/>
                </a:lnTo>
                <a:lnTo>
                  <a:pt x="2396312" y="20701"/>
                </a:lnTo>
                <a:lnTo>
                  <a:pt x="2386622" y="20828"/>
                </a:lnTo>
                <a:lnTo>
                  <a:pt x="2377643" y="20447"/>
                </a:lnTo>
                <a:lnTo>
                  <a:pt x="2375382" y="20281"/>
                </a:lnTo>
                <a:lnTo>
                  <a:pt x="2376157" y="20701"/>
                </a:lnTo>
                <a:lnTo>
                  <a:pt x="2376157" y="20828"/>
                </a:lnTo>
                <a:lnTo>
                  <a:pt x="2376144" y="21463"/>
                </a:lnTo>
                <a:lnTo>
                  <a:pt x="2363419" y="21463"/>
                </a:lnTo>
                <a:lnTo>
                  <a:pt x="2352332" y="20574"/>
                </a:lnTo>
                <a:lnTo>
                  <a:pt x="2340699" y="19939"/>
                </a:lnTo>
                <a:lnTo>
                  <a:pt x="2330462" y="20574"/>
                </a:lnTo>
                <a:lnTo>
                  <a:pt x="2326373" y="20828"/>
                </a:lnTo>
                <a:lnTo>
                  <a:pt x="2343378" y="20574"/>
                </a:lnTo>
                <a:lnTo>
                  <a:pt x="2350846" y="20828"/>
                </a:lnTo>
                <a:lnTo>
                  <a:pt x="2354935" y="21463"/>
                </a:lnTo>
                <a:lnTo>
                  <a:pt x="2356561" y="21717"/>
                </a:lnTo>
                <a:lnTo>
                  <a:pt x="2355761" y="22479"/>
                </a:lnTo>
                <a:lnTo>
                  <a:pt x="2350719" y="23114"/>
                </a:lnTo>
                <a:lnTo>
                  <a:pt x="2349919" y="23368"/>
                </a:lnTo>
                <a:lnTo>
                  <a:pt x="2348725" y="23749"/>
                </a:lnTo>
                <a:lnTo>
                  <a:pt x="2357056" y="24257"/>
                </a:lnTo>
                <a:lnTo>
                  <a:pt x="2336901" y="25654"/>
                </a:lnTo>
                <a:lnTo>
                  <a:pt x="2329319" y="24638"/>
                </a:lnTo>
                <a:lnTo>
                  <a:pt x="2328849" y="24130"/>
                </a:lnTo>
                <a:lnTo>
                  <a:pt x="2334717" y="23749"/>
                </a:lnTo>
                <a:lnTo>
                  <a:pt x="2324874" y="23495"/>
                </a:lnTo>
                <a:lnTo>
                  <a:pt x="2315083" y="23114"/>
                </a:lnTo>
                <a:lnTo>
                  <a:pt x="2307298" y="22606"/>
                </a:lnTo>
                <a:lnTo>
                  <a:pt x="2303437" y="21590"/>
                </a:lnTo>
                <a:lnTo>
                  <a:pt x="2301989" y="22606"/>
                </a:lnTo>
                <a:lnTo>
                  <a:pt x="2296134" y="23114"/>
                </a:lnTo>
                <a:lnTo>
                  <a:pt x="2287359" y="23368"/>
                </a:lnTo>
                <a:lnTo>
                  <a:pt x="2277135" y="23495"/>
                </a:lnTo>
                <a:lnTo>
                  <a:pt x="2272665" y="23114"/>
                </a:lnTo>
                <a:lnTo>
                  <a:pt x="2269871" y="22225"/>
                </a:lnTo>
                <a:lnTo>
                  <a:pt x="2270861" y="21590"/>
                </a:lnTo>
                <a:lnTo>
                  <a:pt x="2277719" y="21590"/>
                </a:lnTo>
                <a:lnTo>
                  <a:pt x="2257641" y="20066"/>
                </a:lnTo>
                <a:lnTo>
                  <a:pt x="2261539" y="19812"/>
                </a:lnTo>
                <a:lnTo>
                  <a:pt x="2243061" y="19939"/>
                </a:lnTo>
                <a:lnTo>
                  <a:pt x="2248243" y="20447"/>
                </a:lnTo>
                <a:lnTo>
                  <a:pt x="2256053" y="20574"/>
                </a:lnTo>
                <a:lnTo>
                  <a:pt x="2262390" y="20828"/>
                </a:lnTo>
                <a:lnTo>
                  <a:pt x="2263165" y="21463"/>
                </a:lnTo>
                <a:lnTo>
                  <a:pt x="2256472" y="21717"/>
                </a:lnTo>
                <a:lnTo>
                  <a:pt x="2246401" y="20955"/>
                </a:lnTo>
                <a:lnTo>
                  <a:pt x="2247849" y="21717"/>
                </a:lnTo>
                <a:lnTo>
                  <a:pt x="2248103" y="21844"/>
                </a:lnTo>
                <a:lnTo>
                  <a:pt x="2240635" y="21336"/>
                </a:lnTo>
                <a:lnTo>
                  <a:pt x="2233828" y="20574"/>
                </a:lnTo>
                <a:lnTo>
                  <a:pt x="2229561" y="19685"/>
                </a:lnTo>
                <a:lnTo>
                  <a:pt x="2229662" y="18923"/>
                </a:lnTo>
                <a:lnTo>
                  <a:pt x="2234717" y="18542"/>
                </a:lnTo>
                <a:lnTo>
                  <a:pt x="2239200" y="19431"/>
                </a:lnTo>
                <a:lnTo>
                  <a:pt x="2240877" y="18796"/>
                </a:lnTo>
                <a:lnTo>
                  <a:pt x="2229599" y="17907"/>
                </a:lnTo>
                <a:lnTo>
                  <a:pt x="2223122" y="18415"/>
                </a:lnTo>
                <a:lnTo>
                  <a:pt x="2222106" y="18542"/>
                </a:lnTo>
                <a:lnTo>
                  <a:pt x="2216010" y="19304"/>
                </a:lnTo>
                <a:lnTo>
                  <a:pt x="2202840" y="19050"/>
                </a:lnTo>
                <a:lnTo>
                  <a:pt x="2204516" y="19177"/>
                </a:lnTo>
                <a:lnTo>
                  <a:pt x="2204745" y="19304"/>
                </a:lnTo>
                <a:lnTo>
                  <a:pt x="2206155" y="20066"/>
                </a:lnTo>
                <a:lnTo>
                  <a:pt x="2197773" y="20193"/>
                </a:lnTo>
                <a:lnTo>
                  <a:pt x="2193848" y="20447"/>
                </a:lnTo>
                <a:lnTo>
                  <a:pt x="2190419" y="19939"/>
                </a:lnTo>
                <a:lnTo>
                  <a:pt x="2192337" y="19558"/>
                </a:lnTo>
                <a:lnTo>
                  <a:pt x="2195296" y="19304"/>
                </a:lnTo>
                <a:lnTo>
                  <a:pt x="2195030" y="18796"/>
                </a:lnTo>
                <a:lnTo>
                  <a:pt x="2187765" y="18669"/>
                </a:lnTo>
                <a:lnTo>
                  <a:pt x="2179917" y="19050"/>
                </a:lnTo>
                <a:lnTo>
                  <a:pt x="2173198" y="18542"/>
                </a:lnTo>
                <a:lnTo>
                  <a:pt x="2181072" y="18161"/>
                </a:lnTo>
                <a:lnTo>
                  <a:pt x="2180526" y="17907"/>
                </a:lnTo>
                <a:lnTo>
                  <a:pt x="2183879" y="16637"/>
                </a:lnTo>
                <a:lnTo>
                  <a:pt x="2168550" y="16649"/>
                </a:lnTo>
                <a:lnTo>
                  <a:pt x="2158123" y="17653"/>
                </a:lnTo>
                <a:lnTo>
                  <a:pt x="2148433" y="18796"/>
                </a:lnTo>
                <a:lnTo>
                  <a:pt x="2139937" y="19050"/>
                </a:lnTo>
                <a:lnTo>
                  <a:pt x="2135695" y="19177"/>
                </a:lnTo>
                <a:lnTo>
                  <a:pt x="2122449" y="18288"/>
                </a:lnTo>
                <a:lnTo>
                  <a:pt x="2105469" y="17780"/>
                </a:lnTo>
                <a:lnTo>
                  <a:pt x="2087537" y="17526"/>
                </a:lnTo>
                <a:lnTo>
                  <a:pt x="2071420" y="17780"/>
                </a:lnTo>
                <a:lnTo>
                  <a:pt x="2076983" y="17907"/>
                </a:lnTo>
                <a:lnTo>
                  <a:pt x="2082546" y="18034"/>
                </a:lnTo>
                <a:lnTo>
                  <a:pt x="2101240" y="17907"/>
                </a:lnTo>
                <a:lnTo>
                  <a:pt x="2113915" y="18288"/>
                </a:lnTo>
                <a:lnTo>
                  <a:pt x="2114385" y="19177"/>
                </a:lnTo>
                <a:lnTo>
                  <a:pt x="2118156" y="20066"/>
                </a:lnTo>
                <a:lnTo>
                  <a:pt x="2118474" y="20447"/>
                </a:lnTo>
                <a:lnTo>
                  <a:pt x="2118677" y="20701"/>
                </a:lnTo>
                <a:lnTo>
                  <a:pt x="2109419" y="21082"/>
                </a:lnTo>
                <a:lnTo>
                  <a:pt x="2088883" y="20193"/>
                </a:lnTo>
                <a:lnTo>
                  <a:pt x="2067013" y="19685"/>
                </a:lnTo>
                <a:lnTo>
                  <a:pt x="2046922" y="19431"/>
                </a:lnTo>
                <a:lnTo>
                  <a:pt x="2031733" y="18669"/>
                </a:lnTo>
                <a:lnTo>
                  <a:pt x="2037257" y="17653"/>
                </a:lnTo>
                <a:lnTo>
                  <a:pt x="2045639" y="18161"/>
                </a:lnTo>
                <a:lnTo>
                  <a:pt x="2053488" y="18542"/>
                </a:lnTo>
                <a:lnTo>
                  <a:pt x="2057450" y="17145"/>
                </a:lnTo>
                <a:lnTo>
                  <a:pt x="2047074" y="17272"/>
                </a:lnTo>
                <a:lnTo>
                  <a:pt x="2035581" y="17145"/>
                </a:lnTo>
                <a:lnTo>
                  <a:pt x="2026081" y="17145"/>
                </a:lnTo>
                <a:lnTo>
                  <a:pt x="2025345" y="17272"/>
                </a:lnTo>
                <a:lnTo>
                  <a:pt x="2023122" y="17653"/>
                </a:lnTo>
                <a:lnTo>
                  <a:pt x="2021649" y="17907"/>
                </a:lnTo>
                <a:lnTo>
                  <a:pt x="2018296" y="17399"/>
                </a:lnTo>
                <a:lnTo>
                  <a:pt x="2001253" y="17145"/>
                </a:lnTo>
                <a:lnTo>
                  <a:pt x="1995995" y="16383"/>
                </a:lnTo>
                <a:lnTo>
                  <a:pt x="2007133" y="17018"/>
                </a:lnTo>
                <a:lnTo>
                  <a:pt x="2000478" y="15748"/>
                </a:lnTo>
                <a:lnTo>
                  <a:pt x="2002701" y="15494"/>
                </a:lnTo>
                <a:lnTo>
                  <a:pt x="2000351" y="15494"/>
                </a:lnTo>
                <a:lnTo>
                  <a:pt x="1988210" y="16129"/>
                </a:lnTo>
                <a:lnTo>
                  <a:pt x="1987118" y="15519"/>
                </a:lnTo>
                <a:lnTo>
                  <a:pt x="1987283" y="15252"/>
                </a:lnTo>
                <a:lnTo>
                  <a:pt x="1987600" y="15087"/>
                </a:lnTo>
                <a:lnTo>
                  <a:pt x="1986902" y="15303"/>
                </a:lnTo>
                <a:lnTo>
                  <a:pt x="1986838" y="15443"/>
                </a:lnTo>
                <a:lnTo>
                  <a:pt x="1987016" y="15544"/>
                </a:lnTo>
                <a:lnTo>
                  <a:pt x="1986419" y="16129"/>
                </a:lnTo>
                <a:lnTo>
                  <a:pt x="1986165" y="16383"/>
                </a:lnTo>
                <a:lnTo>
                  <a:pt x="1987804" y="17399"/>
                </a:lnTo>
                <a:lnTo>
                  <a:pt x="1988756" y="17907"/>
                </a:lnTo>
                <a:lnTo>
                  <a:pt x="1989239" y="18161"/>
                </a:lnTo>
                <a:lnTo>
                  <a:pt x="1979752" y="18415"/>
                </a:lnTo>
                <a:lnTo>
                  <a:pt x="1977542" y="16510"/>
                </a:lnTo>
                <a:lnTo>
                  <a:pt x="1964690" y="16510"/>
                </a:lnTo>
                <a:lnTo>
                  <a:pt x="1965820" y="17399"/>
                </a:lnTo>
                <a:lnTo>
                  <a:pt x="1951748" y="17907"/>
                </a:lnTo>
                <a:lnTo>
                  <a:pt x="1947849" y="18161"/>
                </a:lnTo>
                <a:lnTo>
                  <a:pt x="1945246" y="17145"/>
                </a:lnTo>
                <a:lnTo>
                  <a:pt x="1945081" y="16649"/>
                </a:lnTo>
                <a:lnTo>
                  <a:pt x="1932203" y="16764"/>
                </a:lnTo>
                <a:lnTo>
                  <a:pt x="1937042" y="18161"/>
                </a:lnTo>
                <a:lnTo>
                  <a:pt x="1937486" y="18288"/>
                </a:lnTo>
                <a:lnTo>
                  <a:pt x="1940356" y="18415"/>
                </a:lnTo>
                <a:lnTo>
                  <a:pt x="1948954" y="18796"/>
                </a:lnTo>
                <a:lnTo>
                  <a:pt x="1960016" y="19050"/>
                </a:lnTo>
                <a:lnTo>
                  <a:pt x="1964042" y="19939"/>
                </a:lnTo>
                <a:lnTo>
                  <a:pt x="1957197" y="19939"/>
                </a:lnTo>
                <a:lnTo>
                  <a:pt x="1949145" y="19685"/>
                </a:lnTo>
                <a:lnTo>
                  <a:pt x="1943506" y="19812"/>
                </a:lnTo>
                <a:lnTo>
                  <a:pt x="1943557" y="19939"/>
                </a:lnTo>
                <a:lnTo>
                  <a:pt x="1943874" y="20701"/>
                </a:lnTo>
                <a:lnTo>
                  <a:pt x="1934387" y="19431"/>
                </a:lnTo>
                <a:lnTo>
                  <a:pt x="1923338" y="20447"/>
                </a:lnTo>
                <a:lnTo>
                  <a:pt x="1911705" y="20447"/>
                </a:lnTo>
                <a:lnTo>
                  <a:pt x="1898815" y="20193"/>
                </a:lnTo>
                <a:lnTo>
                  <a:pt x="1884045" y="20066"/>
                </a:lnTo>
                <a:lnTo>
                  <a:pt x="1875650" y="19431"/>
                </a:lnTo>
                <a:lnTo>
                  <a:pt x="1872970" y="18288"/>
                </a:lnTo>
                <a:lnTo>
                  <a:pt x="1875828" y="17399"/>
                </a:lnTo>
                <a:lnTo>
                  <a:pt x="1884070" y="17018"/>
                </a:lnTo>
                <a:lnTo>
                  <a:pt x="1875853" y="16383"/>
                </a:lnTo>
                <a:lnTo>
                  <a:pt x="1872246" y="15875"/>
                </a:lnTo>
                <a:lnTo>
                  <a:pt x="1868424" y="15621"/>
                </a:lnTo>
                <a:lnTo>
                  <a:pt x="1859559" y="15367"/>
                </a:lnTo>
                <a:lnTo>
                  <a:pt x="1861743" y="15875"/>
                </a:lnTo>
                <a:lnTo>
                  <a:pt x="1856740" y="16129"/>
                </a:lnTo>
                <a:lnTo>
                  <a:pt x="1854492" y="16510"/>
                </a:lnTo>
                <a:lnTo>
                  <a:pt x="1847456" y="16383"/>
                </a:lnTo>
                <a:lnTo>
                  <a:pt x="1845983" y="15748"/>
                </a:lnTo>
                <a:lnTo>
                  <a:pt x="1845538" y="15240"/>
                </a:lnTo>
                <a:lnTo>
                  <a:pt x="1841627" y="14986"/>
                </a:lnTo>
                <a:lnTo>
                  <a:pt x="1838883" y="15113"/>
                </a:lnTo>
                <a:lnTo>
                  <a:pt x="1841627" y="15748"/>
                </a:lnTo>
                <a:lnTo>
                  <a:pt x="1834921" y="16002"/>
                </a:lnTo>
                <a:lnTo>
                  <a:pt x="1827136" y="14097"/>
                </a:lnTo>
                <a:lnTo>
                  <a:pt x="1823199" y="14986"/>
                </a:lnTo>
                <a:lnTo>
                  <a:pt x="1825574" y="15748"/>
                </a:lnTo>
                <a:lnTo>
                  <a:pt x="1827542" y="16002"/>
                </a:lnTo>
                <a:lnTo>
                  <a:pt x="1831492" y="16510"/>
                </a:lnTo>
                <a:lnTo>
                  <a:pt x="1838236" y="17018"/>
                </a:lnTo>
                <a:lnTo>
                  <a:pt x="1828215" y="17018"/>
                </a:lnTo>
                <a:lnTo>
                  <a:pt x="1812188" y="16256"/>
                </a:lnTo>
                <a:lnTo>
                  <a:pt x="1805305" y="16256"/>
                </a:lnTo>
                <a:lnTo>
                  <a:pt x="1805851" y="16383"/>
                </a:lnTo>
                <a:lnTo>
                  <a:pt x="1808022" y="16891"/>
                </a:lnTo>
                <a:lnTo>
                  <a:pt x="1814271" y="16383"/>
                </a:lnTo>
                <a:lnTo>
                  <a:pt x="1813420" y="17018"/>
                </a:lnTo>
                <a:lnTo>
                  <a:pt x="1813077" y="17272"/>
                </a:lnTo>
                <a:lnTo>
                  <a:pt x="1798345" y="16891"/>
                </a:lnTo>
                <a:lnTo>
                  <a:pt x="1789912" y="16002"/>
                </a:lnTo>
                <a:lnTo>
                  <a:pt x="1782318" y="15113"/>
                </a:lnTo>
                <a:lnTo>
                  <a:pt x="1770113" y="14224"/>
                </a:lnTo>
                <a:lnTo>
                  <a:pt x="1776768" y="13843"/>
                </a:lnTo>
                <a:lnTo>
                  <a:pt x="1783638" y="14097"/>
                </a:lnTo>
                <a:lnTo>
                  <a:pt x="1791144" y="14605"/>
                </a:lnTo>
                <a:lnTo>
                  <a:pt x="1799691" y="14732"/>
                </a:lnTo>
                <a:lnTo>
                  <a:pt x="1805368" y="12446"/>
                </a:lnTo>
                <a:lnTo>
                  <a:pt x="1801418" y="12700"/>
                </a:lnTo>
                <a:lnTo>
                  <a:pt x="1793595" y="13843"/>
                </a:lnTo>
                <a:lnTo>
                  <a:pt x="1791944" y="12192"/>
                </a:lnTo>
                <a:lnTo>
                  <a:pt x="1800390" y="11303"/>
                </a:lnTo>
                <a:lnTo>
                  <a:pt x="1793748" y="11430"/>
                </a:lnTo>
                <a:lnTo>
                  <a:pt x="1785937" y="11811"/>
                </a:lnTo>
                <a:lnTo>
                  <a:pt x="1777517" y="11938"/>
                </a:lnTo>
                <a:lnTo>
                  <a:pt x="1768995" y="11430"/>
                </a:lnTo>
                <a:lnTo>
                  <a:pt x="1765642" y="11938"/>
                </a:lnTo>
                <a:lnTo>
                  <a:pt x="1755571" y="13462"/>
                </a:lnTo>
                <a:lnTo>
                  <a:pt x="1759254" y="14351"/>
                </a:lnTo>
                <a:lnTo>
                  <a:pt x="1765833" y="14605"/>
                </a:lnTo>
                <a:lnTo>
                  <a:pt x="1773567" y="14732"/>
                </a:lnTo>
                <a:lnTo>
                  <a:pt x="1780692" y="15367"/>
                </a:lnTo>
                <a:lnTo>
                  <a:pt x="1778673" y="16002"/>
                </a:lnTo>
                <a:lnTo>
                  <a:pt x="1785200" y="16764"/>
                </a:lnTo>
                <a:lnTo>
                  <a:pt x="1788502" y="17272"/>
                </a:lnTo>
                <a:lnTo>
                  <a:pt x="1790153" y="17526"/>
                </a:lnTo>
                <a:lnTo>
                  <a:pt x="1783397" y="18288"/>
                </a:lnTo>
                <a:lnTo>
                  <a:pt x="1766862" y="18288"/>
                </a:lnTo>
                <a:lnTo>
                  <a:pt x="1759610" y="18034"/>
                </a:lnTo>
                <a:lnTo>
                  <a:pt x="1753260" y="17526"/>
                </a:lnTo>
                <a:lnTo>
                  <a:pt x="1761070" y="17018"/>
                </a:lnTo>
                <a:lnTo>
                  <a:pt x="1744167" y="16637"/>
                </a:lnTo>
                <a:lnTo>
                  <a:pt x="1729295" y="16002"/>
                </a:lnTo>
                <a:lnTo>
                  <a:pt x="1714969" y="15240"/>
                </a:lnTo>
                <a:lnTo>
                  <a:pt x="1699666" y="14859"/>
                </a:lnTo>
                <a:lnTo>
                  <a:pt x="1697697" y="14097"/>
                </a:lnTo>
                <a:lnTo>
                  <a:pt x="1701190" y="13589"/>
                </a:lnTo>
                <a:lnTo>
                  <a:pt x="1710296" y="12954"/>
                </a:lnTo>
                <a:lnTo>
                  <a:pt x="1717840" y="13081"/>
                </a:lnTo>
                <a:lnTo>
                  <a:pt x="1726272" y="13462"/>
                </a:lnTo>
                <a:lnTo>
                  <a:pt x="1733143" y="13462"/>
                </a:lnTo>
                <a:lnTo>
                  <a:pt x="1735988" y="12827"/>
                </a:lnTo>
                <a:lnTo>
                  <a:pt x="1722107" y="12573"/>
                </a:lnTo>
                <a:lnTo>
                  <a:pt x="1707908" y="12573"/>
                </a:lnTo>
                <a:lnTo>
                  <a:pt x="1695284" y="12446"/>
                </a:lnTo>
                <a:lnTo>
                  <a:pt x="1686090" y="11938"/>
                </a:lnTo>
                <a:lnTo>
                  <a:pt x="1686115" y="12065"/>
                </a:lnTo>
                <a:lnTo>
                  <a:pt x="1685810" y="12065"/>
                </a:lnTo>
                <a:lnTo>
                  <a:pt x="1684515" y="12192"/>
                </a:lnTo>
                <a:lnTo>
                  <a:pt x="1676234" y="11557"/>
                </a:lnTo>
                <a:lnTo>
                  <a:pt x="1678432" y="11938"/>
                </a:lnTo>
                <a:lnTo>
                  <a:pt x="1663446" y="12192"/>
                </a:lnTo>
                <a:lnTo>
                  <a:pt x="1655762" y="12065"/>
                </a:lnTo>
                <a:lnTo>
                  <a:pt x="1649349" y="11684"/>
                </a:lnTo>
                <a:lnTo>
                  <a:pt x="1657781" y="10922"/>
                </a:lnTo>
                <a:lnTo>
                  <a:pt x="1628190" y="10033"/>
                </a:lnTo>
                <a:lnTo>
                  <a:pt x="1615224" y="9906"/>
                </a:lnTo>
                <a:lnTo>
                  <a:pt x="1605762" y="10668"/>
                </a:lnTo>
                <a:lnTo>
                  <a:pt x="1594535" y="10795"/>
                </a:lnTo>
                <a:lnTo>
                  <a:pt x="1594612" y="9271"/>
                </a:lnTo>
                <a:lnTo>
                  <a:pt x="1580654" y="8636"/>
                </a:lnTo>
                <a:lnTo>
                  <a:pt x="1582318" y="10668"/>
                </a:lnTo>
                <a:lnTo>
                  <a:pt x="1583601" y="10795"/>
                </a:lnTo>
                <a:lnTo>
                  <a:pt x="1595120" y="11938"/>
                </a:lnTo>
                <a:lnTo>
                  <a:pt x="1598180" y="12192"/>
                </a:lnTo>
                <a:lnTo>
                  <a:pt x="1607375" y="12954"/>
                </a:lnTo>
                <a:lnTo>
                  <a:pt x="1610436" y="13208"/>
                </a:lnTo>
                <a:lnTo>
                  <a:pt x="1619656" y="14986"/>
                </a:lnTo>
                <a:lnTo>
                  <a:pt x="1598536" y="14097"/>
                </a:lnTo>
                <a:lnTo>
                  <a:pt x="1540306" y="10795"/>
                </a:lnTo>
                <a:lnTo>
                  <a:pt x="1542465" y="10414"/>
                </a:lnTo>
                <a:lnTo>
                  <a:pt x="1540268" y="9906"/>
                </a:lnTo>
                <a:lnTo>
                  <a:pt x="1538389" y="9144"/>
                </a:lnTo>
                <a:lnTo>
                  <a:pt x="1541513" y="8382"/>
                </a:lnTo>
                <a:lnTo>
                  <a:pt x="1534706" y="9398"/>
                </a:lnTo>
                <a:lnTo>
                  <a:pt x="1519694" y="8255"/>
                </a:lnTo>
                <a:lnTo>
                  <a:pt x="1518551" y="9144"/>
                </a:lnTo>
                <a:lnTo>
                  <a:pt x="1521955" y="9398"/>
                </a:lnTo>
                <a:lnTo>
                  <a:pt x="1530426" y="10033"/>
                </a:lnTo>
                <a:lnTo>
                  <a:pt x="1541272" y="11303"/>
                </a:lnTo>
                <a:lnTo>
                  <a:pt x="1550238" y="12446"/>
                </a:lnTo>
                <a:lnTo>
                  <a:pt x="1556486" y="13335"/>
                </a:lnTo>
                <a:lnTo>
                  <a:pt x="1544002" y="13843"/>
                </a:lnTo>
                <a:lnTo>
                  <a:pt x="1542681" y="14351"/>
                </a:lnTo>
                <a:lnTo>
                  <a:pt x="1541259" y="14859"/>
                </a:lnTo>
                <a:lnTo>
                  <a:pt x="1534858" y="14986"/>
                </a:lnTo>
                <a:lnTo>
                  <a:pt x="1528457" y="15113"/>
                </a:lnTo>
                <a:lnTo>
                  <a:pt x="1525244" y="14732"/>
                </a:lnTo>
                <a:lnTo>
                  <a:pt x="1525651" y="14097"/>
                </a:lnTo>
                <a:lnTo>
                  <a:pt x="1524698" y="13462"/>
                </a:lnTo>
                <a:lnTo>
                  <a:pt x="1517370" y="13081"/>
                </a:lnTo>
                <a:lnTo>
                  <a:pt x="1518475" y="12827"/>
                </a:lnTo>
                <a:lnTo>
                  <a:pt x="1522399" y="11176"/>
                </a:lnTo>
                <a:lnTo>
                  <a:pt x="1530223" y="12319"/>
                </a:lnTo>
                <a:lnTo>
                  <a:pt x="1530045" y="11303"/>
                </a:lnTo>
                <a:lnTo>
                  <a:pt x="1521879" y="10668"/>
                </a:lnTo>
                <a:lnTo>
                  <a:pt x="1513281" y="9779"/>
                </a:lnTo>
                <a:lnTo>
                  <a:pt x="1511846" y="8636"/>
                </a:lnTo>
                <a:lnTo>
                  <a:pt x="1500047" y="8890"/>
                </a:lnTo>
                <a:lnTo>
                  <a:pt x="1490078" y="9398"/>
                </a:lnTo>
                <a:lnTo>
                  <a:pt x="1482318" y="10287"/>
                </a:lnTo>
                <a:lnTo>
                  <a:pt x="1478267" y="11176"/>
                </a:lnTo>
                <a:lnTo>
                  <a:pt x="1477111" y="11430"/>
                </a:lnTo>
                <a:lnTo>
                  <a:pt x="1472374" y="10541"/>
                </a:lnTo>
                <a:lnTo>
                  <a:pt x="1473936" y="9779"/>
                </a:lnTo>
                <a:lnTo>
                  <a:pt x="1477797" y="9017"/>
                </a:lnTo>
                <a:lnTo>
                  <a:pt x="1479981" y="8382"/>
                </a:lnTo>
                <a:lnTo>
                  <a:pt x="1436446" y="5842"/>
                </a:lnTo>
                <a:lnTo>
                  <a:pt x="1425422" y="6477"/>
                </a:lnTo>
                <a:lnTo>
                  <a:pt x="1390002" y="6223"/>
                </a:lnTo>
                <a:lnTo>
                  <a:pt x="1378038" y="6477"/>
                </a:lnTo>
                <a:lnTo>
                  <a:pt x="1372057" y="6604"/>
                </a:lnTo>
                <a:lnTo>
                  <a:pt x="1376730" y="7112"/>
                </a:lnTo>
                <a:lnTo>
                  <a:pt x="1377899" y="7239"/>
                </a:lnTo>
                <a:lnTo>
                  <a:pt x="1381404" y="7620"/>
                </a:lnTo>
                <a:lnTo>
                  <a:pt x="1391246" y="8001"/>
                </a:lnTo>
                <a:lnTo>
                  <a:pt x="1401851" y="8001"/>
                </a:lnTo>
                <a:lnTo>
                  <a:pt x="1413433" y="8128"/>
                </a:lnTo>
                <a:lnTo>
                  <a:pt x="1410093" y="7747"/>
                </a:lnTo>
                <a:lnTo>
                  <a:pt x="1403959" y="7620"/>
                </a:lnTo>
                <a:lnTo>
                  <a:pt x="1408988" y="7239"/>
                </a:lnTo>
                <a:lnTo>
                  <a:pt x="1417980" y="7366"/>
                </a:lnTo>
                <a:lnTo>
                  <a:pt x="1420647" y="7874"/>
                </a:lnTo>
                <a:lnTo>
                  <a:pt x="1424647" y="8636"/>
                </a:lnTo>
                <a:lnTo>
                  <a:pt x="1433017" y="7874"/>
                </a:lnTo>
                <a:lnTo>
                  <a:pt x="1434668" y="9398"/>
                </a:lnTo>
                <a:lnTo>
                  <a:pt x="1441437" y="9017"/>
                </a:lnTo>
                <a:lnTo>
                  <a:pt x="1439011" y="8128"/>
                </a:lnTo>
                <a:lnTo>
                  <a:pt x="1437220" y="7366"/>
                </a:lnTo>
                <a:lnTo>
                  <a:pt x="1445907" y="7112"/>
                </a:lnTo>
                <a:lnTo>
                  <a:pt x="1459839" y="7620"/>
                </a:lnTo>
                <a:lnTo>
                  <a:pt x="1459268" y="10287"/>
                </a:lnTo>
                <a:lnTo>
                  <a:pt x="1468170" y="11303"/>
                </a:lnTo>
                <a:lnTo>
                  <a:pt x="1465935" y="11430"/>
                </a:lnTo>
                <a:lnTo>
                  <a:pt x="1459217" y="11811"/>
                </a:lnTo>
                <a:lnTo>
                  <a:pt x="1454188" y="11430"/>
                </a:lnTo>
                <a:lnTo>
                  <a:pt x="1444688" y="11684"/>
                </a:lnTo>
                <a:lnTo>
                  <a:pt x="1438821" y="10668"/>
                </a:lnTo>
                <a:lnTo>
                  <a:pt x="1429131" y="9779"/>
                </a:lnTo>
                <a:lnTo>
                  <a:pt x="1417421" y="9525"/>
                </a:lnTo>
                <a:lnTo>
                  <a:pt x="1405534" y="9906"/>
                </a:lnTo>
                <a:lnTo>
                  <a:pt x="1414373" y="10033"/>
                </a:lnTo>
                <a:lnTo>
                  <a:pt x="1422044" y="10414"/>
                </a:lnTo>
                <a:lnTo>
                  <a:pt x="1425511" y="11049"/>
                </a:lnTo>
                <a:lnTo>
                  <a:pt x="1421752" y="11684"/>
                </a:lnTo>
                <a:lnTo>
                  <a:pt x="1383753" y="10541"/>
                </a:lnTo>
                <a:lnTo>
                  <a:pt x="1390954" y="10922"/>
                </a:lnTo>
                <a:lnTo>
                  <a:pt x="1400365" y="11176"/>
                </a:lnTo>
                <a:lnTo>
                  <a:pt x="1406207" y="11557"/>
                </a:lnTo>
                <a:lnTo>
                  <a:pt x="1405509" y="11684"/>
                </a:lnTo>
                <a:lnTo>
                  <a:pt x="1404810" y="11811"/>
                </a:lnTo>
                <a:lnTo>
                  <a:pt x="1402715" y="12192"/>
                </a:lnTo>
                <a:lnTo>
                  <a:pt x="1394104" y="12065"/>
                </a:lnTo>
                <a:lnTo>
                  <a:pt x="1385316" y="12192"/>
                </a:lnTo>
                <a:lnTo>
                  <a:pt x="1376845" y="12065"/>
                </a:lnTo>
                <a:lnTo>
                  <a:pt x="1369187" y="11176"/>
                </a:lnTo>
                <a:lnTo>
                  <a:pt x="1364183" y="10033"/>
                </a:lnTo>
                <a:lnTo>
                  <a:pt x="1366062" y="8890"/>
                </a:lnTo>
                <a:lnTo>
                  <a:pt x="1368691" y="7874"/>
                </a:lnTo>
                <a:lnTo>
                  <a:pt x="1365910" y="7112"/>
                </a:lnTo>
                <a:lnTo>
                  <a:pt x="1363548" y="7239"/>
                </a:lnTo>
                <a:lnTo>
                  <a:pt x="1346885" y="6604"/>
                </a:lnTo>
                <a:lnTo>
                  <a:pt x="1340751" y="5969"/>
                </a:lnTo>
                <a:lnTo>
                  <a:pt x="1334604" y="6477"/>
                </a:lnTo>
                <a:lnTo>
                  <a:pt x="1335201" y="7239"/>
                </a:lnTo>
                <a:lnTo>
                  <a:pt x="1335697" y="7874"/>
                </a:lnTo>
                <a:lnTo>
                  <a:pt x="1320622" y="7366"/>
                </a:lnTo>
                <a:lnTo>
                  <a:pt x="1310551" y="6604"/>
                </a:lnTo>
                <a:lnTo>
                  <a:pt x="1318996" y="5842"/>
                </a:lnTo>
                <a:lnTo>
                  <a:pt x="1318361" y="5461"/>
                </a:lnTo>
                <a:lnTo>
                  <a:pt x="1305458" y="6096"/>
                </a:lnTo>
                <a:lnTo>
                  <a:pt x="1290294" y="5334"/>
                </a:lnTo>
                <a:lnTo>
                  <a:pt x="1275334" y="4826"/>
                </a:lnTo>
                <a:lnTo>
                  <a:pt x="1263040" y="5715"/>
                </a:lnTo>
                <a:lnTo>
                  <a:pt x="1264653" y="5207"/>
                </a:lnTo>
                <a:lnTo>
                  <a:pt x="1260932" y="4826"/>
                </a:lnTo>
                <a:lnTo>
                  <a:pt x="1254633" y="4699"/>
                </a:lnTo>
                <a:lnTo>
                  <a:pt x="1248486" y="4445"/>
                </a:lnTo>
                <a:lnTo>
                  <a:pt x="1247990" y="4305"/>
                </a:lnTo>
                <a:lnTo>
                  <a:pt x="1246987" y="4114"/>
                </a:lnTo>
                <a:lnTo>
                  <a:pt x="1245209" y="3924"/>
                </a:lnTo>
                <a:lnTo>
                  <a:pt x="1245019" y="4191"/>
                </a:lnTo>
                <a:lnTo>
                  <a:pt x="1246479" y="4368"/>
                </a:lnTo>
                <a:lnTo>
                  <a:pt x="1248384" y="4495"/>
                </a:lnTo>
                <a:lnTo>
                  <a:pt x="1246212" y="5461"/>
                </a:lnTo>
                <a:lnTo>
                  <a:pt x="1244269" y="5715"/>
                </a:lnTo>
                <a:lnTo>
                  <a:pt x="1241361" y="6096"/>
                </a:lnTo>
                <a:lnTo>
                  <a:pt x="1239418" y="6350"/>
                </a:lnTo>
                <a:lnTo>
                  <a:pt x="1237411" y="7112"/>
                </a:lnTo>
                <a:lnTo>
                  <a:pt x="1236738" y="7366"/>
                </a:lnTo>
                <a:lnTo>
                  <a:pt x="1246771" y="8509"/>
                </a:lnTo>
                <a:lnTo>
                  <a:pt x="1247343" y="8001"/>
                </a:lnTo>
                <a:lnTo>
                  <a:pt x="1249629" y="7620"/>
                </a:lnTo>
                <a:lnTo>
                  <a:pt x="1245679" y="7112"/>
                </a:lnTo>
                <a:lnTo>
                  <a:pt x="1252956" y="7239"/>
                </a:lnTo>
                <a:lnTo>
                  <a:pt x="1259027" y="7874"/>
                </a:lnTo>
                <a:lnTo>
                  <a:pt x="1260233" y="8001"/>
                </a:lnTo>
                <a:lnTo>
                  <a:pt x="1261313" y="8636"/>
                </a:lnTo>
                <a:lnTo>
                  <a:pt x="1251038" y="9271"/>
                </a:lnTo>
                <a:lnTo>
                  <a:pt x="1239139" y="10414"/>
                </a:lnTo>
                <a:lnTo>
                  <a:pt x="1234033" y="10922"/>
                </a:lnTo>
                <a:lnTo>
                  <a:pt x="1228775" y="11811"/>
                </a:lnTo>
                <a:lnTo>
                  <a:pt x="1237183" y="12446"/>
                </a:lnTo>
                <a:lnTo>
                  <a:pt x="1240015" y="10922"/>
                </a:lnTo>
                <a:lnTo>
                  <a:pt x="1246187" y="10414"/>
                </a:lnTo>
                <a:lnTo>
                  <a:pt x="1254226" y="11049"/>
                </a:lnTo>
                <a:lnTo>
                  <a:pt x="1251648" y="11811"/>
                </a:lnTo>
                <a:lnTo>
                  <a:pt x="1249235" y="12192"/>
                </a:lnTo>
                <a:lnTo>
                  <a:pt x="1246022" y="12700"/>
                </a:lnTo>
                <a:lnTo>
                  <a:pt x="1244942" y="13589"/>
                </a:lnTo>
                <a:lnTo>
                  <a:pt x="1235773" y="13970"/>
                </a:lnTo>
                <a:lnTo>
                  <a:pt x="1225524" y="14224"/>
                </a:lnTo>
                <a:lnTo>
                  <a:pt x="1217587" y="14605"/>
                </a:lnTo>
                <a:lnTo>
                  <a:pt x="1215758" y="15113"/>
                </a:lnTo>
                <a:lnTo>
                  <a:pt x="1215301" y="15240"/>
                </a:lnTo>
                <a:lnTo>
                  <a:pt x="1200785" y="13716"/>
                </a:lnTo>
                <a:lnTo>
                  <a:pt x="1198029" y="11430"/>
                </a:lnTo>
                <a:lnTo>
                  <a:pt x="1205357" y="10033"/>
                </a:lnTo>
                <a:lnTo>
                  <a:pt x="1161148" y="5842"/>
                </a:lnTo>
                <a:lnTo>
                  <a:pt x="1151178" y="4826"/>
                </a:lnTo>
                <a:lnTo>
                  <a:pt x="1139875" y="5080"/>
                </a:lnTo>
                <a:lnTo>
                  <a:pt x="1127379" y="4953"/>
                </a:lnTo>
                <a:lnTo>
                  <a:pt x="1116863" y="4953"/>
                </a:lnTo>
                <a:lnTo>
                  <a:pt x="1116088" y="5080"/>
                </a:lnTo>
                <a:lnTo>
                  <a:pt x="1111504" y="5842"/>
                </a:lnTo>
                <a:lnTo>
                  <a:pt x="1119327" y="6096"/>
                </a:lnTo>
                <a:lnTo>
                  <a:pt x="1134376" y="7366"/>
                </a:lnTo>
                <a:lnTo>
                  <a:pt x="1124534" y="7620"/>
                </a:lnTo>
                <a:lnTo>
                  <a:pt x="1114272" y="7112"/>
                </a:lnTo>
                <a:lnTo>
                  <a:pt x="1112939" y="6997"/>
                </a:lnTo>
                <a:lnTo>
                  <a:pt x="1112939" y="35344"/>
                </a:lnTo>
                <a:lnTo>
                  <a:pt x="1099058" y="35560"/>
                </a:lnTo>
                <a:lnTo>
                  <a:pt x="1101318" y="34417"/>
                </a:lnTo>
                <a:lnTo>
                  <a:pt x="1111440" y="35306"/>
                </a:lnTo>
                <a:lnTo>
                  <a:pt x="1112939" y="35344"/>
                </a:lnTo>
                <a:lnTo>
                  <a:pt x="1112939" y="6997"/>
                </a:lnTo>
                <a:lnTo>
                  <a:pt x="1104861" y="6223"/>
                </a:lnTo>
                <a:lnTo>
                  <a:pt x="1097559" y="5207"/>
                </a:lnTo>
                <a:lnTo>
                  <a:pt x="1093038" y="5842"/>
                </a:lnTo>
                <a:lnTo>
                  <a:pt x="1090752" y="6985"/>
                </a:lnTo>
                <a:lnTo>
                  <a:pt x="1080731" y="6223"/>
                </a:lnTo>
                <a:lnTo>
                  <a:pt x="1037336" y="2794"/>
                </a:lnTo>
                <a:lnTo>
                  <a:pt x="1027798" y="3683"/>
                </a:lnTo>
                <a:lnTo>
                  <a:pt x="1019733" y="4191"/>
                </a:lnTo>
                <a:lnTo>
                  <a:pt x="1006995" y="3556"/>
                </a:lnTo>
                <a:lnTo>
                  <a:pt x="1012050" y="2413"/>
                </a:lnTo>
                <a:lnTo>
                  <a:pt x="994587" y="2413"/>
                </a:lnTo>
                <a:lnTo>
                  <a:pt x="983208" y="2540"/>
                </a:lnTo>
                <a:lnTo>
                  <a:pt x="952715" y="3556"/>
                </a:lnTo>
                <a:lnTo>
                  <a:pt x="948258" y="2032"/>
                </a:lnTo>
                <a:lnTo>
                  <a:pt x="940955" y="2540"/>
                </a:lnTo>
                <a:lnTo>
                  <a:pt x="933818" y="2286"/>
                </a:lnTo>
                <a:lnTo>
                  <a:pt x="926363" y="1905"/>
                </a:lnTo>
                <a:lnTo>
                  <a:pt x="918108" y="1905"/>
                </a:lnTo>
                <a:lnTo>
                  <a:pt x="921969" y="2413"/>
                </a:lnTo>
                <a:lnTo>
                  <a:pt x="921969" y="2540"/>
                </a:lnTo>
                <a:lnTo>
                  <a:pt x="921969" y="3175"/>
                </a:lnTo>
                <a:lnTo>
                  <a:pt x="924293" y="3556"/>
                </a:lnTo>
                <a:lnTo>
                  <a:pt x="925842" y="3810"/>
                </a:lnTo>
                <a:lnTo>
                  <a:pt x="907999" y="3429"/>
                </a:lnTo>
                <a:lnTo>
                  <a:pt x="910907" y="3810"/>
                </a:lnTo>
                <a:lnTo>
                  <a:pt x="911872" y="3937"/>
                </a:lnTo>
                <a:lnTo>
                  <a:pt x="912126" y="4191"/>
                </a:lnTo>
                <a:lnTo>
                  <a:pt x="913511" y="5588"/>
                </a:lnTo>
                <a:lnTo>
                  <a:pt x="900671" y="5588"/>
                </a:lnTo>
                <a:lnTo>
                  <a:pt x="907389" y="6477"/>
                </a:lnTo>
                <a:lnTo>
                  <a:pt x="910640" y="6985"/>
                </a:lnTo>
                <a:lnTo>
                  <a:pt x="913892" y="7493"/>
                </a:lnTo>
                <a:lnTo>
                  <a:pt x="914158" y="7620"/>
                </a:lnTo>
                <a:lnTo>
                  <a:pt x="916012" y="8509"/>
                </a:lnTo>
                <a:lnTo>
                  <a:pt x="909561" y="8763"/>
                </a:lnTo>
                <a:lnTo>
                  <a:pt x="911771" y="7620"/>
                </a:lnTo>
                <a:lnTo>
                  <a:pt x="898944" y="6985"/>
                </a:lnTo>
                <a:lnTo>
                  <a:pt x="888898" y="6858"/>
                </a:lnTo>
                <a:lnTo>
                  <a:pt x="892835" y="7620"/>
                </a:lnTo>
                <a:lnTo>
                  <a:pt x="889076" y="8128"/>
                </a:lnTo>
                <a:lnTo>
                  <a:pt x="877531" y="8763"/>
                </a:lnTo>
                <a:lnTo>
                  <a:pt x="875372" y="8890"/>
                </a:lnTo>
                <a:lnTo>
                  <a:pt x="866495" y="7874"/>
                </a:lnTo>
                <a:lnTo>
                  <a:pt x="878801" y="8382"/>
                </a:lnTo>
                <a:lnTo>
                  <a:pt x="881634" y="7620"/>
                </a:lnTo>
                <a:lnTo>
                  <a:pt x="862622" y="6604"/>
                </a:lnTo>
                <a:lnTo>
                  <a:pt x="864044" y="7239"/>
                </a:lnTo>
                <a:lnTo>
                  <a:pt x="853059" y="7493"/>
                </a:lnTo>
                <a:lnTo>
                  <a:pt x="849134" y="7874"/>
                </a:lnTo>
                <a:lnTo>
                  <a:pt x="843292" y="6604"/>
                </a:lnTo>
                <a:lnTo>
                  <a:pt x="837806" y="5207"/>
                </a:lnTo>
                <a:lnTo>
                  <a:pt x="835799" y="3683"/>
                </a:lnTo>
                <a:lnTo>
                  <a:pt x="840333" y="2413"/>
                </a:lnTo>
                <a:lnTo>
                  <a:pt x="845337" y="4318"/>
                </a:lnTo>
                <a:lnTo>
                  <a:pt x="860437" y="2413"/>
                </a:lnTo>
                <a:lnTo>
                  <a:pt x="837476" y="1905"/>
                </a:lnTo>
                <a:lnTo>
                  <a:pt x="803059" y="2413"/>
                </a:lnTo>
                <a:lnTo>
                  <a:pt x="791095" y="2667"/>
                </a:lnTo>
                <a:lnTo>
                  <a:pt x="763739" y="2794"/>
                </a:lnTo>
                <a:lnTo>
                  <a:pt x="759294" y="3556"/>
                </a:lnTo>
                <a:lnTo>
                  <a:pt x="758507" y="4445"/>
                </a:lnTo>
                <a:lnTo>
                  <a:pt x="755015" y="4826"/>
                </a:lnTo>
                <a:lnTo>
                  <a:pt x="742429" y="4318"/>
                </a:lnTo>
                <a:lnTo>
                  <a:pt x="738543" y="3810"/>
                </a:lnTo>
                <a:lnTo>
                  <a:pt x="733717" y="2603"/>
                </a:lnTo>
                <a:lnTo>
                  <a:pt x="725043" y="3429"/>
                </a:lnTo>
                <a:lnTo>
                  <a:pt x="715175" y="3810"/>
                </a:lnTo>
                <a:lnTo>
                  <a:pt x="704469" y="3175"/>
                </a:lnTo>
                <a:lnTo>
                  <a:pt x="699389" y="3556"/>
                </a:lnTo>
                <a:lnTo>
                  <a:pt x="699185" y="3810"/>
                </a:lnTo>
                <a:lnTo>
                  <a:pt x="698360" y="4826"/>
                </a:lnTo>
                <a:lnTo>
                  <a:pt x="697636" y="5715"/>
                </a:lnTo>
                <a:lnTo>
                  <a:pt x="706589" y="5842"/>
                </a:lnTo>
                <a:lnTo>
                  <a:pt x="703770" y="5842"/>
                </a:lnTo>
                <a:lnTo>
                  <a:pt x="689800" y="6858"/>
                </a:lnTo>
                <a:lnTo>
                  <a:pt x="674738" y="5715"/>
                </a:lnTo>
                <a:lnTo>
                  <a:pt x="665594" y="4445"/>
                </a:lnTo>
                <a:lnTo>
                  <a:pt x="656132" y="3302"/>
                </a:lnTo>
                <a:lnTo>
                  <a:pt x="640105" y="2540"/>
                </a:lnTo>
                <a:lnTo>
                  <a:pt x="641921" y="1905"/>
                </a:lnTo>
                <a:lnTo>
                  <a:pt x="641121" y="1270"/>
                </a:lnTo>
                <a:lnTo>
                  <a:pt x="642200" y="889"/>
                </a:lnTo>
                <a:lnTo>
                  <a:pt x="649681" y="762"/>
                </a:lnTo>
                <a:lnTo>
                  <a:pt x="663054" y="2540"/>
                </a:lnTo>
                <a:lnTo>
                  <a:pt x="664552" y="1905"/>
                </a:lnTo>
                <a:lnTo>
                  <a:pt x="660704" y="1270"/>
                </a:lnTo>
                <a:lnTo>
                  <a:pt x="657910" y="635"/>
                </a:lnTo>
                <a:lnTo>
                  <a:pt x="662546" y="0"/>
                </a:lnTo>
                <a:lnTo>
                  <a:pt x="653618" y="254"/>
                </a:lnTo>
                <a:lnTo>
                  <a:pt x="644842" y="254"/>
                </a:lnTo>
                <a:lnTo>
                  <a:pt x="638594" y="0"/>
                </a:lnTo>
                <a:lnTo>
                  <a:pt x="639406" y="254"/>
                </a:lnTo>
                <a:lnTo>
                  <a:pt x="640613" y="635"/>
                </a:lnTo>
                <a:lnTo>
                  <a:pt x="639470" y="762"/>
                </a:lnTo>
                <a:lnTo>
                  <a:pt x="632625" y="1524"/>
                </a:lnTo>
                <a:lnTo>
                  <a:pt x="633209" y="1905"/>
                </a:lnTo>
                <a:lnTo>
                  <a:pt x="633374" y="2006"/>
                </a:lnTo>
                <a:lnTo>
                  <a:pt x="636244" y="1905"/>
                </a:lnTo>
                <a:lnTo>
                  <a:pt x="634746" y="3302"/>
                </a:lnTo>
                <a:lnTo>
                  <a:pt x="626541" y="3937"/>
                </a:lnTo>
                <a:lnTo>
                  <a:pt x="616026" y="4318"/>
                </a:lnTo>
                <a:lnTo>
                  <a:pt x="607606" y="4953"/>
                </a:lnTo>
                <a:lnTo>
                  <a:pt x="604901" y="3556"/>
                </a:lnTo>
                <a:lnTo>
                  <a:pt x="609409" y="2159"/>
                </a:lnTo>
                <a:lnTo>
                  <a:pt x="597115" y="889"/>
                </a:lnTo>
                <a:lnTo>
                  <a:pt x="591540" y="1905"/>
                </a:lnTo>
                <a:lnTo>
                  <a:pt x="581990" y="2159"/>
                </a:lnTo>
                <a:lnTo>
                  <a:pt x="571601" y="2286"/>
                </a:lnTo>
                <a:lnTo>
                  <a:pt x="563486" y="2794"/>
                </a:lnTo>
                <a:lnTo>
                  <a:pt x="557390" y="1905"/>
                </a:lnTo>
                <a:lnTo>
                  <a:pt x="551764" y="1143"/>
                </a:lnTo>
                <a:lnTo>
                  <a:pt x="560768" y="635"/>
                </a:lnTo>
                <a:lnTo>
                  <a:pt x="554062" y="127"/>
                </a:lnTo>
                <a:lnTo>
                  <a:pt x="545630" y="1016"/>
                </a:lnTo>
                <a:lnTo>
                  <a:pt x="546773" y="1524"/>
                </a:lnTo>
                <a:lnTo>
                  <a:pt x="537845" y="1143"/>
                </a:lnTo>
                <a:lnTo>
                  <a:pt x="526376" y="1397"/>
                </a:lnTo>
                <a:lnTo>
                  <a:pt x="515454" y="1397"/>
                </a:lnTo>
                <a:lnTo>
                  <a:pt x="508139" y="635"/>
                </a:lnTo>
                <a:lnTo>
                  <a:pt x="509181" y="1397"/>
                </a:lnTo>
                <a:lnTo>
                  <a:pt x="509346" y="1524"/>
                </a:lnTo>
                <a:lnTo>
                  <a:pt x="509866" y="1905"/>
                </a:lnTo>
                <a:lnTo>
                  <a:pt x="496277" y="1778"/>
                </a:lnTo>
                <a:lnTo>
                  <a:pt x="494957" y="1905"/>
                </a:lnTo>
                <a:lnTo>
                  <a:pt x="489673" y="2413"/>
                </a:lnTo>
                <a:lnTo>
                  <a:pt x="477596" y="889"/>
                </a:lnTo>
                <a:lnTo>
                  <a:pt x="461543" y="1016"/>
                </a:lnTo>
                <a:lnTo>
                  <a:pt x="445604" y="1778"/>
                </a:lnTo>
                <a:lnTo>
                  <a:pt x="433832" y="1651"/>
                </a:lnTo>
                <a:lnTo>
                  <a:pt x="434086" y="1778"/>
                </a:lnTo>
                <a:lnTo>
                  <a:pt x="434873" y="2159"/>
                </a:lnTo>
                <a:lnTo>
                  <a:pt x="442175" y="2286"/>
                </a:lnTo>
                <a:lnTo>
                  <a:pt x="442442" y="2413"/>
                </a:lnTo>
                <a:lnTo>
                  <a:pt x="443255" y="2794"/>
                </a:lnTo>
                <a:lnTo>
                  <a:pt x="443217" y="3556"/>
                </a:lnTo>
                <a:lnTo>
                  <a:pt x="430949" y="3937"/>
                </a:lnTo>
                <a:lnTo>
                  <a:pt x="425729" y="3441"/>
                </a:lnTo>
                <a:lnTo>
                  <a:pt x="419519" y="3937"/>
                </a:lnTo>
                <a:lnTo>
                  <a:pt x="414718" y="4318"/>
                </a:lnTo>
                <a:lnTo>
                  <a:pt x="409130" y="2921"/>
                </a:lnTo>
                <a:lnTo>
                  <a:pt x="404939" y="4191"/>
                </a:lnTo>
                <a:lnTo>
                  <a:pt x="405091" y="4318"/>
                </a:lnTo>
                <a:lnTo>
                  <a:pt x="405917" y="4953"/>
                </a:lnTo>
                <a:lnTo>
                  <a:pt x="407060" y="5842"/>
                </a:lnTo>
                <a:lnTo>
                  <a:pt x="407289" y="6858"/>
                </a:lnTo>
                <a:lnTo>
                  <a:pt x="407403" y="7366"/>
                </a:lnTo>
                <a:lnTo>
                  <a:pt x="397852" y="8255"/>
                </a:lnTo>
                <a:lnTo>
                  <a:pt x="385635" y="7620"/>
                </a:lnTo>
                <a:lnTo>
                  <a:pt x="382371" y="6350"/>
                </a:lnTo>
                <a:lnTo>
                  <a:pt x="381419" y="4953"/>
                </a:lnTo>
                <a:lnTo>
                  <a:pt x="376148" y="3683"/>
                </a:lnTo>
                <a:lnTo>
                  <a:pt x="361543" y="5080"/>
                </a:lnTo>
                <a:lnTo>
                  <a:pt x="356984" y="3937"/>
                </a:lnTo>
                <a:lnTo>
                  <a:pt x="339826" y="3683"/>
                </a:lnTo>
                <a:lnTo>
                  <a:pt x="338696" y="2794"/>
                </a:lnTo>
                <a:lnTo>
                  <a:pt x="329069" y="3048"/>
                </a:lnTo>
                <a:lnTo>
                  <a:pt x="325526" y="3810"/>
                </a:lnTo>
                <a:lnTo>
                  <a:pt x="323240" y="4572"/>
                </a:lnTo>
                <a:lnTo>
                  <a:pt x="317385" y="5080"/>
                </a:lnTo>
                <a:lnTo>
                  <a:pt x="310959" y="4572"/>
                </a:lnTo>
                <a:lnTo>
                  <a:pt x="303974" y="4826"/>
                </a:lnTo>
                <a:lnTo>
                  <a:pt x="298754" y="5080"/>
                </a:lnTo>
                <a:lnTo>
                  <a:pt x="296151" y="5207"/>
                </a:lnTo>
                <a:lnTo>
                  <a:pt x="287147" y="5080"/>
                </a:lnTo>
                <a:lnTo>
                  <a:pt x="288836" y="5207"/>
                </a:lnTo>
                <a:lnTo>
                  <a:pt x="292201" y="5461"/>
                </a:lnTo>
                <a:lnTo>
                  <a:pt x="292760" y="5715"/>
                </a:lnTo>
                <a:lnTo>
                  <a:pt x="274942" y="5461"/>
                </a:lnTo>
                <a:lnTo>
                  <a:pt x="260858" y="4318"/>
                </a:lnTo>
                <a:lnTo>
                  <a:pt x="247904" y="3937"/>
                </a:lnTo>
                <a:lnTo>
                  <a:pt x="233489" y="5461"/>
                </a:lnTo>
                <a:lnTo>
                  <a:pt x="234035" y="5588"/>
                </a:lnTo>
                <a:lnTo>
                  <a:pt x="236258" y="6096"/>
                </a:lnTo>
                <a:lnTo>
                  <a:pt x="245249" y="5588"/>
                </a:lnTo>
                <a:lnTo>
                  <a:pt x="245084" y="5715"/>
                </a:lnTo>
                <a:lnTo>
                  <a:pt x="244094" y="6477"/>
                </a:lnTo>
                <a:lnTo>
                  <a:pt x="234442" y="6223"/>
                </a:lnTo>
                <a:lnTo>
                  <a:pt x="224320" y="6223"/>
                </a:lnTo>
                <a:lnTo>
                  <a:pt x="216814" y="5842"/>
                </a:lnTo>
                <a:lnTo>
                  <a:pt x="215036" y="4699"/>
                </a:lnTo>
                <a:lnTo>
                  <a:pt x="211848" y="5588"/>
                </a:lnTo>
                <a:lnTo>
                  <a:pt x="213131" y="6223"/>
                </a:lnTo>
                <a:lnTo>
                  <a:pt x="212432" y="6477"/>
                </a:lnTo>
                <a:lnTo>
                  <a:pt x="203301" y="6858"/>
                </a:lnTo>
                <a:lnTo>
                  <a:pt x="208254" y="8001"/>
                </a:lnTo>
                <a:lnTo>
                  <a:pt x="215506" y="8001"/>
                </a:lnTo>
                <a:lnTo>
                  <a:pt x="217373" y="8255"/>
                </a:lnTo>
                <a:lnTo>
                  <a:pt x="221107" y="8763"/>
                </a:lnTo>
                <a:lnTo>
                  <a:pt x="220954" y="8890"/>
                </a:lnTo>
                <a:lnTo>
                  <a:pt x="220002" y="9652"/>
                </a:lnTo>
                <a:lnTo>
                  <a:pt x="204292" y="9652"/>
                </a:lnTo>
                <a:lnTo>
                  <a:pt x="212750" y="10287"/>
                </a:lnTo>
                <a:lnTo>
                  <a:pt x="212661" y="11049"/>
                </a:lnTo>
                <a:lnTo>
                  <a:pt x="205409" y="11049"/>
                </a:lnTo>
                <a:lnTo>
                  <a:pt x="199809" y="10287"/>
                </a:lnTo>
                <a:lnTo>
                  <a:pt x="193103" y="9779"/>
                </a:lnTo>
                <a:lnTo>
                  <a:pt x="188696" y="8890"/>
                </a:lnTo>
                <a:lnTo>
                  <a:pt x="191808" y="8610"/>
                </a:lnTo>
                <a:lnTo>
                  <a:pt x="188709" y="8255"/>
                </a:lnTo>
                <a:lnTo>
                  <a:pt x="189280" y="6223"/>
                </a:lnTo>
                <a:lnTo>
                  <a:pt x="181533" y="6604"/>
                </a:lnTo>
                <a:lnTo>
                  <a:pt x="177177" y="7239"/>
                </a:lnTo>
                <a:lnTo>
                  <a:pt x="171894" y="7620"/>
                </a:lnTo>
                <a:lnTo>
                  <a:pt x="161302" y="7366"/>
                </a:lnTo>
                <a:lnTo>
                  <a:pt x="164630" y="7620"/>
                </a:lnTo>
                <a:lnTo>
                  <a:pt x="164084" y="8001"/>
                </a:lnTo>
                <a:lnTo>
                  <a:pt x="166357" y="8509"/>
                </a:lnTo>
                <a:lnTo>
                  <a:pt x="153327" y="8890"/>
                </a:lnTo>
                <a:lnTo>
                  <a:pt x="123571" y="7874"/>
                </a:lnTo>
                <a:lnTo>
                  <a:pt x="114338" y="8255"/>
                </a:lnTo>
                <a:lnTo>
                  <a:pt x="116763" y="8890"/>
                </a:lnTo>
                <a:lnTo>
                  <a:pt x="118694" y="9398"/>
                </a:lnTo>
                <a:lnTo>
                  <a:pt x="107734" y="10287"/>
                </a:lnTo>
                <a:lnTo>
                  <a:pt x="108432" y="11049"/>
                </a:lnTo>
                <a:lnTo>
                  <a:pt x="108661" y="11303"/>
                </a:lnTo>
                <a:lnTo>
                  <a:pt x="95542" y="10414"/>
                </a:lnTo>
                <a:lnTo>
                  <a:pt x="75095" y="11303"/>
                </a:lnTo>
                <a:lnTo>
                  <a:pt x="72174" y="11430"/>
                </a:lnTo>
                <a:lnTo>
                  <a:pt x="62826" y="10541"/>
                </a:lnTo>
                <a:lnTo>
                  <a:pt x="51320" y="10795"/>
                </a:lnTo>
                <a:lnTo>
                  <a:pt x="47256" y="11430"/>
                </a:lnTo>
                <a:lnTo>
                  <a:pt x="36664" y="13081"/>
                </a:lnTo>
                <a:lnTo>
                  <a:pt x="26416" y="13208"/>
                </a:lnTo>
                <a:lnTo>
                  <a:pt x="13220" y="14859"/>
                </a:lnTo>
                <a:lnTo>
                  <a:pt x="11925" y="15240"/>
                </a:lnTo>
                <a:lnTo>
                  <a:pt x="6692" y="16764"/>
                </a:lnTo>
                <a:lnTo>
                  <a:pt x="4076" y="18288"/>
                </a:lnTo>
                <a:lnTo>
                  <a:pt x="3416" y="18669"/>
                </a:lnTo>
                <a:lnTo>
                  <a:pt x="2197" y="19304"/>
                </a:lnTo>
                <a:lnTo>
                  <a:pt x="1219" y="19812"/>
                </a:lnTo>
                <a:lnTo>
                  <a:pt x="0" y="20447"/>
                </a:lnTo>
                <a:lnTo>
                  <a:pt x="7620" y="20701"/>
                </a:lnTo>
                <a:lnTo>
                  <a:pt x="15773" y="21082"/>
                </a:lnTo>
                <a:lnTo>
                  <a:pt x="19392" y="21336"/>
                </a:lnTo>
                <a:lnTo>
                  <a:pt x="21196" y="21463"/>
                </a:lnTo>
                <a:lnTo>
                  <a:pt x="20650" y="22225"/>
                </a:lnTo>
                <a:lnTo>
                  <a:pt x="15024" y="22225"/>
                </a:lnTo>
                <a:lnTo>
                  <a:pt x="15621" y="22606"/>
                </a:lnTo>
                <a:lnTo>
                  <a:pt x="21132" y="24003"/>
                </a:lnTo>
                <a:lnTo>
                  <a:pt x="32867" y="24130"/>
                </a:lnTo>
                <a:lnTo>
                  <a:pt x="40932" y="23495"/>
                </a:lnTo>
                <a:lnTo>
                  <a:pt x="46545" y="22733"/>
                </a:lnTo>
                <a:lnTo>
                  <a:pt x="53301" y="21971"/>
                </a:lnTo>
                <a:lnTo>
                  <a:pt x="64846" y="21336"/>
                </a:lnTo>
                <a:lnTo>
                  <a:pt x="82550" y="21844"/>
                </a:lnTo>
                <a:lnTo>
                  <a:pt x="98425" y="21590"/>
                </a:lnTo>
                <a:lnTo>
                  <a:pt x="114414" y="20955"/>
                </a:lnTo>
                <a:lnTo>
                  <a:pt x="132448" y="20828"/>
                </a:lnTo>
                <a:lnTo>
                  <a:pt x="129146" y="20574"/>
                </a:lnTo>
                <a:lnTo>
                  <a:pt x="139636" y="19812"/>
                </a:lnTo>
                <a:lnTo>
                  <a:pt x="143154" y="20066"/>
                </a:lnTo>
                <a:lnTo>
                  <a:pt x="157226" y="21082"/>
                </a:lnTo>
                <a:lnTo>
                  <a:pt x="170548" y="20574"/>
                </a:lnTo>
                <a:lnTo>
                  <a:pt x="168859" y="20447"/>
                </a:lnTo>
                <a:lnTo>
                  <a:pt x="176136" y="20193"/>
                </a:lnTo>
                <a:lnTo>
                  <a:pt x="186524" y="20066"/>
                </a:lnTo>
                <a:lnTo>
                  <a:pt x="197853" y="20193"/>
                </a:lnTo>
                <a:lnTo>
                  <a:pt x="207975" y="20701"/>
                </a:lnTo>
                <a:lnTo>
                  <a:pt x="192938" y="19431"/>
                </a:lnTo>
                <a:lnTo>
                  <a:pt x="242658" y="19304"/>
                </a:lnTo>
                <a:lnTo>
                  <a:pt x="343750" y="20447"/>
                </a:lnTo>
                <a:lnTo>
                  <a:pt x="356146" y="20701"/>
                </a:lnTo>
                <a:lnTo>
                  <a:pt x="374751" y="21082"/>
                </a:lnTo>
                <a:lnTo>
                  <a:pt x="406374" y="21844"/>
                </a:lnTo>
                <a:lnTo>
                  <a:pt x="428091" y="22479"/>
                </a:lnTo>
                <a:lnTo>
                  <a:pt x="441121" y="22860"/>
                </a:lnTo>
                <a:lnTo>
                  <a:pt x="439483" y="22733"/>
                </a:lnTo>
                <a:lnTo>
                  <a:pt x="438912" y="22479"/>
                </a:lnTo>
                <a:lnTo>
                  <a:pt x="445046" y="22606"/>
                </a:lnTo>
                <a:lnTo>
                  <a:pt x="456247" y="22479"/>
                </a:lnTo>
                <a:lnTo>
                  <a:pt x="454291" y="23495"/>
                </a:lnTo>
                <a:lnTo>
                  <a:pt x="454050" y="23622"/>
                </a:lnTo>
                <a:lnTo>
                  <a:pt x="452882" y="23749"/>
                </a:lnTo>
                <a:lnTo>
                  <a:pt x="450100" y="23749"/>
                </a:lnTo>
                <a:lnTo>
                  <a:pt x="461949" y="24384"/>
                </a:lnTo>
                <a:lnTo>
                  <a:pt x="473024" y="25273"/>
                </a:lnTo>
                <a:lnTo>
                  <a:pt x="474878" y="25527"/>
                </a:lnTo>
                <a:lnTo>
                  <a:pt x="478586" y="26035"/>
                </a:lnTo>
                <a:lnTo>
                  <a:pt x="480441" y="26289"/>
                </a:lnTo>
                <a:lnTo>
                  <a:pt x="481304" y="27432"/>
                </a:lnTo>
                <a:lnTo>
                  <a:pt x="491439" y="26035"/>
                </a:lnTo>
                <a:lnTo>
                  <a:pt x="495287" y="28702"/>
                </a:lnTo>
                <a:lnTo>
                  <a:pt x="504240" y="27432"/>
                </a:lnTo>
                <a:lnTo>
                  <a:pt x="512076" y="27051"/>
                </a:lnTo>
                <a:lnTo>
                  <a:pt x="494728" y="26924"/>
                </a:lnTo>
                <a:lnTo>
                  <a:pt x="494741" y="26289"/>
                </a:lnTo>
                <a:lnTo>
                  <a:pt x="504964" y="25527"/>
                </a:lnTo>
                <a:lnTo>
                  <a:pt x="516902" y="26035"/>
                </a:lnTo>
                <a:lnTo>
                  <a:pt x="528942" y="26924"/>
                </a:lnTo>
                <a:lnTo>
                  <a:pt x="539496" y="27178"/>
                </a:lnTo>
                <a:lnTo>
                  <a:pt x="535381" y="26543"/>
                </a:lnTo>
                <a:lnTo>
                  <a:pt x="529234" y="25781"/>
                </a:lnTo>
                <a:lnTo>
                  <a:pt x="526554" y="25146"/>
                </a:lnTo>
                <a:lnTo>
                  <a:pt x="532815" y="24384"/>
                </a:lnTo>
                <a:lnTo>
                  <a:pt x="543674" y="25654"/>
                </a:lnTo>
                <a:lnTo>
                  <a:pt x="555625" y="27051"/>
                </a:lnTo>
                <a:lnTo>
                  <a:pt x="600849" y="28829"/>
                </a:lnTo>
                <a:lnTo>
                  <a:pt x="624408" y="29591"/>
                </a:lnTo>
                <a:lnTo>
                  <a:pt x="635482" y="30480"/>
                </a:lnTo>
                <a:lnTo>
                  <a:pt x="638644" y="30734"/>
                </a:lnTo>
                <a:lnTo>
                  <a:pt x="652881" y="31877"/>
                </a:lnTo>
                <a:lnTo>
                  <a:pt x="660742" y="30734"/>
                </a:lnTo>
                <a:lnTo>
                  <a:pt x="683818" y="31877"/>
                </a:lnTo>
                <a:lnTo>
                  <a:pt x="709650" y="32385"/>
                </a:lnTo>
                <a:lnTo>
                  <a:pt x="765289" y="33020"/>
                </a:lnTo>
                <a:lnTo>
                  <a:pt x="809459" y="32258"/>
                </a:lnTo>
                <a:lnTo>
                  <a:pt x="806704" y="30734"/>
                </a:lnTo>
                <a:lnTo>
                  <a:pt x="820280" y="32512"/>
                </a:lnTo>
                <a:lnTo>
                  <a:pt x="836015" y="32893"/>
                </a:lnTo>
                <a:lnTo>
                  <a:pt x="841273" y="33020"/>
                </a:lnTo>
                <a:lnTo>
                  <a:pt x="865098" y="33274"/>
                </a:lnTo>
                <a:lnTo>
                  <a:pt x="887158" y="33909"/>
                </a:lnTo>
                <a:lnTo>
                  <a:pt x="942035" y="34417"/>
                </a:lnTo>
                <a:lnTo>
                  <a:pt x="967460" y="33782"/>
                </a:lnTo>
                <a:lnTo>
                  <a:pt x="985608" y="32258"/>
                </a:lnTo>
                <a:lnTo>
                  <a:pt x="973861" y="32004"/>
                </a:lnTo>
                <a:lnTo>
                  <a:pt x="964857" y="32766"/>
                </a:lnTo>
                <a:lnTo>
                  <a:pt x="953757" y="32893"/>
                </a:lnTo>
                <a:lnTo>
                  <a:pt x="952106" y="30480"/>
                </a:lnTo>
                <a:lnTo>
                  <a:pt x="961009" y="32131"/>
                </a:lnTo>
                <a:lnTo>
                  <a:pt x="966698" y="29845"/>
                </a:lnTo>
                <a:lnTo>
                  <a:pt x="973391" y="29591"/>
                </a:lnTo>
                <a:lnTo>
                  <a:pt x="982103" y="30480"/>
                </a:lnTo>
                <a:lnTo>
                  <a:pt x="993292" y="30988"/>
                </a:lnTo>
                <a:lnTo>
                  <a:pt x="1004582" y="31623"/>
                </a:lnTo>
                <a:lnTo>
                  <a:pt x="1006843" y="31877"/>
                </a:lnTo>
                <a:lnTo>
                  <a:pt x="1009103" y="32131"/>
                </a:lnTo>
                <a:lnTo>
                  <a:pt x="1013625" y="32639"/>
                </a:lnTo>
                <a:lnTo>
                  <a:pt x="1014717" y="32512"/>
                </a:lnTo>
                <a:lnTo>
                  <a:pt x="1014171" y="32270"/>
                </a:lnTo>
                <a:lnTo>
                  <a:pt x="1022553" y="32893"/>
                </a:lnTo>
                <a:lnTo>
                  <a:pt x="1024242" y="32258"/>
                </a:lnTo>
                <a:lnTo>
                  <a:pt x="1035380" y="32893"/>
                </a:lnTo>
                <a:lnTo>
                  <a:pt x="1053668" y="34544"/>
                </a:lnTo>
                <a:lnTo>
                  <a:pt x="1063853" y="35052"/>
                </a:lnTo>
                <a:lnTo>
                  <a:pt x="1052728" y="32893"/>
                </a:lnTo>
                <a:lnTo>
                  <a:pt x="1057478" y="33147"/>
                </a:lnTo>
                <a:lnTo>
                  <a:pt x="1062228" y="33401"/>
                </a:lnTo>
                <a:lnTo>
                  <a:pt x="1061681" y="33147"/>
                </a:lnTo>
                <a:lnTo>
                  <a:pt x="1070813" y="33909"/>
                </a:lnTo>
                <a:lnTo>
                  <a:pt x="1074102" y="34417"/>
                </a:lnTo>
                <a:lnTo>
                  <a:pt x="1079030" y="35179"/>
                </a:lnTo>
                <a:lnTo>
                  <a:pt x="1089050" y="36068"/>
                </a:lnTo>
                <a:lnTo>
                  <a:pt x="1103553" y="36322"/>
                </a:lnTo>
                <a:lnTo>
                  <a:pt x="1103553" y="35560"/>
                </a:lnTo>
                <a:lnTo>
                  <a:pt x="1115847" y="36068"/>
                </a:lnTo>
                <a:lnTo>
                  <a:pt x="1115885" y="35433"/>
                </a:lnTo>
                <a:lnTo>
                  <a:pt x="1135900" y="35941"/>
                </a:lnTo>
                <a:lnTo>
                  <a:pt x="1142847" y="36449"/>
                </a:lnTo>
                <a:lnTo>
                  <a:pt x="1148422" y="35433"/>
                </a:lnTo>
                <a:lnTo>
                  <a:pt x="1175105" y="35687"/>
                </a:lnTo>
                <a:lnTo>
                  <a:pt x="1183538" y="34798"/>
                </a:lnTo>
                <a:lnTo>
                  <a:pt x="1176629" y="34290"/>
                </a:lnTo>
                <a:lnTo>
                  <a:pt x="1179791" y="33909"/>
                </a:lnTo>
                <a:lnTo>
                  <a:pt x="1186103" y="33528"/>
                </a:lnTo>
                <a:lnTo>
                  <a:pt x="1188631" y="32893"/>
                </a:lnTo>
                <a:lnTo>
                  <a:pt x="1198118" y="33401"/>
                </a:lnTo>
                <a:lnTo>
                  <a:pt x="1207617" y="33147"/>
                </a:lnTo>
                <a:lnTo>
                  <a:pt x="1213751" y="34163"/>
                </a:lnTo>
                <a:lnTo>
                  <a:pt x="1214945" y="34417"/>
                </a:lnTo>
                <a:lnTo>
                  <a:pt x="1217333" y="34925"/>
                </a:lnTo>
                <a:lnTo>
                  <a:pt x="1213815" y="35433"/>
                </a:lnTo>
                <a:lnTo>
                  <a:pt x="1207058" y="35687"/>
                </a:lnTo>
                <a:lnTo>
                  <a:pt x="1200873" y="35560"/>
                </a:lnTo>
                <a:lnTo>
                  <a:pt x="1202347" y="35687"/>
                </a:lnTo>
                <a:lnTo>
                  <a:pt x="1212672" y="36576"/>
                </a:lnTo>
                <a:lnTo>
                  <a:pt x="1214932" y="36703"/>
                </a:lnTo>
                <a:lnTo>
                  <a:pt x="1217180" y="36830"/>
                </a:lnTo>
                <a:lnTo>
                  <a:pt x="1221689" y="37084"/>
                </a:lnTo>
                <a:lnTo>
                  <a:pt x="1226210" y="37338"/>
                </a:lnTo>
                <a:lnTo>
                  <a:pt x="1241310" y="37973"/>
                </a:lnTo>
                <a:lnTo>
                  <a:pt x="1257808" y="38481"/>
                </a:lnTo>
                <a:lnTo>
                  <a:pt x="1280160" y="37973"/>
                </a:lnTo>
                <a:lnTo>
                  <a:pt x="1328559" y="38227"/>
                </a:lnTo>
                <a:lnTo>
                  <a:pt x="1351788" y="38227"/>
                </a:lnTo>
                <a:lnTo>
                  <a:pt x="1351267" y="37973"/>
                </a:lnTo>
                <a:lnTo>
                  <a:pt x="1347914" y="37719"/>
                </a:lnTo>
                <a:lnTo>
                  <a:pt x="1346822" y="37084"/>
                </a:lnTo>
                <a:lnTo>
                  <a:pt x="1355699" y="37211"/>
                </a:lnTo>
                <a:lnTo>
                  <a:pt x="1362633" y="37592"/>
                </a:lnTo>
                <a:lnTo>
                  <a:pt x="1369491" y="38100"/>
                </a:lnTo>
                <a:lnTo>
                  <a:pt x="1378089" y="38481"/>
                </a:lnTo>
                <a:lnTo>
                  <a:pt x="1386103" y="37338"/>
                </a:lnTo>
                <a:lnTo>
                  <a:pt x="1401826" y="36830"/>
                </a:lnTo>
                <a:lnTo>
                  <a:pt x="1419110" y="36957"/>
                </a:lnTo>
                <a:lnTo>
                  <a:pt x="1431798" y="37465"/>
                </a:lnTo>
                <a:lnTo>
                  <a:pt x="1434858" y="37719"/>
                </a:lnTo>
                <a:lnTo>
                  <a:pt x="1434287" y="38481"/>
                </a:lnTo>
                <a:lnTo>
                  <a:pt x="1437373" y="38862"/>
                </a:lnTo>
                <a:lnTo>
                  <a:pt x="1441869" y="36703"/>
                </a:lnTo>
                <a:lnTo>
                  <a:pt x="1445272" y="36957"/>
                </a:lnTo>
                <a:lnTo>
                  <a:pt x="1456397" y="37592"/>
                </a:lnTo>
                <a:lnTo>
                  <a:pt x="1456397" y="38100"/>
                </a:lnTo>
                <a:lnTo>
                  <a:pt x="1456397" y="38227"/>
                </a:lnTo>
                <a:lnTo>
                  <a:pt x="1457515" y="38100"/>
                </a:lnTo>
                <a:lnTo>
                  <a:pt x="1459801" y="38354"/>
                </a:lnTo>
                <a:lnTo>
                  <a:pt x="1460944" y="38481"/>
                </a:lnTo>
                <a:lnTo>
                  <a:pt x="1463230" y="38735"/>
                </a:lnTo>
                <a:lnTo>
                  <a:pt x="1470634" y="38862"/>
                </a:lnTo>
                <a:lnTo>
                  <a:pt x="1476362" y="39243"/>
                </a:lnTo>
                <a:lnTo>
                  <a:pt x="1476946" y="40005"/>
                </a:lnTo>
                <a:lnTo>
                  <a:pt x="1477035" y="40132"/>
                </a:lnTo>
                <a:lnTo>
                  <a:pt x="1491996" y="40005"/>
                </a:lnTo>
                <a:lnTo>
                  <a:pt x="1497660" y="40132"/>
                </a:lnTo>
                <a:lnTo>
                  <a:pt x="1501063" y="38519"/>
                </a:lnTo>
                <a:lnTo>
                  <a:pt x="1506131" y="38354"/>
                </a:lnTo>
                <a:lnTo>
                  <a:pt x="1524838" y="38608"/>
                </a:lnTo>
                <a:lnTo>
                  <a:pt x="1531213" y="38735"/>
                </a:lnTo>
                <a:lnTo>
                  <a:pt x="1544167" y="38608"/>
                </a:lnTo>
                <a:lnTo>
                  <a:pt x="1574927" y="40386"/>
                </a:lnTo>
                <a:lnTo>
                  <a:pt x="1571891" y="39243"/>
                </a:lnTo>
                <a:lnTo>
                  <a:pt x="1565706" y="38481"/>
                </a:lnTo>
                <a:lnTo>
                  <a:pt x="1560791" y="37719"/>
                </a:lnTo>
                <a:lnTo>
                  <a:pt x="1561553" y="36449"/>
                </a:lnTo>
                <a:lnTo>
                  <a:pt x="1571815" y="36195"/>
                </a:lnTo>
                <a:lnTo>
                  <a:pt x="1576057" y="35179"/>
                </a:lnTo>
                <a:lnTo>
                  <a:pt x="1582280" y="34417"/>
                </a:lnTo>
                <a:lnTo>
                  <a:pt x="1598485" y="34798"/>
                </a:lnTo>
                <a:lnTo>
                  <a:pt x="1598968" y="35687"/>
                </a:lnTo>
                <a:lnTo>
                  <a:pt x="1598853" y="36068"/>
                </a:lnTo>
                <a:lnTo>
                  <a:pt x="1597875" y="37465"/>
                </a:lnTo>
                <a:lnTo>
                  <a:pt x="1589506" y="37592"/>
                </a:lnTo>
                <a:lnTo>
                  <a:pt x="1589176" y="38481"/>
                </a:lnTo>
                <a:lnTo>
                  <a:pt x="1605534" y="39878"/>
                </a:lnTo>
                <a:lnTo>
                  <a:pt x="1607845" y="40005"/>
                </a:lnTo>
                <a:lnTo>
                  <a:pt x="1610156" y="40132"/>
                </a:lnTo>
                <a:lnTo>
                  <a:pt x="1638134" y="40259"/>
                </a:lnTo>
                <a:lnTo>
                  <a:pt x="1675003" y="41529"/>
                </a:lnTo>
                <a:lnTo>
                  <a:pt x="1695856" y="42291"/>
                </a:lnTo>
                <a:lnTo>
                  <a:pt x="1699336" y="42418"/>
                </a:lnTo>
                <a:lnTo>
                  <a:pt x="1731416" y="42926"/>
                </a:lnTo>
                <a:lnTo>
                  <a:pt x="1726387" y="42545"/>
                </a:lnTo>
                <a:lnTo>
                  <a:pt x="1725841" y="42291"/>
                </a:lnTo>
                <a:lnTo>
                  <a:pt x="1787753" y="43307"/>
                </a:lnTo>
                <a:lnTo>
                  <a:pt x="1906955" y="45720"/>
                </a:lnTo>
                <a:lnTo>
                  <a:pt x="1916506" y="45466"/>
                </a:lnTo>
                <a:lnTo>
                  <a:pt x="1910918" y="44069"/>
                </a:lnTo>
                <a:lnTo>
                  <a:pt x="1910918" y="43307"/>
                </a:lnTo>
                <a:lnTo>
                  <a:pt x="1922119" y="44069"/>
                </a:lnTo>
                <a:lnTo>
                  <a:pt x="1930539" y="45212"/>
                </a:lnTo>
                <a:lnTo>
                  <a:pt x="1939912" y="46228"/>
                </a:lnTo>
                <a:lnTo>
                  <a:pt x="1953958" y="46355"/>
                </a:lnTo>
                <a:lnTo>
                  <a:pt x="1969770" y="45212"/>
                </a:lnTo>
                <a:lnTo>
                  <a:pt x="1973440" y="45339"/>
                </a:lnTo>
                <a:lnTo>
                  <a:pt x="2005761" y="46355"/>
                </a:lnTo>
                <a:lnTo>
                  <a:pt x="2019414" y="45339"/>
                </a:lnTo>
                <a:lnTo>
                  <a:pt x="2024265" y="46228"/>
                </a:lnTo>
                <a:lnTo>
                  <a:pt x="2030399" y="46482"/>
                </a:lnTo>
                <a:lnTo>
                  <a:pt x="2037600" y="46482"/>
                </a:lnTo>
                <a:lnTo>
                  <a:pt x="2045627" y="46355"/>
                </a:lnTo>
                <a:lnTo>
                  <a:pt x="2037829" y="45339"/>
                </a:lnTo>
                <a:lnTo>
                  <a:pt x="2072271" y="45720"/>
                </a:lnTo>
                <a:lnTo>
                  <a:pt x="2099462" y="46990"/>
                </a:lnTo>
                <a:lnTo>
                  <a:pt x="2126653" y="48260"/>
                </a:lnTo>
                <a:lnTo>
                  <a:pt x="2158581" y="48641"/>
                </a:lnTo>
                <a:lnTo>
                  <a:pt x="2161413" y="47879"/>
                </a:lnTo>
                <a:lnTo>
                  <a:pt x="2159685" y="46990"/>
                </a:lnTo>
                <a:lnTo>
                  <a:pt x="2169795" y="46990"/>
                </a:lnTo>
                <a:lnTo>
                  <a:pt x="2174671" y="47244"/>
                </a:lnTo>
                <a:lnTo>
                  <a:pt x="2198992" y="48387"/>
                </a:lnTo>
                <a:lnTo>
                  <a:pt x="2213330" y="48641"/>
                </a:lnTo>
                <a:lnTo>
                  <a:pt x="2227364" y="48641"/>
                </a:lnTo>
                <a:lnTo>
                  <a:pt x="2230526" y="48514"/>
                </a:lnTo>
                <a:lnTo>
                  <a:pt x="2228418" y="48133"/>
                </a:lnTo>
                <a:lnTo>
                  <a:pt x="2226208" y="47625"/>
                </a:lnTo>
                <a:lnTo>
                  <a:pt x="2229078" y="47244"/>
                </a:lnTo>
                <a:lnTo>
                  <a:pt x="2242401" y="48641"/>
                </a:lnTo>
                <a:lnTo>
                  <a:pt x="2256218" y="48641"/>
                </a:lnTo>
                <a:lnTo>
                  <a:pt x="2270163" y="48768"/>
                </a:lnTo>
                <a:lnTo>
                  <a:pt x="2271877" y="48895"/>
                </a:lnTo>
                <a:lnTo>
                  <a:pt x="2283841" y="49784"/>
                </a:lnTo>
                <a:lnTo>
                  <a:pt x="2289657" y="49149"/>
                </a:lnTo>
                <a:lnTo>
                  <a:pt x="2296833" y="48895"/>
                </a:lnTo>
                <a:lnTo>
                  <a:pt x="2305050" y="48895"/>
                </a:lnTo>
                <a:lnTo>
                  <a:pt x="2314029" y="49149"/>
                </a:lnTo>
                <a:lnTo>
                  <a:pt x="2292477" y="46228"/>
                </a:lnTo>
                <a:lnTo>
                  <a:pt x="2288070" y="44704"/>
                </a:lnTo>
                <a:lnTo>
                  <a:pt x="2299030" y="43434"/>
                </a:lnTo>
                <a:lnTo>
                  <a:pt x="2291562" y="43307"/>
                </a:lnTo>
                <a:lnTo>
                  <a:pt x="2284590" y="42164"/>
                </a:lnTo>
                <a:lnTo>
                  <a:pt x="2276056" y="41148"/>
                </a:lnTo>
                <a:lnTo>
                  <a:pt x="2263838" y="41529"/>
                </a:lnTo>
                <a:lnTo>
                  <a:pt x="2271179" y="40005"/>
                </a:lnTo>
                <a:lnTo>
                  <a:pt x="2274493" y="40132"/>
                </a:lnTo>
                <a:lnTo>
                  <a:pt x="2281097" y="40386"/>
                </a:lnTo>
                <a:lnTo>
                  <a:pt x="2288971" y="41021"/>
                </a:lnTo>
                <a:lnTo>
                  <a:pt x="2297163" y="41402"/>
                </a:lnTo>
                <a:lnTo>
                  <a:pt x="2308034" y="41402"/>
                </a:lnTo>
                <a:lnTo>
                  <a:pt x="2301329" y="40894"/>
                </a:lnTo>
                <a:lnTo>
                  <a:pt x="2307171" y="40640"/>
                </a:lnTo>
                <a:lnTo>
                  <a:pt x="2314486" y="40132"/>
                </a:lnTo>
                <a:lnTo>
                  <a:pt x="2321788" y="40132"/>
                </a:lnTo>
                <a:lnTo>
                  <a:pt x="2327592" y="41148"/>
                </a:lnTo>
                <a:lnTo>
                  <a:pt x="2328227" y="42164"/>
                </a:lnTo>
                <a:lnTo>
                  <a:pt x="2328265" y="42316"/>
                </a:lnTo>
                <a:lnTo>
                  <a:pt x="2326652" y="43180"/>
                </a:lnTo>
                <a:lnTo>
                  <a:pt x="2328253" y="43942"/>
                </a:lnTo>
                <a:lnTo>
                  <a:pt x="2338692" y="44704"/>
                </a:lnTo>
                <a:lnTo>
                  <a:pt x="2336520" y="42799"/>
                </a:lnTo>
                <a:lnTo>
                  <a:pt x="2345029" y="42316"/>
                </a:lnTo>
                <a:lnTo>
                  <a:pt x="2339276" y="41783"/>
                </a:lnTo>
                <a:lnTo>
                  <a:pt x="2333345" y="40894"/>
                </a:lnTo>
                <a:lnTo>
                  <a:pt x="2336596" y="39878"/>
                </a:lnTo>
                <a:lnTo>
                  <a:pt x="2343112" y="40132"/>
                </a:lnTo>
                <a:lnTo>
                  <a:pt x="2362568" y="40767"/>
                </a:lnTo>
                <a:lnTo>
                  <a:pt x="2372576" y="41529"/>
                </a:lnTo>
                <a:lnTo>
                  <a:pt x="2374112" y="42037"/>
                </a:lnTo>
                <a:lnTo>
                  <a:pt x="2376805" y="42926"/>
                </a:lnTo>
                <a:lnTo>
                  <a:pt x="2365057" y="42799"/>
                </a:lnTo>
                <a:lnTo>
                  <a:pt x="2366327" y="42926"/>
                </a:lnTo>
                <a:lnTo>
                  <a:pt x="2367597" y="43053"/>
                </a:lnTo>
                <a:lnTo>
                  <a:pt x="2373973" y="43688"/>
                </a:lnTo>
                <a:lnTo>
                  <a:pt x="2375217" y="44069"/>
                </a:lnTo>
                <a:lnTo>
                  <a:pt x="2377300" y="44704"/>
                </a:lnTo>
                <a:lnTo>
                  <a:pt x="2377884" y="44323"/>
                </a:lnTo>
                <a:lnTo>
                  <a:pt x="2379002" y="44069"/>
                </a:lnTo>
                <a:lnTo>
                  <a:pt x="2384590" y="44069"/>
                </a:lnTo>
                <a:lnTo>
                  <a:pt x="2391308" y="44577"/>
                </a:lnTo>
                <a:lnTo>
                  <a:pt x="2382342" y="45085"/>
                </a:lnTo>
                <a:lnTo>
                  <a:pt x="2389022" y="45593"/>
                </a:lnTo>
                <a:lnTo>
                  <a:pt x="2371864" y="46863"/>
                </a:lnTo>
                <a:lnTo>
                  <a:pt x="2335949" y="45593"/>
                </a:lnTo>
                <a:lnTo>
                  <a:pt x="2319109" y="46482"/>
                </a:lnTo>
                <a:lnTo>
                  <a:pt x="2324684" y="46482"/>
                </a:lnTo>
                <a:lnTo>
                  <a:pt x="2324671" y="46863"/>
                </a:lnTo>
                <a:lnTo>
                  <a:pt x="2324671" y="47117"/>
                </a:lnTo>
                <a:lnTo>
                  <a:pt x="2325776" y="47371"/>
                </a:lnTo>
                <a:lnTo>
                  <a:pt x="2329675" y="48260"/>
                </a:lnTo>
                <a:lnTo>
                  <a:pt x="2324087" y="48387"/>
                </a:lnTo>
                <a:lnTo>
                  <a:pt x="2329103" y="48768"/>
                </a:lnTo>
                <a:lnTo>
                  <a:pt x="2330780" y="48895"/>
                </a:lnTo>
                <a:lnTo>
                  <a:pt x="2345842" y="50038"/>
                </a:lnTo>
                <a:lnTo>
                  <a:pt x="2346490" y="48895"/>
                </a:lnTo>
                <a:lnTo>
                  <a:pt x="2358047" y="49149"/>
                </a:lnTo>
                <a:lnTo>
                  <a:pt x="2370290" y="49276"/>
                </a:lnTo>
                <a:lnTo>
                  <a:pt x="2380970" y="49911"/>
                </a:lnTo>
                <a:lnTo>
                  <a:pt x="2387828" y="51054"/>
                </a:lnTo>
                <a:lnTo>
                  <a:pt x="2390051" y="50673"/>
                </a:lnTo>
                <a:lnTo>
                  <a:pt x="2385072" y="48768"/>
                </a:lnTo>
                <a:lnTo>
                  <a:pt x="2387536" y="48895"/>
                </a:lnTo>
                <a:lnTo>
                  <a:pt x="2390013" y="49022"/>
                </a:lnTo>
                <a:lnTo>
                  <a:pt x="2402357" y="49657"/>
                </a:lnTo>
                <a:lnTo>
                  <a:pt x="2402941" y="50546"/>
                </a:lnTo>
                <a:lnTo>
                  <a:pt x="2407437" y="51435"/>
                </a:lnTo>
                <a:lnTo>
                  <a:pt x="2413724" y="52070"/>
                </a:lnTo>
                <a:lnTo>
                  <a:pt x="2414981" y="52197"/>
                </a:lnTo>
                <a:lnTo>
                  <a:pt x="2424696" y="52324"/>
                </a:lnTo>
                <a:lnTo>
                  <a:pt x="2436126" y="52070"/>
                </a:lnTo>
                <a:lnTo>
                  <a:pt x="2457932" y="52705"/>
                </a:lnTo>
                <a:lnTo>
                  <a:pt x="2467178" y="52197"/>
                </a:lnTo>
                <a:lnTo>
                  <a:pt x="2457920" y="51816"/>
                </a:lnTo>
                <a:lnTo>
                  <a:pt x="2446299" y="51181"/>
                </a:lnTo>
                <a:lnTo>
                  <a:pt x="2436469" y="50292"/>
                </a:lnTo>
                <a:lnTo>
                  <a:pt x="2432583" y="49022"/>
                </a:lnTo>
                <a:lnTo>
                  <a:pt x="2458212" y="49784"/>
                </a:lnTo>
                <a:lnTo>
                  <a:pt x="2484323" y="51308"/>
                </a:lnTo>
                <a:lnTo>
                  <a:pt x="2504859" y="52324"/>
                </a:lnTo>
                <a:lnTo>
                  <a:pt x="2529230" y="52451"/>
                </a:lnTo>
                <a:lnTo>
                  <a:pt x="2534297" y="51308"/>
                </a:lnTo>
                <a:lnTo>
                  <a:pt x="2557221" y="52832"/>
                </a:lnTo>
                <a:lnTo>
                  <a:pt x="2561882" y="51943"/>
                </a:lnTo>
                <a:lnTo>
                  <a:pt x="2557653" y="50673"/>
                </a:lnTo>
                <a:lnTo>
                  <a:pt x="2554909" y="49530"/>
                </a:lnTo>
                <a:lnTo>
                  <a:pt x="2564003" y="48895"/>
                </a:lnTo>
                <a:lnTo>
                  <a:pt x="2574074" y="49657"/>
                </a:lnTo>
                <a:lnTo>
                  <a:pt x="2571813" y="50165"/>
                </a:lnTo>
                <a:lnTo>
                  <a:pt x="2570111" y="50546"/>
                </a:lnTo>
                <a:lnTo>
                  <a:pt x="2573972" y="51816"/>
                </a:lnTo>
                <a:lnTo>
                  <a:pt x="2578430" y="52070"/>
                </a:lnTo>
                <a:lnTo>
                  <a:pt x="2591930" y="52070"/>
                </a:lnTo>
                <a:lnTo>
                  <a:pt x="2601404" y="51943"/>
                </a:lnTo>
                <a:lnTo>
                  <a:pt x="2596375" y="51562"/>
                </a:lnTo>
                <a:lnTo>
                  <a:pt x="2595842" y="50546"/>
                </a:lnTo>
                <a:lnTo>
                  <a:pt x="2610929" y="50927"/>
                </a:lnTo>
                <a:lnTo>
                  <a:pt x="2616568" y="50165"/>
                </a:lnTo>
                <a:lnTo>
                  <a:pt x="2618778" y="50673"/>
                </a:lnTo>
                <a:lnTo>
                  <a:pt x="2619337" y="50800"/>
                </a:lnTo>
                <a:lnTo>
                  <a:pt x="2610345" y="52197"/>
                </a:lnTo>
                <a:lnTo>
                  <a:pt x="2605887" y="52070"/>
                </a:lnTo>
                <a:lnTo>
                  <a:pt x="2606903" y="52197"/>
                </a:lnTo>
                <a:lnTo>
                  <a:pt x="2618079" y="53594"/>
                </a:lnTo>
                <a:lnTo>
                  <a:pt x="2631567" y="53467"/>
                </a:lnTo>
                <a:lnTo>
                  <a:pt x="2646756" y="52959"/>
                </a:lnTo>
                <a:lnTo>
                  <a:pt x="2664015" y="53340"/>
                </a:lnTo>
                <a:lnTo>
                  <a:pt x="2663456" y="52959"/>
                </a:lnTo>
                <a:lnTo>
                  <a:pt x="2671089" y="53467"/>
                </a:lnTo>
                <a:lnTo>
                  <a:pt x="2673007" y="53594"/>
                </a:lnTo>
                <a:lnTo>
                  <a:pt x="2681211" y="53594"/>
                </a:lnTo>
                <a:lnTo>
                  <a:pt x="2688767" y="53721"/>
                </a:lnTo>
                <a:lnTo>
                  <a:pt x="2696426" y="54483"/>
                </a:lnTo>
                <a:lnTo>
                  <a:pt x="2698140" y="53213"/>
                </a:lnTo>
                <a:lnTo>
                  <a:pt x="2683040" y="53467"/>
                </a:lnTo>
                <a:lnTo>
                  <a:pt x="2678569" y="52705"/>
                </a:lnTo>
                <a:lnTo>
                  <a:pt x="2679141" y="52959"/>
                </a:lnTo>
                <a:lnTo>
                  <a:pt x="2667393" y="52070"/>
                </a:lnTo>
                <a:lnTo>
                  <a:pt x="2685656" y="51181"/>
                </a:lnTo>
                <a:lnTo>
                  <a:pt x="2696133" y="50800"/>
                </a:lnTo>
                <a:lnTo>
                  <a:pt x="2707690" y="50673"/>
                </a:lnTo>
                <a:lnTo>
                  <a:pt x="2709329" y="50927"/>
                </a:lnTo>
                <a:lnTo>
                  <a:pt x="2719959" y="52578"/>
                </a:lnTo>
                <a:lnTo>
                  <a:pt x="2711500" y="53251"/>
                </a:lnTo>
                <a:lnTo>
                  <a:pt x="2712542" y="53340"/>
                </a:lnTo>
                <a:lnTo>
                  <a:pt x="2714002" y="53467"/>
                </a:lnTo>
                <a:lnTo>
                  <a:pt x="2722435" y="54102"/>
                </a:lnTo>
                <a:lnTo>
                  <a:pt x="2733294" y="55118"/>
                </a:lnTo>
                <a:lnTo>
                  <a:pt x="2742692" y="54229"/>
                </a:lnTo>
                <a:lnTo>
                  <a:pt x="2754528" y="53721"/>
                </a:lnTo>
                <a:lnTo>
                  <a:pt x="2778658" y="53340"/>
                </a:lnTo>
                <a:lnTo>
                  <a:pt x="2770797" y="53721"/>
                </a:lnTo>
                <a:lnTo>
                  <a:pt x="2773578" y="55245"/>
                </a:lnTo>
                <a:lnTo>
                  <a:pt x="2784741" y="55118"/>
                </a:lnTo>
                <a:lnTo>
                  <a:pt x="2788120" y="53721"/>
                </a:lnTo>
                <a:lnTo>
                  <a:pt x="2769260" y="52324"/>
                </a:lnTo>
                <a:lnTo>
                  <a:pt x="2766949" y="50927"/>
                </a:lnTo>
                <a:lnTo>
                  <a:pt x="2776817" y="50927"/>
                </a:lnTo>
                <a:lnTo>
                  <a:pt x="2787586" y="51181"/>
                </a:lnTo>
                <a:lnTo>
                  <a:pt x="2796133" y="51816"/>
                </a:lnTo>
                <a:lnTo>
                  <a:pt x="2796857" y="52070"/>
                </a:lnTo>
                <a:lnTo>
                  <a:pt x="2799372" y="52959"/>
                </a:lnTo>
                <a:lnTo>
                  <a:pt x="2797225" y="53467"/>
                </a:lnTo>
                <a:lnTo>
                  <a:pt x="2800312" y="54102"/>
                </a:lnTo>
                <a:lnTo>
                  <a:pt x="2801137" y="54356"/>
                </a:lnTo>
                <a:lnTo>
                  <a:pt x="2802775" y="54864"/>
                </a:lnTo>
                <a:lnTo>
                  <a:pt x="2798711" y="55626"/>
                </a:lnTo>
                <a:lnTo>
                  <a:pt x="2806001" y="55232"/>
                </a:lnTo>
                <a:lnTo>
                  <a:pt x="2812186" y="54610"/>
                </a:lnTo>
                <a:lnTo>
                  <a:pt x="2818434" y="54356"/>
                </a:lnTo>
                <a:lnTo>
                  <a:pt x="2825597" y="54737"/>
                </a:lnTo>
                <a:lnTo>
                  <a:pt x="2826715" y="53848"/>
                </a:lnTo>
                <a:lnTo>
                  <a:pt x="2829534" y="53086"/>
                </a:lnTo>
                <a:lnTo>
                  <a:pt x="2823400" y="52070"/>
                </a:lnTo>
                <a:lnTo>
                  <a:pt x="2834627" y="52959"/>
                </a:lnTo>
                <a:lnTo>
                  <a:pt x="2836240" y="53086"/>
                </a:lnTo>
                <a:lnTo>
                  <a:pt x="2841968" y="53975"/>
                </a:lnTo>
                <a:lnTo>
                  <a:pt x="2844419" y="54356"/>
                </a:lnTo>
                <a:lnTo>
                  <a:pt x="2853918" y="55880"/>
                </a:lnTo>
                <a:lnTo>
                  <a:pt x="2865818" y="56388"/>
                </a:lnTo>
                <a:lnTo>
                  <a:pt x="2863621" y="55880"/>
                </a:lnTo>
                <a:lnTo>
                  <a:pt x="2867304" y="56007"/>
                </a:lnTo>
                <a:lnTo>
                  <a:pt x="2882049" y="56515"/>
                </a:lnTo>
                <a:lnTo>
                  <a:pt x="2899664" y="56388"/>
                </a:lnTo>
                <a:lnTo>
                  <a:pt x="2915196" y="56007"/>
                </a:lnTo>
                <a:lnTo>
                  <a:pt x="2927350" y="56388"/>
                </a:lnTo>
                <a:lnTo>
                  <a:pt x="2927908" y="54356"/>
                </a:lnTo>
                <a:lnTo>
                  <a:pt x="2932417" y="54483"/>
                </a:lnTo>
                <a:lnTo>
                  <a:pt x="2938030" y="54356"/>
                </a:lnTo>
                <a:lnTo>
                  <a:pt x="2942488" y="54483"/>
                </a:lnTo>
                <a:lnTo>
                  <a:pt x="2944164" y="54610"/>
                </a:lnTo>
                <a:lnTo>
                  <a:pt x="2940799" y="55118"/>
                </a:lnTo>
                <a:lnTo>
                  <a:pt x="2950934" y="55245"/>
                </a:lnTo>
                <a:lnTo>
                  <a:pt x="2956814" y="54991"/>
                </a:lnTo>
                <a:lnTo>
                  <a:pt x="2961983" y="54483"/>
                </a:lnTo>
                <a:lnTo>
                  <a:pt x="2969920" y="53848"/>
                </a:lnTo>
                <a:lnTo>
                  <a:pt x="2950984" y="53873"/>
                </a:lnTo>
                <a:lnTo>
                  <a:pt x="2949397" y="53467"/>
                </a:lnTo>
                <a:lnTo>
                  <a:pt x="2952788" y="52959"/>
                </a:lnTo>
                <a:lnTo>
                  <a:pt x="2956242" y="52832"/>
                </a:lnTo>
                <a:lnTo>
                  <a:pt x="2946514" y="52705"/>
                </a:lnTo>
                <a:lnTo>
                  <a:pt x="2925546" y="52959"/>
                </a:lnTo>
                <a:lnTo>
                  <a:pt x="2914561" y="52578"/>
                </a:lnTo>
                <a:lnTo>
                  <a:pt x="2919920" y="51435"/>
                </a:lnTo>
                <a:lnTo>
                  <a:pt x="2931185" y="50927"/>
                </a:lnTo>
                <a:lnTo>
                  <a:pt x="2945053" y="50673"/>
                </a:lnTo>
                <a:lnTo>
                  <a:pt x="2958236" y="50673"/>
                </a:lnTo>
                <a:lnTo>
                  <a:pt x="2958681" y="51308"/>
                </a:lnTo>
                <a:lnTo>
                  <a:pt x="2958947" y="51689"/>
                </a:lnTo>
                <a:lnTo>
                  <a:pt x="2973222" y="51308"/>
                </a:lnTo>
                <a:lnTo>
                  <a:pt x="2980563" y="51943"/>
                </a:lnTo>
                <a:lnTo>
                  <a:pt x="2980220" y="50927"/>
                </a:lnTo>
                <a:lnTo>
                  <a:pt x="2975152" y="49911"/>
                </a:lnTo>
                <a:lnTo>
                  <a:pt x="2966936" y="49149"/>
                </a:lnTo>
                <a:lnTo>
                  <a:pt x="2957144" y="48641"/>
                </a:lnTo>
                <a:lnTo>
                  <a:pt x="2966224" y="48387"/>
                </a:lnTo>
                <a:lnTo>
                  <a:pt x="2976816" y="48387"/>
                </a:lnTo>
                <a:lnTo>
                  <a:pt x="2987929" y="48768"/>
                </a:lnTo>
                <a:lnTo>
                  <a:pt x="2998571" y="49276"/>
                </a:lnTo>
                <a:lnTo>
                  <a:pt x="3008185" y="50546"/>
                </a:lnTo>
                <a:lnTo>
                  <a:pt x="3016859" y="51689"/>
                </a:lnTo>
                <a:lnTo>
                  <a:pt x="3023844" y="53086"/>
                </a:lnTo>
                <a:lnTo>
                  <a:pt x="3026384" y="53848"/>
                </a:lnTo>
                <a:lnTo>
                  <a:pt x="3028073" y="54356"/>
                </a:lnTo>
                <a:lnTo>
                  <a:pt x="3037890" y="54483"/>
                </a:lnTo>
                <a:lnTo>
                  <a:pt x="3042945" y="54229"/>
                </a:lnTo>
                <a:lnTo>
                  <a:pt x="3046857" y="54102"/>
                </a:lnTo>
                <a:lnTo>
                  <a:pt x="3053232" y="53975"/>
                </a:lnTo>
                <a:lnTo>
                  <a:pt x="3052140" y="52705"/>
                </a:lnTo>
                <a:lnTo>
                  <a:pt x="3044266" y="53848"/>
                </a:lnTo>
                <a:lnTo>
                  <a:pt x="3033141" y="53213"/>
                </a:lnTo>
                <a:lnTo>
                  <a:pt x="3024162" y="52324"/>
                </a:lnTo>
                <a:lnTo>
                  <a:pt x="3035401" y="51435"/>
                </a:lnTo>
                <a:lnTo>
                  <a:pt x="3036493" y="50546"/>
                </a:lnTo>
                <a:lnTo>
                  <a:pt x="3045790" y="51054"/>
                </a:lnTo>
                <a:lnTo>
                  <a:pt x="3054693" y="50419"/>
                </a:lnTo>
                <a:lnTo>
                  <a:pt x="3064865" y="49403"/>
                </a:lnTo>
                <a:lnTo>
                  <a:pt x="3076752" y="48945"/>
                </a:lnTo>
                <a:lnTo>
                  <a:pt x="3050565" y="48133"/>
                </a:lnTo>
                <a:lnTo>
                  <a:pt x="3058426" y="46990"/>
                </a:lnTo>
                <a:lnTo>
                  <a:pt x="3048012" y="47371"/>
                </a:lnTo>
                <a:lnTo>
                  <a:pt x="3036532" y="46863"/>
                </a:lnTo>
                <a:lnTo>
                  <a:pt x="3024517" y="46482"/>
                </a:lnTo>
                <a:lnTo>
                  <a:pt x="3012529" y="46863"/>
                </a:lnTo>
                <a:lnTo>
                  <a:pt x="2999270" y="46482"/>
                </a:lnTo>
                <a:lnTo>
                  <a:pt x="2990621" y="45593"/>
                </a:lnTo>
                <a:lnTo>
                  <a:pt x="2986811" y="44323"/>
                </a:lnTo>
                <a:lnTo>
                  <a:pt x="2988018" y="43053"/>
                </a:lnTo>
                <a:lnTo>
                  <a:pt x="2995841" y="43688"/>
                </a:lnTo>
                <a:lnTo>
                  <a:pt x="2997949" y="43815"/>
                </a:lnTo>
                <a:lnTo>
                  <a:pt x="3012719" y="44704"/>
                </a:lnTo>
                <a:lnTo>
                  <a:pt x="3019895" y="45466"/>
                </a:lnTo>
                <a:lnTo>
                  <a:pt x="3024924" y="43561"/>
                </a:lnTo>
                <a:lnTo>
                  <a:pt x="3018231" y="43815"/>
                </a:lnTo>
                <a:lnTo>
                  <a:pt x="3018790" y="41910"/>
                </a:lnTo>
                <a:lnTo>
                  <a:pt x="3031121" y="42164"/>
                </a:lnTo>
                <a:lnTo>
                  <a:pt x="3039808" y="41402"/>
                </a:lnTo>
                <a:lnTo>
                  <a:pt x="3047644" y="40894"/>
                </a:lnTo>
                <a:lnTo>
                  <a:pt x="3057423" y="41910"/>
                </a:lnTo>
                <a:lnTo>
                  <a:pt x="3046234" y="42799"/>
                </a:lnTo>
                <a:lnTo>
                  <a:pt x="3044545" y="42672"/>
                </a:lnTo>
                <a:lnTo>
                  <a:pt x="3043364" y="42799"/>
                </a:lnTo>
                <a:lnTo>
                  <a:pt x="3094215" y="46990"/>
                </a:lnTo>
                <a:lnTo>
                  <a:pt x="3084715" y="46482"/>
                </a:lnTo>
                <a:lnTo>
                  <a:pt x="3075749" y="46228"/>
                </a:lnTo>
                <a:lnTo>
                  <a:pt x="3073577" y="45085"/>
                </a:lnTo>
                <a:lnTo>
                  <a:pt x="3082239" y="45466"/>
                </a:lnTo>
                <a:lnTo>
                  <a:pt x="3115475" y="46101"/>
                </a:lnTo>
                <a:lnTo>
                  <a:pt x="3113989" y="46990"/>
                </a:lnTo>
                <a:lnTo>
                  <a:pt x="3113354" y="47371"/>
                </a:lnTo>
                <a:lnTo>
                  <a:pt x="3112084" y="48133"/>
                </a:lnTo>
                <a:lnTo>
                  <a:pt x="3125038" y="47371"/>
                </a:lnTo>
                <a:lnTo>
                  <a:pt x="3140875" y="47879"/>
                </a:lnTo>
                <a:lnTo>
                  <a:pt x="3155137" y="48514"/>
                </a:lnTo>
                <a:lnTo>
                  <a:pt x="3157982" y="48641"/>
                </a:lnTo>
                <a:lnTo>
                  <a:pt x="3174708" y="48641"/>
                </a:lnTo>
                <a:lnTo>
                  <a:pt x="3195028" y="50673"/>
                </a:lnTo>
                <a:lnTo>
                  <a:pt x="3197568" y="50927"/>
                </a:lnTo>
                <a:lnTo>
                  <a:pt x="3197009" y="50673"/>
                </a:lnTo>
                <a:lnTo>
                  <a:pt x="3203867" y="50800"/>
                </a:lnTo>
                <a:lnTo>
                  <a:pt x="3205683" y="51308"/>
                </a:lnTo>
                <a:lnTo>
                  <a:pt x="3205823" y="51943"/>
                </a:lnTo>
                <a:lnTo>
                  <a:pt x="3207626" y="52451"/>
                </a:lnTo>
                <a:lnTo>
                  <a:pt x="3211284" y="51816"/>
                </a:lnTo>
                <a:lnTo>
                  <a:pt x="3216364" y="51435"/>
                </a:lnTo>
                <a:lnTo>
                  <a:pt x="3219043" y="51181"/>
                </a:lnTo>
                <a:lnTo>
                  <a:pt x="3215475" y="50546"/>
                </a:lnTo>
                <a:lnTo>
                  <a:pt x="3206292" y="50292"/>
                </a:lnTo>
                <a:lnTo>
                  <a:pt x="3203600" y="49911"/>
                </a:lnTo>
                <a:lnTo>
                  <a:pt x="3201974" y="49276"/>
                </a:lnTo>
                <a:lnTo>
                  <a:pt x="3195942" y="48514"/>
                </a:lnTo>
                <a:lnTo>
                  <a:pt x="3207423" y="49022"/>
                </a:lnTo>
                <a:lnTo>
                  <a:pt x="3215322" y="48514"/>
                </a:lnTo>
                <a:lnTo>
                  <a:pt x="3222472" y="47625"/>
                </a:lnTo>
                <a:lnTo>
                  <a:pt x="3231756" y="46990"/>
                </a:lnTo>
                <a:lnTo>
                  <a:pt x="3238411" y="47752"/>
                </a:lnTo>
                <a:lnTo>
                  <a:pt x="3247974" y="48641"/>
                </a:lnTo>
                <a:lnTo>
                  <a:pt x="3255010" y="49530"/>
                </a:lnTo>
                <a:lnTo>
                  <a:pt x="3254654" y="49911"/>
                </a:lnTo>
                <a:lnTo>
                  <a:pt x="3254171" y="50419"/>
                </a:lnTo>
                <a:lnTo>
                  <a:pt x="3254057" y="50546"/>
                </a:lnTo>
                <a:lnTo>
                  <a:pt x="3245193" y="50165"/>
                </a:lnTo>
                <a:lnTo>
                  <a:pt x="3239503" y="49530"/>
                </a:lnTo>
                <a:lnTo>
                  <a:pt x="3233267" y="49022"/>
                </a:lnTo>
                <a:lnTo>
                  <a:pt x="3222764" y="49149"/>
                </a:lnTo>
                <a:lnTo>
                  <a:pt x="3237217" y="49911"/>
                </a:lnTo>
                <a:lnTo>
                  <a:pt x="3240773" y="50546"/>
                </a:lnTo>
                <a:lnTo>
                  <a:pt x="3242856" y="51562"/>
                </a:lnTo>
                <a:lnTo>
                  <a:pt x="3247428" y="52197"/>
                </a:lnTo>
                <a:lnTo>
                  <a:pt x="3250031" y="52552"/>
                </a:lnTo>
                <a:lnTo>
                  <a:pt x="3249015" y="52324"/>
                </a:lnTo>
                <a:lnTo>
                  <a:pt x="3252927" y="52197"/>
                </a:lnTo>
                <a:lnTo>
                  <a:pt x="3255784" y="52578"/>
                </a:lnTo>
                <a:lnTo>
                  <a:pt x="3266275" y="53975"/>
                </a:lnTo>
                <a:lnTo>
                  <a:pt x="3265170" y="53340"/>
                </a:lnTo>
                <a:lnTo>
                  <a:pt x="3265754" y="52959"/>
                </a:lnTo>
                <a:lnTo>
                  <a:pt x="3268014" y="52578"/>
                </a:lnTo>
                <a:lnTo>
                  <a:pt x="3277349" y="52959"/>
                </a:lnTo>
                <a:lnTo>
                  <a:pt x="3282238" y="53848"/>
                </a:lnTo>
                <a:lnTo>
                  <a:pt x="3285896" y="54356"/>
                </a:lnTo>
                <a:lnTo>
                  <a:pt x="3291484" y="53594"/>
                </a:lnTo>
                <a:lnTo>
                  <a:pt x="3275228" y="52324"/>
                </a:lnTo>
                <a:lnTo>
                  <a:pt x="3268802" y="51562"/>
                </a:lnTo>
                <a:lnTo>
                  <a:pt x="3265259" y="50419"/>
                </a:lnTo>
                <a:lnTo>
                  <a:pt x="3276943" y="51435"/>
                </a:lnTo>
                <a:lnTo>
                  <a:pt x="3279216" y="51689"/>
                </a:lnTo>
                <a:lnTo>
                  <a:pt x="3288347" y="52705"/>
                </a:lnTo>
                <a:lnTo>
                  <a:pt x="3290087" y="52832"/>
                </a:lnTo>
                <a:lnTo>
                  <a:pt x="3291814" y="52959"/>
                </a:lnTo>
                <a:lnTo>
                  <a:pt x="3300501" y="53594"/>
                </a:lnTo>
                <a:lnTo>
                  <a:pt x="3314382" y="53594"/>
                </a:lnTo>
                <a:lnTo>
                  <a:pt x="3307384" y="54610"/>
                </a:lnTo>
                <a:lnTo>
                  <a:pt x="3306508" y="54737"/>
                </a:lnTo>
                <a:lnTo>
                  <a:pt x="3321939" y="55232"/>
                </a:lnTo>
                <a:lnTo>
                  <a:pt x="3323336" y="54610"/>
                </a:lnTo>
                <a:lnTo>
                  <a:pt x="3350120" y="56134"/>
                </a:lnTo>
                <a:lnTo>
                  <a:pt x="3358540" y="56515"/>
                </a:lnTo>
                <a:lnTo>
                  <a:pt x="3357143" y="55626"/>
                </a:lnTo>
                <a:lnTo>
                  <a:pt x="3362807" y="54991"/>
                </a:lnTo>
                <a:lnTo>
                  <a:pt x="3371519" y="54610"/>
                </a:lnTo>
                <a:lnTo>
                  <a:pt x="3379228" y="54610"/>
                </a:lnTo>
                <a:lnTo>
                  <a:pt x="3375685" y="55245"/>
                </a:lnTo>
                <a:lnTo>
                  <a:pt x="3377260" y="55880"/>
                </a:lnTo>
                <a:lnTo>
                  <a:pt x="3379686" y="56388"/>
                </a:lnTo>
                <a:lnTo>
                  <a:pt x="3378644" y="56642"/>
                </a:lnTo>
                <a:lnTo>
                  <a:pt x="3387572" y="56007"/>
                </a:lnTo>
                <a:lnTo>
                  <a:pt x="3387902" y="54991"/>
                </a:lnTo>
                <a:lnTo>
                  <a:pt x="3384054" y="53848"/>
                </a:lnTo>
                <a:lnTo>
                  <a:pt x="3380409" y="52959"/>
                </a:lnTo>
                <a:lnTo>
                  <a:pt x="3383191" y="52959"/>
                </a:lnTo>
                <a:lnTo>
                  <a:pt x="3392157" y="53086"/>
                </a:lnTo>
                <a:lnTo>
                  <a:pt x="3389338" y="52451"/>
                </a:lnTo>
                <a:lnTo>
                  <a:pt x="3379762" y="52832"/>
                </a:lnTo>
                <a:lnTo>
                  <a:pt x="3370135" y="52578"/>
                </a:lnTo>
                <a:lnTo>
                  <a:pt x="3361461" y="51816"/>
                </a:lnTo>
                <a:lnTo>
                  <a:pt x="3354730" y="50800"/>
                </a:lnTo>
                <a:lnTo>
                  <a:pt x="3361906" y="50673"/>
                </a:lnTo>
                <a:lnTo>
                  <a:pt x="3362693" y="50292"/>
                </a:lnTo>
                <a:lnTo>
                  <a:pt x="3361004" y="49657"/>
                </a:lnTo>
                <a:lnTo>
                  <a:pt x="3360763" y="49276"/>
                </a:lnTo>
                <a:lnTo>
                  <a:pt x="3336861" y="48895"/>
                </a:lnTo>
                <a:lnTo>
                  <a:pt x="3337128" y="49784"/>
                </a:lnTo>
                <a:lnTo>
                  <a:pt x="3342475" y="50927"/>
                </a:lnTo>
                <a:lnTo>
                  <a:pt x="3343338" y="51689"/>
                </a:lnTo>
                <a:lnTo>
                  <a:pt x="3330092" y="51308"/>
                </a:lnTo>
                <a:lnTo>
                  <a:pt x="3323399" y="50038"/>
                </a:lnTo>
                <a:lnTo>
                  <a:pt x="3307778" y="49403"/>
                </a:lnTo>
                <a:lnTo>
                  <a:pt x="3307219" y="48387"/>
                </a:lnTo>
                <a:lnTo>
                  <a:pt x="3313404" y="47879"/>
                </a:lnTo>
                <a:lnTo>
                  <a:pt x="3325152" y="48006"/>
                </a:lnTo>
                <a:lnTo>
                  <a:pt x="3326803" y="48895"/>
                </a:lnTo>
                <a:lnTo>
                  <a:pt x="3325431" y="47879"/>
                </a:lnTo>
                <a:lnTo>
                  <a:pt x="3342322" y="47879"/>
                </a:lnTo>
                <a:lnTo>
                  <a:pt x="3347555" y="46990"/>
                </a:lnTo>
                <a:lnTo>
                  <a:pt x="3353308" y="47371"/>
                </a:lnTo>
                <a:lnTo>
                  <a:pt x="3361296" y="47752"/>
                </a:lnTo>
                <a:lnTo>
                  <a:pt x="3369780" y="47879"/>
                </a:lnTo>
                <a:lnTo>
                  <a:pt x="3377019" y="47752"/>
                </a:lnTo>
                <a:lnTo>
                  <a:pt x="3375139" y="47498"/>
                </a:lnTo>
                <a:lnTo>
                  <a:pt x="3369399" y="45974"/>
                </a:lnTo>
                <a:lnTo>
                  <a:pt x="3360420" y="46990"/>
                </a:lnTo>
                <a:lnTo>
                  <a:pt x="3364839" y="46228"/>
                </a:lnTo>
                <a:lnTo>
                  <a:pt x="3370986" y="45720"/>
                </a:lnTo>
                <a:lnTo>
                  <a:pt x="3378276" y="45339"/>
                </a:lnTo>
                <a:lnTo>
                  <a:pt x="3386163" y="44704"/>
                </a:lnTo>
                <a:lnTo>
                  <a:pt x="3379444" y="44958"/>
                </a:lnTo>
                <a:lnTo>
                  <a:pt x="3376168" y="43180"/>
                </a:lnTo>
                <a:lnTo>
                  <a:pt x="3383953" y="43688"/>
                </a:lnTo>
                <a:lnTo>
                  <a:pt x="3394938" y="43180"/>
                </a:lnTo>
                <a:lnTo>
                  <a:pt x="3402406" y="434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108983" y="3991469"/>
            <a:ext cx="15240" cy="1905"/>
          </a:xfrm>
          <a:custGeom>
            <a:avLst/>
            <a:gdLst/>
            <a:ahLst/>
            <a:cxnLst/>
            <a:rect l="l" t="t" r="r" b="b"/>
            <a:pathLst>
              <a:path w="15239" h="1904">
                <a:moveTo>
                  <a:pt x="635" y="12"/>
                </a:moveTo>
                <a:lnTo>
                  <a:pt x="457" y="0"/>
                </a:lnTo>
                <a:lnTo>
                  <a:pt x="165" y="12"/>
                </a:lnTo>
                <a:lnTo>
                  <a:pt x="0" y="0"/>
                </a:lnTo>
                <a:lnTo>
                  <a:pt x="292" y="50"/>
                </a:lnTo>
                <a:lnTo>
                  <a:pt x="635" y="12"/>
                </a:lnTo>
                <a:close/>
              </a:path>
              <a:path w="15239" h="1904">
                <a:moveTo>
                  <a:pt x="15125" y="1460"/>
                </a:moveTo>
                <a:lnTo>
                  <a:pt x="14414" y="1346"/>
                </a:lnTo>
                <a:lnTo>
                  <a:pt x="12319" y="1358"/>
                </a:lnTo>
                <a:lnTo>
                  <a:pt x="7493" y="1587"/>
                </a:lnTo>
                <a:lnTo>
                  <a:pt x="15125" y="14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549176" y="3942979"/>
            <a:ext cx="6985" cy="635"/>
          </a:xfrm>
          <a:custGeom>
            <a:avLst/>
            <a:gdLst/>
            <a:ahLst/>
            <a:cxnLst/>
            <a:rect l="l" t="t" r="r" b="b"/>
            <a:pathLst>
              <a:path w="6984" h="635">
                <a:moveTo>
                  <a:pt x="0" y="620"/>
                </a:moveTo>
                <a:lnTo>
                  <a:pt x="654" y="372"/>
                </a:lnTo>
                <a:lnTo>
                  <a:pt x="2511" y="137"/>
                </a:lnTo>
                <a:lnTo>
                  <a:pt x="6554" y="0"/>
                </a:lnTo>
                <a:lnTo>
                  <a:pt x="5233" y="275"/>
                </a:lnTo>
                <a:lnTo>
                  <a:pt x="2812" y="468"/>
                </a:lnTo>
                <a:lnTo>
                  <a:pt x="0" y="6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099074" y="3980103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562" y="482"/>
                </a:moveTo>
                <a:lnTo>
                  <a:pt x="0" y="289"/>
                </a:lnTo>
                <a:lnTo>
                  <a:pt x="222" y="137"/>
                </a:lnTo>
                <a:lnTo>
                  <a:pt x="876" y="0"/>
                </a:lnTo>
                <a:lnTo>
                  <a:pt x="889" y="151"/>
                </a:lnTo>
                <a:lnTo>
                  <a:pt x="758" y="303"/>
                </a:lnTo>
                <a:lnTo>
                  <a:pt x="562" y="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201444" y="3991404"/>
            <a:ext cx="4445" cy="635"/>
          </a:xfrm>
          <a:custGeom>
            <a:avLst/>
            <a:gdLst/>
            <a:ahLst/>
            <a:cxnLst/>
            <a:rect l="l" t="t" r="r" b="b"/>
            <a:pathLst>
              <a:path w="4445" h="635">
                <a:moveTo>
                  <a:pt x="0" y="413"/>
                </a:moveTo>
                <a:lnTo>
                  <a:pt x="706" y="0"/>
                </a:lnTo>
                <a:lnTo>
                  <a:pt x="1805" y="41"/>
                </a:lnTo>
                <a:lnTo>
                  <a:pt x="3009" y="55"/>
                </a:lnTo>
                <a:lnTo>
                  <a:pt x="4173" y="96"/>
                </a:lnTo>
                <a:lnTo>
                  <a:pt x="3309" y="344"/>
                </a:lnTo>
                <a:lnTo>
                  <a:pt x="0" y="4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665392" y="3943903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0" y="454"/>
                </a:moveTo>
                <a:lnTo>
                  <a:pt x="170" y="316"/>
                </a:lnTo>
                <a:lnTo>
                  <a:pt x="379" y="179"/>
                </a:lnTo>
                <a:lnTo>
                  <a:pt x="915" y="0"/>
                </a:lnTo>
                <a:lnTo>
                  <a:pt x="719" y="192"/>
                </a:lnTo>
                <a:lnTo>
                  <a:pt x="379" y="330"/>
                </a:lnTo>
                <a:lnTo>
                  <a:pt x="0" y="4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481247" y="3996557"/>
            <a:ext cx="3810" cy="635"/>
          </a:xfrm>
          <a:custGeom>
            <a:avLst/>
            <a:gdLst/>
            <a:ahLst/>
            <a:cxnLst/>
            <a:rect l="l" t="t" r="r" b="b"/>
            <a:pathLst>
              <a:path w="3810" h="635">
                <a:moveTo>
                  <a:pt x="0" y="192"/>
                </a:moveTo>
                <a:lnTo>
                  <a:pt x="928" y="55"/>
                </a:lnTo>
                <a:lnTo>
                  <a:pt x="2080" y="0"/>
                </a:lnTo>
                <a:lnTo>
                  <a:pt x="3231" y="0"/>
                </a:lnTo>
                <a:lnTo>
                  <a:pt x="1033" y="110"/>
                </a:lnTo>
                <a:lnTo>
                  <a:pt x="0" y="1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086999" y="3943603"/>
            <a:ext cx="3031490" cy="57150"/>
          </a:xfrm>
          <a:custGeom>
            <a:avLst/>
            <a:gdLst/>
            <a:ahLst/>
            <a:cxnLst/>
            <a:rect l="l" t="t" r="r" b="b"/>
            <a:pathLst>
              <a:path w="3031490" h="57150">
                <a:moveTo>
                  <a:pt x="68287" y="55359"/>
                </a:moveTo>
                <a:lnTo>
                  <a:pt x="64490" y="55118"/>
                </a:lnTo>
                <a:lnTo>
                  <a:pt x="60985" y="55626"/>
                </a:lnTo>
                <a:lnTo>
                  <a:pt x="68287" y="55359"/>
                </a:lnTo>
                <a:close/>
              </a:path>
              <a:path w="3031490" h="57150">
                <a:moveTo>
                  <a:pt x="72466" y="55626"/>
                </a:moveTo>
                <a:lnTo>
                  <a:pt x="71704" y="55245"/>
                </a:lnTo>
                <a:lnTo>
                  <a:pt x="68287" y="55359"/>
                </a:lnTo>
                <a:lnTo>
                  <a:pt x="72466" y="55626"/>
                </a:lnTo>
                <a:close/>
              </a:path>
              <a:path w="3031490" h="57150">
                <a:moveTo>
                  <a:pt x="102031" y="32842"/>
                </a:moveTo>
                <a:lnTo>
                  <a:pt x="101752" y="32766"/>
                </a:lnTo>
                <a:lnTo>
                  <a:pt x="99402" y="32131"/>
                </a:lnTo>
                <a:lnTo>
                  <a:pt x="90474" y="33655"/>
                </a:lnTo>
                <a:lnTo>
                  <a:pt x="96901" y="32766"/>
                </a:lnTo>
                <a:lnTo>
                  <a:pt x="102031" y="32842"/>
                </a:lnTo>
                <a:close/>
              </a:path>
              <a:path w="3031490" h="57150">
                <a:moveTo>
                  <a:pt x="105778" y="34645"/>
                </a:moveTo>
                <a:lnTo>
                  <a:pt x="104025" y="34658"/>
                </a:lnTo>
                <a:lnTo>
                  <a:pt x="103200" y="34861"/>
                </a:lnTo>
                <a:lnTo>
                  <a:pt x="100952" y="35064"/>
                </a:lnTo>
                <a:lnTo>
                  <a:pt x="105778" y="34645"/>
                </a:lnTo>
                <a:close/>
              </a:path>
              <a:path w="3031490" h="57150">
                <a:moveTo>
                  <a:pt x="120637" y="47955"/>
                </a:moveTo>
                <a:lnTo>
                  <a:pt x="118973" y="47688"/>
                </a:lnTo>
                <a:lnTo>
                  <a:pt x="118618" y="47904"/>
                </a:lnTo>
                <a:lnTo>
                  <a:pt x="119303" y="47917"/>
                </a:lnTo>
                <a:lnTo>
                  <a:pt x="119964" y="47942"/>
                </a:lnTo>
                <a:lnTo>
                  <a:pt x="120637" y="47955"/>
                </a:lnTo>
                <a:close/>
              </a:path>
              <a:path w="3031490" h="57150">
                <a:moveTo>
                  <a:pt x="135750" y="52565"/>
                </a:moveTo>
                <a:lnTo>
                  <a:pt x="133184" y="52959"/>
                </a:lnTo>
                <a:lnTo>
                  <a:pt x="134708" y="52832"/>
                </a:lnTo>
                <a:lnTo>
                  <a:pt x="135750" y="52565"/>
                </a:lnTo>
                <a:close/>
              </a:path>
              <a:path w="3031490" h="57150">
                <a:moveTo>
                  <a:pt x="177990" y="52070"/>
                </a:moveTo>
                <a:lnTo>
                  <a:pt x="170535" y="50419"/>
                </a:lnTo>
                <a:lnTo>
                  <a:pt x="166535" y="50546"/>
                </a:lnTo>
                <a:lnTo>
                  <a:pt x="163360" y="51181"/>
                </a:lnTo>
                <a:lnTo>
                  <a:pt x="165735" y="51435"/>
                </a:lnTo>
                <a:lnTo>
                  <a:pt x="170268" y="51816"/>
                </a:lnTo>
                <a:lnTo>
                  <a:pt x="173520" y="52451"/>
                </a:lnTo>
                <a:lnTo>
                  <a:pt x="177990" y="52070"/>
                </a:lnTo>
                <a:close/>
              </a:path>
              <a:path w="3031490" h="57150">
                <a:moveTo>
                  <a:pt x="263880" y="54000"/>
                </a:moveTo>
                <a:lnTo>
                  <a:pt x="258254" y="54356"/>
                </a:lnTo>
                <a:lnTo>
                  <a:pt x="262229" y="54229"/>
                </a:lnTo>
                <a:lnTo>
                  <a:pt x="263880" y="54000"/>
                </a:lnTo>
                <a:close/>
              </a:path>
              <a:path w="3031490" h="57150">
                <a:moveTo>
                  <a:pt x="288709" y="48983"/>
                </a:moveTo>
                <a:lnTo>
                  <a:pt x="287540" y="49022"/>
                </a:lnTo>
                <a:lnTo>
                  <a:pt x="279107" y="49530"/>
                </a:lnTo>
                <a:lnTo>
                  <a:pt x="279590" y="49276"/>
                </a:lnTo>
                <a:lnTo>
                  <a:pt x="273646" y="51308"/>
                </a:lnTo>
                <a:lnTo>
                  <a:pt x="280111" y="51181"/>
                </a:lnTo>
                <a:lnTo>
                  <a:pt x="275653" y="52324"/>
                </a:lnTo>
                <a:lnTo>
                  <a:pt x="263880" y="54000"/>
                </a:lnTo>
                <a:lnTo>
                  <a:pt x="270154" y="53594"/>
                </a:lnTo>
                <a:lnTo>
                  <a:pt x="277583" y="52197"/>
                </a:lnTo>
                <a:lnTo>
                  <a:pt x="280949" y="51181"/>
                </a:lnTo>
                <a:lnTo>
                  <a:pt x="283057" y="50546"/>
                </a:lnTo>
                <a:lnTo>
                  <a:pt x="286740" y="49530"/>
                </a:lnTo>
                <a:lnTo>
                  <a:pt x="288709" y="48983"/>
                </a:lnTo>
                <a:close/>
              </a:path>
              <a:path w="3031490" h="57150">
                <a:moveTo>
                  <a:pt x="290118" y="48945"/>
                </a:moveTo>
                <a:lnTo>
                  <a:pt x="289039" y="48895"/>
                </a:lnTo>
                <a:lnTo>
                  <a:pt x="288709" y="48983"/>
                </a:lnTo>
                <a:lnTo>
                  <a:pt x="290118" y="48945"/>
                </a:lnTo>
                <a:close/>
              </a:path>
              <a:path w="3031490" h="57150">
                <a:moveTo>
                  <a:pt x="347916" y="31800"/>
                </a:moveTo>
                <a:lnTo>
                  <a:pt x="346710" y="31826"/>
                </a:lnTo>
                <a:lnTo>
                  <a:pt x="347002" y="32004"/>
                </a:lnTo>
                <a:lnTo>
                  <a:pt x="347916" y="31800"/>
                </a:lnTo>
                <a:close/>
              </a:path>
              <a:path w="3031490" h="57150">
                <a:moveTo>
                  <a:pt x="349542" y="29794"/>
                </a:moveTo>
                <a:lnTo>
                  <a:pt x="346468" y="29337"/>
                </a:lnTo>
                <a:lnTo>
                  <a:pt x="345719" y="29768"/>
                </a:lnTo>
                <a:lnTo>
                  <a:pt x="349542" y="29794"/>
                </a:lnTo>
                <a:close/>
              </a:path>
              <a:path w="3031490" h="57150">
                <a:moveTo>
                  <a:pt x="356946" y="29845"/>
                </a:moveTo>
                <a:lnTo>
                  <a:pt x="349542" y="29794"/>
                </a:lnTo>
                <a:lnTo>
                  <a:pt x="352437" y="30226"/>
                </a:lnTo>
                <a:lnTo>
                  <a:pt x="356946" y="29845"/>
                </a:lnTo>
                <a:close/>
              </a:path>
              <a:path w="3031490" h="57150">
                <a:moveTo>
                  <a:pt x="359943" y="31115"/>
                </a:moveTo>
                <a:lnTo>
                  <a:pt x="356946" y="29845"/>
                </a:lnTo>
                <a:lnTo>
                  <a:pt x="347916" y="31800"/>
                </a:lnTo>
                <a:lnTo>
                  <a:pt x="356438" y="31623"/>
                </a:lnTo>
                <a:lnTo>
                  <a:pt x="359943" y="31115"/>
                </a:lnTo>
                <a:close/>
              </a:path>
              <a:path w="3031490" h="57150">
                <a:moveTo>
                  <a:pt x="618083" y="52997"/>
                </a:moveTo>
                <a:lnTo>
                  <a:pt x="615505" y="53251"/>
                </a:lnTo>
                <a:lnTo>
                  <a:pt x="617956" y="53467"/>
                </a:lnTo>
                <a:lnTo>
                  <a:pt x="618083" y="52997"/>
                </a:lnTo>
                <a:close/>
              </a:path>
              <a:path w="3031490" h="57150">
                <a:moveTo>
                  <a:pt x="626389" y="51562"/>
                </a:moveTo>
                <a:lnTo>
                  <a:pt x="618413" y="51689"/>
                </a:lnTo>
                <a:lnTo>
                  <a:pt x="618083" y="52997"/>
                </a:lnTo>
                <a:lnTo>
                  <a:pt x="619760" y="52832"/>
                </a:lnTo>
                <a:lnTo>
                  <a:pt x="626389" y="51562"/>
                </a:lnTo>
                <a:close/>
              </a:path>
              <a:path w="3031490" h="57150">
                <a:moveTo>
                  <a:pt x="860475" y="27000"/>
                </a:moveTo>
                <a:lnTo>
                  <a:pt x="849083" y="26035"/>
                </a:lnTo>
                <a:lnTo>
                  <a:pt x="848626" y="27813"/>
                </a:lnTo>
                <a:lnTo>
                  <a:pt x="857567" y="27813"/>
                </a:lnTo>
                <a:lnTo>
                  <a:pt x="860475" y="27000"/>
                </a:lnTo>
                <a:close/>
              </a:path>
              <a:path w="3031490" h="57150">
                <a:moveTo>
                  <a:pt x="867854" y="26631"/>
                </a:moveTo>
                <a:lnTo>
                  <a:pt x="862571" y="26416"/>
                </a:lnTo>
                <a:lnTo>
                  <a:pt x="860475" y="27000"/>
                </a:lnTo>
                <a:lnTo>
                  <a:pt x="867041" y="27559"/>
                </a:lnTo>
                <a:lnTo>
                  <a:pt x="867854" y="26631"/>
                </a:lnTo>
                <a:close/>
              </a:path>
              <a:path w="3031490" h="57150">
                <a:moveTo>
                  <a:pt x="923201" y="19939"/>
                </a:moveTo>
                <a:lnTo>
                  <a:pt x="915733" y="19812"/>
                </a:lnTo>
                <a:lnTo>
                  <a:pt x="914946" y="20294"/>
                </a:lnTo>
                <a:lnTo>
                  <a:pt x="919340" y="19939"/>
                </a:lnTo>
                <a:lnTo>
                  <a:pt x="923201" y="19939"/>
                </a:lnTo>
                <a:close/>
              </a:path>
              <a:path w="3031490" h="57150">
                <a:moveTo>
                  <a:pt x="941158" y="42405"/>
                </a:moveTo>
                <a:lnTo>
                  <a:pt x="938542" y="42672"/>
                </a:lnTo>
                <a:lnTo>
                  <a:pt x="931633" y="43688"/>
                </a:lnTo>
                <a:lnTo>
                  <a:pt x="937107" y="43434"/>
                </a:lnTo>
                <a:lnTo>
                  <a:pt x="941158" y="42405"/>
                </a:lnTo>
                <a:close/>
              </a:path>
              <a:path w="3031490" h="57150">
                <a:moveTo>
                  <a:pt x="941971" y="42316"/>
                </a:moveTo>
                <a:lnTo>
                  <a:pt x="941590" y="42291"/>
                </a:lnTo>
                <a:lnTo>
                  <a:pt x="941158" y="42405"/>
                </a:lnTo>
                <a:lnTo>
                  <a:pt x="941971" y="42316"/>
                </a:lnTo>
                <a:close/>
              </a:path>
              <a:path w="3031490" h="57150">
                <a:moveTo>
                  <a:pt x="1298346" y="16446"/>
                </a:moveTo>
                <a:lnTo>
                  <a:pt x="1297305" y="16637"/>
                </a:lnTo>
                <a:lnTo>
                  <a:pt x="1298282" y="16649"/>
                </a:lnTo>
                <a:lnTo>
                  <a:pt x="1298346" y="16446"/>
                </a:lnTo>
                <a:close/>
              </a:path>
              <a:path w="3031490" h="57150">
                <a:moveTo>
                  <a:pt x="1306715" y="14732"/>
                </a:moveTo>
                <a:lnTo>
                  <a:pt x="1300162" y="15367"/>
                </a:lnTo>
                <a:lnTo>
                  <a:pt x="1298435" y="16129"/>
                </a:lnTo>
                <a:lnTo>
                  <a:pt x="1298346" y="16446"/>
                </a:lnTo>
                <a:lnTo>
                  <a:pt x="1302715" y="15621"/>
                </a:lnTo>
                <a:lnTo>
                  <a:pt x="1306715" y="14732"/>
                </a:lnTo>
                <a:close/>
              </a:path>
              <a:path w="3031490" h="57150">
                <a:moveTo>
                  <a:pt x="1454150" y="14224"/>
                </a:moveTo>
                <a:lnTo>
                  <a:pt x="1451648" y="14071"/>
                </a:lnTo>
                <a:lnTo>
                  <a:pt x="1448219" y="14706"/>
                </a:lnTo>
                <a:lnTo>
                  <a:pt x="1454150" y="14224"/>
                </a:lnTo>
                <a:close/>
              </a:path>
              <a:path w="3031490" h="57150">
                <a:moveTo>
                  <a:pt x="1467104" y="13462"/>
                </a:moveTo>
                <a:lnTo>
                  <a:pt x="1458137" y="11938"/>
                </a:lnTo>
                <a:lnTo>
                  <a:pt x="1455140" y="11430"/>
                </a:lnTo>
                <a:lnTo>
                  <a:pt x="1447546" y="11938"/>
                </a:lnTo>
                <a:lnTo>
                  <a:pt x="1440040" y="11811"/>
                </a:lnTo>
                <a:lnTo>
                  <a:pt x="1433093" y="11430"/>
                </a:lnTo>
                <a:lnTo>
                  <a:pt x="1427175" y="11303"/>
                </a:lnTo>
                <a:lnTo>
                  <a:pt x="1434693" y="12192"/>
                </a:lnTo>
                <a:lnTo>
                  <a:pt x="1433233" y="13843"/>
                </a:lnTo>
                <a:lnTo>
                  <a:pt x="1426260" y="12700"/>
                </a:lnTo>
                <a:lnTo>
                  <a:pt x="1422742" y="12446"/>
                </a:lnTo>
                <a:lnTo>
                  <a:pt x="1427797" y="14732"/>
                </a:lnTo>
                <a:lnTo>
                  <a:pt x="1435417" y="14605"/>
                </a:lnTo>
                <a:lnTo>
                  <a:pt x="1442097" y="14097"/>
                </a:lnTo>
                <a:lnTo>
                  <a:pt x="1448219" y="13843"/>
                </a:lnTo>
                <a:lnTo>
                  <a:pt x="1451648" y="14071"/>
                </a:lnTo>
                <a:lnTo>
                  <a:pt x="1452143" y="13970"/>
                </a:lnTo>
                <a:lnTo>
                  <a:pt x="1465135" y="15367"/>
                </a:lnTo>
                <a:lnTo>
                  <a:pt x="1466583" y="13970"/>
                </a:lnTo>
                <a:lnTo>
                  <a:pt x="1467104" y="13462"/>
                </a:lnTo>
                <a:close/>
              </a:path>
              <a:path w="3031490" h="57150">
                <a:moveTo>
                  <a:pt x="1531810" y="11366"/>
                </a:moveTo>
                <a:lnTo>
                  <a:pt x="1530832" y="11455"/>
                </a:lnTo>
                <a:lnTo>
                  <a:pt x="1529029" y="11747"/>
                </a:lnTo>
                <a:lnTo>
                  <a:pt x="1528991" y="11938"/>
                </a:lnTo>
                <a:lnTo>
                  <a:pt x="1530223" y="11811"/>
                </a:lnTo>
                <a:lnTo>
                  <a:pt x="1531289" y="11633"/>
                </a:lnTo>
                <a:lnTo>
                  <a:pt x="1531810" y="11366"/>
                </a:lnTo>
                <a:close/>
              </a:path>
              <a:path w="3031490" h="57150">
                <a:moveTo>
                  <a:pt x="1693138" y="40220"/>
                </a:moveTo>
                <a:lnTo>
                  <a:pt x="1687817" y="39751"/>
                </a:lnTo>
                <a:lnTo>
                  <a:pt x="1689341" y="39624"/>
                </a:lnTo>
                <a:lnTo>
                  <a:pt x="1688325" y="39497"/>
                </a:lnTo>
                <a:lnTo>
                  <a:pt x="1689836" y="39370"/>
                </a:lnTo>
                <a:lnTo>
                  <a:pt x="1677885" y="39497"/>
                </a:lnTo>
                <a:lnTo>
                  <a:pt x="1672450" y="40132"/>
                </a:lnTo>
                <a:lnTo>
                  <a:pt x="1667459" y="40767"/>
                </a:lnTo>
                <a:lnTo>
                  <a:pt x="1656930" y="41402"/>
                </a:lnTo>
                <a:lnTo>
                  <a:pt x="1671370" y="40767"/>
                </a:lnTo>
                <a:lnTo>
                  <a:pt x="1693138" y="40220"/>
                </a:lnTo>
                <a:close/>
              </a:path>
              <a:path w="3031490" h="57150">
                <a:moveTo>
                  <a:pt x="1697812" y="40640"/>
                </a:moveTo>
                <a:lnTo>
                  <a:pt x="1696859" y="40132"/>
                </a:lnTo>
                <a:lnTo>
                  <a:pt x="1693138" y="40220"/>
                </a:lnTo>
                <a:lnTo>
                  <a:pt x="1697812" y="40640"/>
                </a:lnTo>
                <a:close/>
              </a:path>
              <a:path w="3031490" h="57150">
                <a:moveTo>
                  <a:pt x="2036965" y="35445"/>
                </a:moveTo>
                <a:lnTo>
                  <a:pt x="2007984" y="35433"/>
                </a:lnTo>
                <a:lnTo>
                  <a:pt x="2012950" y="36449"/>
                </a:lnTo>
                <a:lnTo>
                  <a:pt x="2019134" y="35941"/>
                </a:lnTo>
                <a:lnTo>
                  <a:pt x="2036965" y="35445"/>
                </a:lnTo>
                <a:close/>
              </a:path>
              <a:path w="3031490" h="57150">
                <a:moveTo>
                  <a:pt x="2378113" y="2413"/>
                </a:moveTo>
                <a:lnTo>
                  <a:pt x="2368613" y="2032"/>
                </a:lnTo>
                <a:lnTo>
                  <a:pt x="2376805" y="2540"/>
                </a:lnTo>
                <a:lnTo>
                  <a:pt x="2377427" y="2603"/>
                </a:lnTo>
                <a:lnTo>
                  <a:pt x="2378113" y="2413"/>
                </a:lnTo>
                <a:close/>
              </a:path>
              <a:path w="3031490" h="57150">
                <a:moveTo>
                  <a:pt x="2466924" y="2019"/>
                </a:moveTo>
                <a:lnTo>
                  <a:pt x="2466784" y="2032"/>
                </a:lnTo>
                <a:lnTo>
                  <a:pt x="2466924" y="2019"/>
                </a:lnTo>
                <a:close/>
              </a:path>
              <a:path w="3031490" h="57150">
                <a:moveTo>
                  <a:pt x="2483726" y="2540"/>
                </a:moveTo>
                <a:lnTo>
                  <a:pt x="2481199" y="1016"/>
                </a:lnTo>
                <a:lnTo>
                  <a:pt x="2475433" y="762"/>
                </a:lnTo>
                <a:lnTo>
                  <a:pt x="2473223" y="1143"/>
                </a:lnTo>
                <a:lnTo>
                  <a:pt x="2471407" y="1524"/>
                </a:lnTo>
                <a:lnTo>
                  <a:pt x="2466924" y="2019"/>
                </a:lnTo>
                <a:lnTo>
                  <a:pt x="2470277" y="2159"/>
                </a:lnTo>
                <a:lnTo>
                  <a:pt x="2483726" y="2540"/>
                </a:lnTo>
                <a:close/>
              </a:path>
              <a:path w="3031490" h="57150">
                <a:moveTo>
                  <a:pt x="2653144" y="3302"/>
                </a:moveTo>
                <a:lnTo>
                  <a:pt x="2651620" y="3429"/>
                </a:lnTo>
                <a:lnTo>
                  <a:pt x="2651798" y="3441"/>
                </a:lnTo>
                <a:lnTo>
                  <a:pt x="2653144" y="3302"/>
                </a:lnTo>
                <a:close/>
              </a:path>
              <a:path w="3031490" h="57150">
                <a:moveTo>
                  <a:pt x="2857347" y="8318"/>
                </a:moveTo>
                <a:lnTo>
                  <a:pt x="2856446" y="7493"/>
                </a:lnTo>
                <a:lnTo>
                  <a:pt x="2851988" y="7874"/>
                </a:lnTo>
                <a:lnTo>
                  <a:pt x="2855518" y="8128"/>
                </a:lnTo>
                <a:lnTo>
                  <a:pt x="2857347" y="8318"/>
                </a:lnTo>
                <a:close/>
              </a:path>
              <a:path w="3031490" h="57150">
                <a:moveTo>
                  <a:pt x="2860192" y="8610"/>
                </a:moveTo>
                <a:lnTo>
                  <a:pt x="2857347" y="8318"/>
                </a:lnTo>
                <a:lnTo>
                  <a:pt x="2857970" y="8890"/>
                </a:lnTo>
                <a:lnTo>
                  <a:pt x="2860192" y="8610"/>
                </a:lnTo>
                <a:close/>
              </a:path>
              <a:path w="3031490" h="57150">
                <a:moveTo>
                  <a:pt x="3031071" y="20447"/>
                </a:moveTo>
                <a:lnTo>
                  <a:pt x="3029978" y="19812"/>
                </a:lnTo>
                <a:lnTo>
                  <a:pt x="3029331" y="19431"/>
                </a:lnTo>
                <a:lnTo>
                  <a:pt x="3028023" y="18669"/>
                </a:lnTo>
                <a:lnTo>
                  <a:pt x="3027438" y="18288"/>
                </a:lnTo>
                <a:lnTo>
                  <a:pt x="3025102" y="16764"/>
                </a:lnTo>
                <a:lnTo>
                  <a:pt x="3020441" y="15240"/>
                </a:lnTo>
                <a:lnTo>
                  <a:pt x="3019285" y="14859"/>
                </a:lnTo>
                <a:lnTo>
                  <a:pt x="3007525" y="13208"/>
                </a:lnTo>
                <a:lnTo>
                  <a:pt x="2998406" y="13081"/>
                </a:lnTo>
                <a:lnTo>
                  <a:pt x="2988970" y="11430"/>
                </a:lnTo>
                <a:lnTo>
                  <a:pt x="2985338" y="10795"/>
                </a:lnTo>
                <a:lnTo>
                  <a:pt x="2975102" y="10541"/>
                </a:lnTo>
                <a:lnTo>
                  <a:pt x="2966770" y="11430"/>
                </a:lnTo>
                <a:lnTo>
                  <a:pt x="2964167" y="11303"/>
                </a:lnTo>
                <a:lnTo>
                  <a:pt x="2945955" y="10414"/>
                </a:lnTo>
                <a:lnTo>
                  <a:pt x="2934271" y="11303"/>
                </a:lnTo>
                <a:lnTo>
                  <a:pt x="2934474" y="11049"/>
                </a:lnTo>
                <a:lnTo>
                  <a:pt x="2935084" y="10287"/>
                </a:lnTo>
                <a:lnTo>
                  <a:pt x="2925330" y="9398"/>
                </a:lnTo>
                <a:lnTo>
                  <a:pt x="2927045" y="8890"/>
                </a:lnTo>
                <a:lnTo>
                  <a:pt x="2929204" y="8255"/>
                </a:lnTo>
                <a:lnTo>
                  <a:pt x="2920974" y="7874"/>
                </a:lnTo>
                <a:lnTo>
                  <a:pt x="2894469" y="8890"/>
                </a:lnTo>
                <a:lnTo>
                  <a:pt x="2882862" y="8509"/>
                </a:lnTo>
                <a:lnTo>
                  <a:pt x="2884894" y="8001"/>
                </a:lnTo>
                <a:lnTo>
                  <a:pt x="2884411" y="7620"/>
                </a:lnTo>
                <a:lnTo>
                  <a:pt x="2887370" y="7366"/>
                </a:lnTo>
                <a:lnTo>
                  <a:pt x="2877934" y="7620"/>
                </a:lnTo>
                <a:lnTo>
                  <a:pt x="2873222" y="7239"/>
                </a:lnTo>
                <a:lnTo>
                  <a:pt x="2869349" y="6604"/>
                </a:lnTo>
                <a:lnTo>
                  <a:pt x="2862440" y="6223"/>
                </a:lnTo>
                <a:lnTo>
                  <a:pt x="2862948" y="8255"/>
                </a:lnTo>
                <a:lnTo>
                  <a:pt x="2860192" y="8610"/>
                </a:lnTo>
                <a:lnTo>
                  <a:pt x="2862961" y="8890"/>
                </a:lnTo>
                <a:lnTo>
                  <a:pt x="2859036" y="9779"/>
                </a:lnTo>
                <a:lnTo>
                  <a:pt x="2853055" y="10287"/>
                </a:lnTo>
                <a:lnTo>
                  <a:pt x="2848076" y="11049"/>
                </a:lnTo>
                <a:lnTo>
                  <a:pt x="2841612" y="11049"/>
                </a:lnTo>
                <a:lnTo>
                  <a:pt x="2841536" y="10287"/>
                </a:lnTo>
                <a:lnTo>
                  <a:pt x="2849067" y="9652"/>
                </a:lnTo>
                <a:lnTo>
                  <a:pt x="2835071" y="9652"/>
                </a:lnTo>
                <a:lnTo>
                  <a:pt x="2834233" y="8890"/>
                </a:lnTo>
                <a:lnTo>
                  <a:pt x="2834094" y="8763"/>
                </a:lnTo>
                <a:lnTo>
                  <a:pt x="2837408" y="8255"/>
                </a:lnTo>
                <a:lnTo>
                  <a:pt x="2839072" y="8001"/>
                </a:lnTo>
                <a:lnTo>
                  <a:pt x="2845536" y="8001"/>
                </a:lnTo>
                <a:lnTo>
                  <a:pt x="2849943" y="6858"/>
                </a:lnTo>
                <a:lnTo>
                  <a:pt x="2841815" y="6477"/>
                </a:lnTo>
                <a:lnTo>
                  <a:pt x="2841193" y="6223"/>
                </a:lnTo>
                <a:lnTo>
                  <a:pt x="2842336" y="5588"/>
                </a:lnTo>
                <a:lnTo>
                  <a:pt x="2839491" y="4699"/>
                </a:lnTo>
                <a:lnTo>
                  <a:pt x="2837916" y="5842"/>
                </a:lnTo>
                <a:lnTo>
                  <a:pt x="2831236" y="6223"/>
                </a:lnTo>
                <a:lnTo>
                  <a:pt x="2822206" y="6223"/>
                </a:lnTo>
                <a:lnTo>
                  <a:pt x="2813621" y="6477"/>
                </a:lnTo>
                <a:lnTo>
                  <a:pt x="2812732" y="5715"/>
                </a:lnTo>
                <a:lnTo>
                  <a:pt x="2812580" y="5588"/>
                </a:lnTo>
                <a:lnTo>
                  <a:pt x="2820593" y="6096"/>
                </a:lnTo>
                <a:lnTo>
                  <a:pt x="2822562" y="5588"/>
                </a:lnTo>
                <a:lnTo>
                  <a:pt x="2823057" y="5461"/>
                </a:lnTo>
                <a:lnTo>
                  <a:pt x="2810218" y="3937"/>
                </a:lnTo>
                <a:lnTo>
                  <a:pt x="2798673" y="4318"/>
                </a:lnTo>
                <a:lnTo>
                  <a:pt x="2786126" y="5461"/>
                </a:lnTo>
                <a:lnTo>
                  <a:pt x="2770263" y="5715"/>
                </a:lnTo>
                <a:lnTo>
                  <a:pt x="2770759" y="5461"/>
                </a:lnTo>
                <a:lnTo>
                  <a:pt x="2773756" y="5207"/>
                </a:lnTo>
                <a:lnTo>
                  <a:pt x="2775254" y="5080"/>
                </a:lnTo>
                <a:lnTo>
                  <a:pt x="2767241" y="5207"/>
                </a:lnTo>
                <a:lnTo>
                  <a:pt x="2764917" y="5080"/>
                </a:lnTo>
                <a:lnTo>
                  <a:pt x="2760268" y="4826"/>
                </a:lnTo>
                <a:lnTo>
                  <a:pt x="2754045" y="4572"/>
                </a:lnTo>
                <a:lnTo>
                  <a:pt x="2748318" y="5080"/>
                </a:lnTo>
                <a:lnTo>
                  <a:pt x="2743098" y="4572"/>
                </a:lnTo>
                <a:lnTo>
                  <a:pt x="2741066" y="3810"/>
                </a:lnTo>
                <a:lnTo>
                  <a:pt x="2737904" y="3048"/>
                </a:lnTo>
                <a:lnTo>
                  <a:pt x="2729331" y="2794"/>
                </a:lnTo>
                <a:lnTo>
                  <a:pt x="2728328" y="3683"/>
                </a:lnTo>
                <a:lnTo>
                  <a:pt x="2713037" y="3937"/>
                </a:lnTo>
                <a:lnTo>
                  <a:pt x="2708973" y="5080"/>
                </a:lnTo>
                <a:lnTo>
                  <a:pt x="2695968" y="3683"/>
                </a:lnTo>
                <a:lnTo>
                  <a:pt x="2691269" y="4953"/>
                </a:lnTo>
                <a:lnTo>
                  <a:pt x="2690418" y="6350"/>
                </a:lnTo>
                <a:lnTo>
                  <a:pt x="2687510" y="7620"/>
                </a:lnTo>
                <a:lnTo>
                  <a:pt x="2676639" y="8255"/>
                </a:lnTo>
                <a:lnTo>
                  <a:pt x="2668130" y="7366"/>
                </a:lnTo>
                <a:lnTo>
                  <a:pt x="2668232" y="6858"/>
                </a:lnTo>
                <a:lnTo>
                  <a:pt x="2668435" y="5842"/>
                </a:lnTo>
                <a:lnTo>
                  <a:pt x="2669451" y="4953"/>
                </a:lnTo>
                <a:lnTo>
                  <a:pt x="2670175" y="4318"/>
                </a:lnTo>
                <a:lnTo>
                  <a:pt x="2670327" y="4191"/>
                </a:lnTo>
                <a:lnTo>
                  <a:pt x="2666593" y="2921"/>
                </a:lnTo>
                <a:lnTo>
                  <a:pt x="2661602" y="4318"/>
                </a:lnTo>
                <a:lnTo>
                  <a:pt x="2657322" y="3937"/>
                </a:lnTo>
                <a:lnTo>
                  <a:pt x="2651798" y="3441"/>
                </a:lnTo>
                <a:lnTo>
                  <a:pt x="2647150" y="3937"/>
                </a:lnTo>
                <a:lnTo>
                  <a:pt x="2636228" y="3556"/>
                </a:lnTo>
                <a:lnTo>
                  <a:pt x="2636189" y="2794"/>
                </a:lnTo>
                <a:lnTo>
                  <a:pt x="2636913" y="2413"/>
                </a:lnTo>
                <a:lnTo>
                  <a:pt x="2637155" y="2286"/>
                </a:lnTo>
                <a:lnTo>
                  <a:pt x="2643657" y="2159"/>
                </a:lnTo>
                <a:lnTo>
                  <a:pt x="2644356" y="1778"/>
                </a:lnTo>
                <a:lnTo>
                  <a:pt x="2644584" y="1651"/>
                </a:lnTo>
                <a:lnTo>
                  <a:pt x="2634094" y="1778"/>
                </a:lnTo>
                <a:lnTo>
                  <a:pt x="2619895" y="1016"/>
                </a:lnTo>
                <a:lnTo>
                  <a:pt x="2605595" y="889"/>
                </a:lnTo>
                <a:lnTo>
                  <a:pt x="2594826" y="2413"/>
                </a:lnTo>
                <a:lnTo>
                  <a:pt x="2590127" y="1905"/>
                </a:lnTo>
                <a:lnTo>
                  <a:pt x="2588958" y="1778"/>
                </a:lnTo>
                <a:lnTo>
                  <a:pt x="2576842" y="1905"/>
                </a:lnTo>
                <a:lnTo>
                  <a:pt x="2577300" y="1524"/>
                </a:lnTo>
                <a:lnTo>
                  <a:pt x="2577465" y="1397"/>
                </a:lnTo>
                <a:lnTo>
                  <a:pt x="2578392" y="635"/>
                </a:lnTo>
                <a:lnTo>
                  <a:pt x="2571877" y="1397"/>
                </a:lnTo>
                <a:lnTo>
                  <a:pt x="2562136" y="1397"/>
                </a:lnTo>
                <a:lnTo>
                  <a:pt x="2551925" y="1143"/>
                </a:lnTo>
                <a:lnTo>
                  <a:pt x="2543962" y="1524"/>
                </a:lnTo>
                <a:lnTo>
                  <a:pt x="2544991" y="1016"/>
                </a:lnTo>
                <a:lnTo>
                  <a:pt x="2537472" y="127"/>
                </a:lnTo>
                <a:lnTo>
                  <a:pt x="2531491" y="635"/>
                </a:lnTo>
                <a:lnTo>
                  <a:pt x="2539517" y="1143"/>
                </a:lnTo>
                <a:lnTo>
                  <a:pt x="2534501" y="1905"/>
                </a:lnTo>
                <a:lnTo>
                  <a:pt x="2529078" y="2794"/>
                </a:lnTo>
                <a:lnTo>
                  <a:pt x="2521851" y="2286"/>
                </a:lnTo>
                <a:lnTo>
                  <a:pt x="2512593" y="2159"/>
                </a:lnTo>
                <a:lnTo>
                  <a:pt x="2504084" y="1905"/>
                </a:lnTo>
                <a:lnTo>
                  <a:pt x="2499118" y="889"/>
                </a:lnTo>
                <a:lnTo>
                  <a:pt x="2488171" y="2159"/>
                </a:lnTo>
                <a:lnTo>
                  <a:pt x="2492184" y="3556"/>
                </a:lnTo>
                <a:lnTo>
                  <a:pt x="2489771" y="4953"/>
                </a:lnTo>
                <a:lnTo>
                  <a:pt x="2482278" y="4318"/>
                </a:lnTo>
                <a:lnTo>
                  <a:pt x="2472906" y="3937"/>
                </a:lnTo>
                <a:lnTo>
                  <a:pt x="2465603" y="3302"/>
                </a:lnTo>
                <a:lnTo>
                  <a:pt x="2464270" y="1905"/>
                </a:lnTo>
                <a:lnTo>
                  <a:pt x="2466810" y="2019"/>
                </a:lnTo>
                <a:lnTo>
                  <a:pt x="2466962" y="1905"/>
                </a:lnTo>
                <a:lnTo>
                  <a:pt x="2467483" y="1524"/>
                </a:lnTo>
                <a:lnTo>
                  <a:pt x="2461387" y="762"/>
                </a:lnTo>
                <a:lnTo>
                  <a:pt x="2460371" y="635"/>
                </a:lnTo>
                <a:lnTo>
                  <a:pt x="2461450" y="254"/>
                </a:lnTo>
                <a:lnTo>
                  <a:pt x="2462174" y="0"/>
                </a:lnTo>
                <a:lnTo>
                  <a:pt x="2456599" y="254"/>
                </a:lnTo>
                <a:lnTo>
                  <a:pt x="2448788" y="254"/>
                </a:lnTo>
                <a:lnTo>
                  <a:pt x="2440838" y="0"/>
                </a:lnTo>
                <a:lnTo>
                  <a:pt x="2444966" y="635"/>
                </a:lnTo>
                <a:lnTo>
                  <a:pt x="2442464" y="1270"/>
                </a:lnTo>
                <a:lnTo>
                  <a:pt x="2439047" y="1905"/>
                </a:lnTo>
                <a:lnTo>
                  <a:pt x="2440381" y="2540"/>
                </a:lnTo>
                <a:lnTo>
                  <a:pt x="2452293" y="762"/>
                </a:lnTo>
                <a:lnTo>
                  <a:pt x="2458948" y="889"/>
                </a:lnTo>
                <a:lnTo>
                  <a:pt x="2459913" y="1270"/>
                </a:lnTo>
                <a:lnTo>
                  <a:pt x="2459202" y="1905"/>
                </a:lnTo>
                <a:lnTo>
                  <a:pt x="2460828" y="2540"/>
                </a:lnTo>
                <a:lnTo>
                  <a:pt x="2446540" y="3302"/>
                </a:lnTo>
                <a:lnTo>
                  <a:pt x="2438108" y="4445"/>
                </a:lnTo>
                <a:lnTo>
                  <a:pt x="2429967" y="5715"/>
                </a:lnTo>
                <a:lnTo>
                  <a:pt x="2416556" y="6858"/>
                </a:lnTo>
                <a:lnTo>
                  <a:pt x="2404110" y="5842"/>
                </a:lnTo>
                <a:lnTo>
                  <a:pt x="2401595" y="5842"/>
                </a:lnTo>
                <a:lnTo>
                  <a:pt x="2409571" y="5715"/>
                </a:lnTo>
                <a:lnTo>
                  <a:pt x="2408923" y="4826"/>
                </a:lnTo>
                <a:lnTo>
                  <a:pt x="2408186" y="3810"/>
                </a:lnTo>
                <a:lnTo>
                  <a:pt x="2408009" y="3556"/>
                </a:lnTo>
                <a:lnTo>
                  <a:pt x="2403487" y="3175"/>
                </a:lnTo>
                <a:lnTo>
                  <a:pt x="2393950" y="3810"/>
                </a:lnTo>
                <a:lnTo>
                  <a:pt x="2385161" y="3429"/>
                </a:lnTo>
                <a:lnTo>
                  <a:pt x="2377427" y="2603"/>
                </a:lnTo>
                <a:lnTo>
                  <a:pt x="2373134" y="3810"/>
                </a:lnTo>
                <a:lnTo>
                  <a:pt x="2369667" y="4318"/>
                </a:lnTo>
                <a:lnTo>
                  <a:pt x="2358453" y="4826"/>
                </a:lnTo>
                <a:lnTo>
                  <a:pt x="2355342" y="4445"/>
                </a:lnTo>
                <a:lnTo>
                  <a:pt x="2354643" y="3556"/>
                </a:lnTo>
                <a:lnTo>
                  <a:pt x="2350681" y="2794"/>
                </a:lnTo>
                <a:lnTo>
                  <a:pt x="2326309" y="2667"/>
                </a:lnTo>
                <a:lnTo>
                  <a:pt x="2315654" y="2413"/>
                </a:lnTo>
                <a:lnTo>
                  <a:pt x="2304999" y="2159"/>
                </a:lnTo>
                <a:lnTo>
                  <a:pt x="2284984" y="1905"/>
                </a:lnTo>
                <a:lnTo>
                  <a:pt x="2264537" y="2413"/>
                </a:lnTo>
                <a:lnTo>
                  <a:pt x="2277986" y="4318"/>
                </a:lnTo>
                <a:lnTo>
                  <a:pt x="2282456" y="2413"/>
                </a:lnTo>
                <a:lnTo>
                  <a:pt x="2286495" y="3683"/>
                </a:lnTo>
                <a:lnTo>
                  <a:pt x="2284692" y="5207"/>
                </a:lnTo>
                <a:lnTo>
                  <a:pt x="2279815" y="6604"/>
                </a:lnTo>
                <a:lnTo>
                  <a:pt x="2274608" y="7874"/>
                </a:lnTo>
                <a:lnTo>
                  <a:pt x="2271103" y="7493"/>
                </a:lnTo>
                <a:lnTo>
                  <a:pt x="2261324" y="7239"/>
                </a:lnTo>
                <a:lnTo>
                  <a:pt x="2262594" y="6604"/>
                </a:lnTo>
                <a:lnTo>
                  <a:pt x="2245652" y="7620"/>
                </a:lnTo>
                <a:lnTo>
                  <a:pt x="2248179" y="8382"/>
                </a:lnTo>
                <a:lnTo>
                  <a:pt x="2259139" y="7874"/>
                </a:lnTo>
                <a:lnTo>
                  <a:pt x="2251240" y="8890"/>
                </a:lnTo>
                <a:lnTo>
                  <a:pt x="2249309" y="8763"/>
                </a:lnTo>
                <a:lnTo>
                  <a:pt x="2239022" y="8128"/>
                </a:lnTo>
                <a:lnTo>
                  <a:pt x="2235682" y="7620"/>
                </a:lnTo>
                <a:lnTo>
                  <a:pt x="2239187" y="6858"/>
                </a:lnTo>
                <a:lnTo>
                  <a:pt x="2230234" y="6985"/>
                </a:lnTo>
                <a:lnTo>
                  <a:pt x="2218804" y="7620"/>
                </a:lnTo>
                <a:lnTo>
                  <a:pt x="2220785" y="8763"/>
                </a:lnTo>
                <a:lnTo>
                  <a:pt x="2215032" y="8509"/>
                </a:lnTo>
                <a:lnTo>
                  <a:pt x="2216683" y="7620"/>
                </a:lnTo>
                <a:lnTo>
                  <a:pt x="2216912" y="7493"/>
                </a:lnTo>
                <a:lnTo>
                  <a:pt x="2219820" y="6985"/>
                </a:lnTo>
                <a:lnTo>
                  <a:pt x="2222716" y="6477"/>
                </a:lnTo>
                <a:lnTo>
                  <a:pt x="2228697" y="5588"/>
                </a:lnTo>
                <a:lnTo>
                  <a:pt x="2217255" y="5588"/>
                </a:lnTo>
                <a:lnTo>
                  <a:pt x="2218486" y="4191"/>
                </a:lnTo>
                <a:lnTo>
                  <a:pt x="2218715" y="3937"/>
                </a:lnTo>
                <a:lnTo>
                  <a:pt x="2219579" y="3810"/>
                </a:lnTo>
                <a:lnTo>
                  <a:pt x="2222169" y="3429"/>
                </a:lnTo>
                <a:lnTo>
                  <a:pt x="2206269" y="3810"/>
                </a:lnTo>
                <a:lnTo>
                  <a:pt x="2207653" y="3556"/>
                </a:lnTo>
                <a:lnTo>
                  <a:pt x="2209723" y="3175"/>
                </a:lnTo>
                <a:lnTo>
                  <a:pt x="2209723" y="2540"/>
                </a:lnTo>
                <a:lnTo>
                  <a:pt x="2209723" y="2413"/>
                </a:lnTo>
                <a:lnTo>
                  <a:pt x="2213165" y="1905"/>
                </a:lnTo>
                <a:lnTo>
                  <a:pt x="2205812" y="1905"/>
                </a:lnTo>
                <a:lnTo>
                  <a:pt x="2199170" y="2286"/>
                </a:lnTo>
                <a:lnTo>
                  <a:pt x="2192807" y="2540"/>
                </a:lnTo>
                <a:lnTo>
                  <a:pt x="2186305" y="2032"/>
                </a:lnTo>
                <a:lnTo>
                  <a:pt x="2182330" y="3556"/>
                </a:lnTo>
                <a:lnTo>
                  <a:pt x="2155164" y="2540"/>
                </a:lnTo>
                <a:lnTo>
                  <a:pt x="2145030" y="2413"/>
                </a:lnTo>
                <a:lnTo>
                  <a:pt x="2129472" y="2413"/>
                </a:lnTo>
                <a:lnTo>
                  <a:pt x="2133968" y="3556"/>
                </a:lnTo>
                <a:lnTo>
                  <a:pt x="2122627" y="4191"/>
                </a:lnTo>
                <a:lnTo>
                  <a:pt x="2115451" y="3683"/>
                </a:lnTo>
                <a:lnTo>
                  <a:pt x="2106942" y="2794"/>
                </a:lnTo>
                <a:lnTo>
                  <a:pt x="2091639" y="2921"/>
                </a:lnTo>
                <a:lnTo>
                  <a:pt x="2081199" y="3556"/>
                </a:lnTo>
                <a:lnTo>
                  <a:pt x="2073414" y="4191"/>
                </a:lnTo>
                <a:lnTo>
                  <a:pt x="2068906" y="5080"/>
                </a:lnTo>
                <a:lnTo>
                  <a:pt x="2068283" y="6223"/>
                </a:lnTo>
                <a:lnTo>
                  <a:pt x="2059368" y="6985"/>
                </a:lnTo>
                <a:lnTo>
                  <a:pt x="2057323" y="5842"/>
                </a:lnTo>
                <a:lnTo>
                  <a:pt x="2053297" y="5207"/>
                </a:lnTo>
                <a:lnTo>
                  <a:pt x="2051951" y="5422"/>
                </a:lnTo>
                <a:lnTo>
                  <a:pt x="2051951" y="35560"/>
                </a:lnTo>
                <a:lnTo>
                  <a:pt x="2039594" y="35356"/>
                </a:lnTo>
                <a:lnTo>
                  <a:pt x="2040928" y="35306"/>
                </a:lnTo>
                <a:lnTo>
                  <a:pt x="2049945" y="34417"/>
                </a:lnTo>
                <a:lnTo>
                  <a:pt x="2051951" y="35560"/>
                </a:lnTo>
                <a:lnTo>
                  <a:pt x="2051951" y="5422"/>
                </a:lnTo>
                <a:lnTo>
                  <a:pt x="2046795" y="6223"/>
                </a:lnTo>
                <a:lnTo>
                  <a:pt x="2038413" y="7112"/>
                </a:lnTo>
                <a:lnTo>
                  <a:pt x="2029269" y="7620"/>
                </a:lnTo>
                <a:lnTo>
                  <a:pt x="2020493" y="7366"/>
                </a:lnTo>
                <a:lnTo>
                  <a:pt x="2033905" y="6096"/>
                </a:lnTo>
                <a:lnTo>
                  <a:pt x="2040877" y="5842"/>
                </a:lnTo>
                <a:lnTo>
                  <a:pt x="2036787" y="5080"/>
                </a:lnTo>
                <a:lnTo>
                  <a:pt x="2036102" y="4953"/>
                </a:lnTo>
                <a:lnTo>
                  <a:pt x="2026729" y="4953"/>
                </a:lnTo>
                <a:lnTo>
                  <a:pt x="2015591" y="5080"/>
                </a:lnTo>
                <a:lnTo>
                  <a:pt x="2005533" y="4826"/>
                </a:lnTo>
                <a:lnTo>
                  <a:pt x="1996643" y="5842"/>
                </a:lnTo>
                <a:lnTo>
                  <a:pt x="1957260" y="10033"/>
                </a:lnTo>
                <a:lnTo>
                  <a:pt x="1963788" y="11430"/>
                </a:lnTo>
                <a:lnTo>
                  <a:pt x="1961337" y="13716"/>
                </a:lnTo>
                <a:lnTo>
                  <a:pt x="1948408" y="15240"/>
                </a:lnTo>
                <a:lnTo>
                  <a:pt x="1948002" y="15113"/>
                </a:lnTo>
                <a:lnTo>
                  <a:pt x="1946363" y="14605"/>
                </a:lnTo>
                <a:lnTo>
                  <a:pt x="1939290" y="14224"/>
                </a:lnTo>
                <a:lnTo>
                  <a:pt x="1930171" y="13970"/>
                </a:lnTo>
                <a:lnTo>
                  <a:pt x="1921992" y="13589"/>
                </a:lnTo>
                <a:lnTo>
                  <a:pt x="1921027" y="12700"/>
                </a:lnTo>
                <a:lnTo>
                  <a:pt x="1918169" y="12192"/>
                </a:lnTo>
                <a:lnTo>
                  <a:pt x="1916023" y="11811"/>
                </a:lnTo>
                <a:lnTo>
                  <a:pt x="1913724" y="11049"/>
                </a:lnTo>
                <a:lnTo>
                  <a:pt x="1920887" y="10414"/>
                </a:lnTo>
                <a:lnTo>
                  <a:pt x="1926386" y="10922"/>
                </a:lnTo>
                <a:lnTo>
                  <a:pt x="1928914" y="12446"/>
                </a:lnTo>
                <a:lnTo>
                  <a:pt x="1936394" y="11811"/>
                </a:lnTo>
                <a:lnTo>
                  <a:pt x="1931720" y="10922"/>
                </a:lnTo>
                <a:lnTo>
                  <a:pt x="1927161" y="10414"/>
                </a:lnTo>
                <a:lnTo>
                  <a:pt x="1916569" y="9271"/>
                </a:lnTo>
                <a:lnTo>
                  <a:pt x="1907413" y="8636"/>
                </a:lnTo>
                <a:lnTo>
                  <a:pt x="1908378" y="8001"/>
                </a:lnTo>
                <a:lnTo>
                  <a:pt x="1909457" y="7874"/>
                </a:lnTo>
                <a:lnTo>
                  <a:pt x="1914867" y="7239"/>
                </a:lnTo>
                <a:lnTo>
                  <a:pt x="1921344" y="7112"/>
                </a:lnTo>
                <a:lnTo>
                  <a:pt x="1917814" y="7620"/>
                </a:lnTo>
                <a:lnTo>
                  <a:pt x="1919859" y="8001"/>
                </a:lnTo>
                <a:lnTo>
                  <a:pt x="1920367" y="8509"/>
                </a:lnTo>
                <a:lnTo>
                  <a:pt x="1929307" y="7366"/>
                </a:lnTo>
                <a:lnTo>
                  <a:pt x="1928710" y="7112"/>
                </a:lnTo>
                <a:lnTo>
                  <a:pt x="1926920" y="6350"/>
                </a:lnTo>
                <a:lnTo>
                  <a:pt x="1925193" y="6096"/>
                </a:lnTo>
                <a:lnTo>
                  <a:pt x="1922589" y="5715"/>
                </a:lnTo>
                <a:lnTo>
                  <a:pt x="1920862" y="5461"/>
                </a:lnTo>
                <a:lnTo>
                  <a:pt x="1919605" y="4826"/>
                </a:lnTo>
                <a:lnTo>
                  <a:pt x="1918931" y="4495"/>
                </a:lnTo>
                <a:lnTo>
                  <a:pt x="1920633" y="4368"/>
                </a:lnTo>
                <a:lnTo>
                  <a:pt x="1921929" y="4191"/>
                </a:lnTo>
                <a:lnTo>
                  <a:pt x="1921751" y="3924"/>
                </a:lnTo>
                <a:lnTo>
                  <a:pt x="1920176" y="4127"/>
                </a:lnTo>
                <a:lnTo>
                  <a:pt x="1919287" y="4318"/>
                </a:lnTo>
                <a:lnTo>
                  <a:pt x="1918893" y="4483"/>
                </a:lnTo>
                <a:lnTo>
                  <a:pt x="1913369" y="4787"/>
                </a:lnTo>
                <a:lnTo>
                  <a:pt x="1899716" y="4699"/>
                </a:lnTo>
                <a:lnTo>
                  <a:pt x="1905876" y="5715"/>
                </a:lnTo>
                <a:lnTo>
                  <a:pt x="1894928" y="4826"/>
                </a:lnTo>
                <a:lnTo>
                  <a:pt x="1881593" y="5334"/>
                </a:lnTo>
                <a:lnTo>
                  <a:pt x="1868081" y="6096"/>
                </a:lnTo>
                <a:lnTo>
                  <a:pt x="1856587" y="5461"/>
                </a:lnTo>
                <a:lnTo>
                  <a:pt x="1856028" y="5842"/>
                </a:lnTo>
                <a:lnTo>
                  <a:pt x="1863547" y="6604"/>
                </a:lnTo>
                <a:lnTo>
                  <a:pt x="1854581" y="7366"/>
                </a:lnTo>
                <a:lnTo>
                  <a:pt x="1841157" y="7874"/>
                </a:lnTo>
                <a:lnTo>
                  <a:pt x="1841588" y="7239"/>
                </a:lnTo>
                <a:lnTo>
                  <a:pt x="1842122" y="6477"/>
                </a:lnTo>
                <a:lnTo>
                  <a:pt x="1836635" y="5969"/>
                </a:lnTo>
                <a:lnTo>
                  <a:pt x="1831174" y="6604"/>
                </a:lnTo>
                <a:lnTo>
                  <a:pt x="1823199" y="6985"/>
                </a:lnTo>
                <a:lnTo>
                  <a:pt x="1816341" y="7239"/>
                </a:lnTo>
                <a:lnTo>
                  <a:pt x="1814233" y="7112"/>
                </a:lnTo>
                <a:lnTo>
                  <a:pt x="1811756" y="7874"/>
                </a:lnTo>
                <a:lnTo>
                  <a:pt x="1814093" y="8890"/>
                </a:lnTo>
                <a:lnTo>
                  <a:pt x="1815769" y="10033"/>
                </a:lnTo>
                <a:lnTo>
                  <a:pt x="1811312" y="11176"/>
                </a:lnTo>
                <a:lnTo>
                  <a:pt x="1804492" y="12065"/>
                </a:lnTo>
                <a:lnTo>
                  <a:pt x="1796948" y="12192"/>
                </a:lnTo>
                <a:lnTo>
                  <a:pt x="1789125" y="12065"/>
                </a:lnTo>
                <a:lnTo>
                  <a:pt x="1781441" y="12192"/>
                </a:lnTo>
                <a:lnTo>
                  <a:pt x="1779574" y="11811"/>
                </a:lnTo>
                <a:lnTo>
                  <a:pt x="1778952" y="11684"/>
                </a:lnTo>
                <a:lnTo>
                  <a:pt x="1778330" y="11557"/>
                </a:lnTo>
                <a:lnTo>
                  <a:pt x="1783537" y="11176"/>
                </a:lnTo>
                <a:lnTo>
                  <a:pt x="1791919" y="10922"/>
                </a:lnTo>
                <a:lnTo>
                  <a:pt x="1798332" y="10541"/>
                </a:lnTo>
                <a:lnTo>
                  <a:pt x="1764487" y="11684"/>
                </a:lnTo>
                <a:lnTo>
                  <a:pt x="1761134" y="11049"/>
                </a:lnTo>
                <a:lnTo>
                  <a:pt x="1764233" y="10414"/>
                </a:lnTo>
                <a:lnTo>
                  <a:pt x="1771065" y="10033"/>
                </a:lnTo>
                <a:lnTo>
                  <a:pt x="1778927" y="9906"/>
                </a:lnTo>
                <a:lnTo>
                  <a:pt x="1768335" y="9525"/>
                </a:lnTo>
                <a:lnTo>
                  <a:pt x="1757921" y="9779"/>
                </a:lnTo>
                <a:lnTo>
                  <a:pt x="1749285" y="10668"/>
                </a:lnTo>
                <a:lnTo>
                  <a:pt x="1744052" y="11684"/>
                </a:lnTo>
                <a:lnTo>
                  <a:pt x="1735582" y="11430"/>
                </a:lnTo>
                <a:lnTo>
                  <a:pt x="1731111" y="11811"/>
                </a:lnTo>
                <a:lnTo>
                  <a:pt x="1725129" y="11430"/>
                </a:lnTo>
                <a:lnTo>
                  <a:pt x="1723136" y="11303"/>
                </a:lnTo>
                <a:lnTo>
                  <a:pt x="1731060" y="10287"/>
                </a:lnTo>
                <a:lnTo>
                  <a:pt x="1730552" y="7620"/>
                </a:lnTo>
                <a:lnTo>
                  <a:pt x="1742960" y="7112"/>
                </a:lnTo>
                <a:lnTo>
                  <a:pt x="1750707" y="7366"/>
                </a:lnTo>
                <a:lnTo>
                  <a:pt x="1749120" y="8128"/>
                </a:lnTo>
                <a:lnTo>
                  <a:pt x="1746948" y="9017"/>
                </a:lnTo>
                <a:lnTo>
                  <a:pt x="1752981" y="9398"/>
                </a:lnTo>
                <a:lnTo>
                  <a:pt x="1754454" y="7874"/>
                </a:lnTo>
                <a:lnTo>
                  <a:pt x="1761909" y="8636"/>
                </a:lnTo>
                <a:lnTo>
                  <a:pt x="1765477" y="7874"/>
                </a:lnTo>
                <a:lnTo>
                  <a:pt x="1767852" y="7366"/>
                </a:lnTo>
                <a:lnTo>
                  <a:pt x="1775853" y="7239"/>
                </a:lnTo>
                <a:lnTo>
                  <a:pt x="1780336" y="7620"/>
                </a:lnTo>
                <a:lnTo>
                  <a:pt x="1774875" y="7747"/>
                </a:lnTo>
                <a:lnTo>
                  <a:pt x="1771891" y="8128"/>
                </a:lnTo>
                <a:lnTo>
                  <a:pt x="1782216" y="8001"/>
                </a:lnTo>
                <a:lnTo>
                  <a:pt x="1791665" y="8001"/>
                </a:lnTo>
                <a:lnTo>
                  <a:pt x="1800440" y="7620"/>
                </a:lnTo>
                <a:lnTo>
                  <a:pt x="1803552" y="7239"/>
                </a:lnTo>
                <a:lnTo>
                  <a:pt x="1804593" y="7112"/>
                </a:lnTo>
                <a:lnTo>
                  <a:pt x="1808759" y="6604"/>
                </a:lnTo>
                <a:lnTo>
                  <a:pt x="1803438" y="6477"/>
                </a:lnTo>
                <a:lnTo>
                  <a:pt x="1792770" y="6223"/>
                </a:lnTo>
                <a:lnTo>
                  <a:pt x="1761223" y="6477"/>
                </a:lnTo>
                <a:lnTo>
                  <a:pt x="1751393" y="5842"/>
                </a:lnTo>
                <a:lnTo>
                  <a:pt x="1712620" y="8382"/>
                </a:lnTo>
                <a:lnTo>
                  <a:pt x="1712633" y="9144"/>
                </a:lnTo>
                <a:lnTo>
                  <a:pt x="1726120" y="10287"/>
                </a:lnTo>
                <a:lnTo>
                  <a:pt x="1715160" y="11430"/>
                </a:lnTo>
                <a:lnTo>
                  <a:pt x="1714131" y="11176"/>
                </a:lnTo>
                <a:lnTo>
                  <a:pt x="1710537" y="10287"/>
                </a:lnTo>
                <a:lnTo>
                  <a:pt x="1703616" y="9398"/>
                </a:lnTo>
                <a:lnTo>
                  <a:pt x="1694738" y="8890"/>
                </a:lnTo>
                <a:lnTo>
                  <a:pt x="1684223" y="8636"/>
                </a:lnTo>
                <a:lnTo>
                  <a:pt x="1682940" y="9779"/>
                </a:lnTo>
                <a:lnTo>
                  <a:pt x="1675295" y="10668"/>
                </a:lnTo>
                <a:lnTo>
                  <a:pt x="1668018" y="11303"/>
                </a:lnTo>
                <a:lnTo>
                  <a:pt x="1667852" y="12319"/>
                </a:lnTo>
                <a:lnTo>
                  <a:pt x="1674812" y="11176"/>
                </a:lnTo>
                <a:lnTo>
                  <a:pt x="1678330" y="12827"/>
                </a:lnTo>
                <a:lnTo>
                  <a:pt x="1679308" y="13081"/>
                </a:lnTo>
                <a:lnTo>
                  <a:pt x="1672780" y="13462"/>
                </a:lnTo>
                <a:lnTo>
                  <a:pt x="1671967" y="14071"/>
                </a:lnTo>
                <a:lnTo>
                  <a:pt x="1672069" y="14351"/>
                </a:lnTo>
                <a:lnTo>
                  <a:pt x="1672285" y="14732"/>
                </a:lnTo>
                <a:lnTo>
                  <a:pt x="1669427" y="15113"/>
                </a:lnTo>
                <a:lnTo>
                  <a:pt x="1663725" y="14986"/>
                </a:lnTo>
                <a:lnTo>
                  <a:pt x="1658023" y="14859"/>
                </a:lnTo>
                <a:lnTo>
                  <a:pt x="1656753" y="14351"/>
                </a:lnTo>
                <a:lnTo>
                  <a:pt x="1655584" y="13843"/>
                </a:lnTo>
                <a:lnTo>
                  <a:pt x="1644446" y="13335"/>
                </a:lnTo>
                <a:lnTo>
                  <a:pt x="1650022" y="12446"/>
                </a:lnTo>
                <a:lnTo>
                  <a:pt x="1658010" y="11303"/>
                </a:lnTo>
                <a:lnTo>
                  <a:pt x="1667675" y="10033"/>
                </a:lnTo>
                <a:lnTo>
                  <a:pt x="1675218" y="9398"/>
                </a:lnTo>
                <a:lnTo>
                  <a:pt x="1678241" y="9144"/>
                </a:lnTo>
                <a:lnTo>
                  <a:pt x="1677238" y="8255"/>
                </a:lnTo>
                <a:lnTo>
                  <a:pt x="1663852" y="9398"/>
                </a:lnTo>
                <a:lnTo>
                  <a:pt x="1657794" y="8382"/>
                </a:lnTo>
                <a:lnTo>
                  <a:pt x="1660575" y="9144"/>
                </a:lnTo>
                <a:lnTo>
                  <a:pt x="1658899" y="9906"/>
                </a:lnTo>
                <a:lnTo>
                  <a:pt x="1656943" y="10414"/>
                </a:lnTo>
                <a:lnTo>
                  <a:pt x="1658874" y="10795"/>
                </a:lnTo>
                <a:lnTo>
                  <a:pt x="1606994" y="14097"/>
                </a:lnTo>
                <a:lnTo>
                  <a:pt x="1588185" y="14986"/>
                </a:lnTo>
                <a:lnTo>
                  <a:pt x="1596402" y="13208"/>
                </a:lnTo>
                <a:lnTo>
                  <a:pt x="1600492" y="12827"/>
                </a:lnTo>
                <a:lnTo>
                  <a:pt x="1607312" y="12192"/>
                </a:lnTo>
                <a:lnTo>
                  <a:pt x="1610042" y="11938"/>
                </a:lnTo>
                <a:lnTo>
                  <a:pt x="1620304" y="10795"/>
                </a:lnTo>
                <a:lnTo>
                  <a:pt x="1621447" y="10668"/>
                </a:lnTo>
                <a:lnTo>
                  <a:pt x="1622933" y="8636"/>
                </a:lnTo>
                <a:lnTo>
                  <a:pt x="1610487" y="9271"/>
                </a:lnTo>
                <a:lnTo>
                  <a:pt x="1610550" y="10795"/>
                </a:lnTo>
                <a:lnTo>
                  <a:pt x="1600555" y="10668"/>
                </a:lnTo>
                <a:lnTo>
                  <a:pt x="1592122" y="9906"/>
                </a:lnTo>
                <a:lnTo>
                  <a:pt x="1580578" y="10033"/>
                </a:lnTo>
                <a:lnTo>
                  <a:pt x="1554226" y="10922"/>
                </a:lnTo>
                <a:lnTo>
                  <a:pt x="1561731" y="11684"/>
                </a:lnTo>
                <a:lnTo>
                  <a:pt x="1556016" y="12065"/>
                </a:lnTo>
                <a:lnTo>
                  <a:pt x="1549171" y="12192"/>
                </a:lnTo>
                <a:lnTo>
                  <a:pt x="1535823" y="11938"/>
                </a:lnTo>
                <a:lnTo>
                  <a:pt x="1537779" y="11557"/>
                </a:lnTo>
                <a:lnTo>
                  <a:pt x="1530400" y="12192"/>
                </a:lnTo>
                <a:lnTo>
                  <a:pt x="1529245" y="12065"/>
                </a:lnTo>
                <a:lnTo>
                  <a:pt x="1528965" y="12065"/>
                </a:lnTo>
                <a:lnTo>
                  <a:pt x="1528991" y="11938"/>
                </a:lnTo>
                <a:lnTo>
                  <a:pt x="1520812" y="12446"/>
                </a:lnTo>
                <a:lnTo>
                  <a:pt x="1509560" y="12573"/>
                </a:lnTo>
                <a:lnTo>
                  <a:pt x="1496910" y="12573"/>
                </a:lnTo>
                <a:lnTo>
                  <a:pt x="1484541" y="12827"/>
                </a:lnTo>
                <a:lnTo>
                  <a:pt x="1484566" y="14351"/>
                </a:lnTo>
                <a:lnTo>
                  <a:pt x="1499971" y="12827"/>
                </a:lnTo>
                <a:lnTo>
                  <a:pt x="1507439" y="12954"/>
                </a:lnTo>
                <a:lnTo>
                  <a:pt x="1509458" y="13208"/>
                </a:lnTo>
                <a:lnTo>
                  <a:pt x="1523885" y="13716"/>
                </a:lnTo>
                <a:lnTo>
                  <a:pt x="1516913" y="14859"/>
                </a:lnTo>
                <a:lnTo>
                  <a:pt x="1503273" y="15240"/>
                </a:lnTo>
                <a:lnTo>
                  <a:pt x="1490510" y="16002"/>
                </a:lnTo>
                <a:lnTo>
                  <a:pt x="1477264" y="16637"/>
                </a:lnTo>
                <a:lnTo>
                  <a:pt x="1462201" y="17018"/>
                </a:lnTo>
                <a:lnTo>
                  <a:pt x="1469161" y="17526"/>
                </a:lnTo>
                <a:lnTo>
                  <a:pt x="1463497" y="18034"/>
                </a:lnTo>
                <a:lnTo>
                  <a:pt x="1457045" y="18288"/>
                </a:lnTo>
                <a:lnTo>
                  <a:pt x="1442313" y="18288"/>
                </a:lnTo>
                <a:lnTo>
                  <a:pt x="1436293" y="17526"/>
                </a:lnTo>
                <a:lnTo>
                  <a:pt x="1437767" y="17272"/>
                </a:lnTo>
                <a:lnTo>
                  <a:pt x="1440700" y="16764"/>
                </a:lnTo>
                <a:lnTo>
                  <a:pt x="1446517" y="16002"/>
                </a:lnTo>
                <a:lnTo>
                  <a:pt x="1444713" y="15367"/>
                </a:lnTo>
                <a:lnTo>
                  <a:pt x="1448219" y="14706"/>
                </a:lnTo>
                <a:lnTo>
                  <a:pt x="1443278" y="15113"/>
                </a:lnTo>
                <a:lnTo>
                  <a:pt x="1436509" y="16002"/>
                </a:lnTo>
                <a:lnTo>
                  <a:pt x="1428991" y="16891"/>
                </a:lnTo>
                <a:lnTo>
                  <a:pt x="1415872" y="17272"/>
                </a:lnTo>
                <a:lnTo>
                  <a:pt x="1415567" y="17018"/>
                </a:lnTo>
                <a:lnTo>
                  <a:pt x="1414805" y="16383"/>
                </a:lnTo>
                <a:lnTo>
                  <a:pt x="1420368" y="16891"/>
                </a:lnTo>
                <a:lnTo>
                  <a:pt x="1422311" y="16383"/>
                </a:lnTo>
                <a:lnTo>
                  <a:pt x="1422793" y="16256"/>
                </a:lnTo>
                <a:lnTo>
                  <a:pt x="1416659" y="16256"/>
                </a:lnTo>
                <a:lnTo>
                  <a:pt x="1402384" y="17018"/>
                </a:lnTo>
                <a:lnTo>
                  <a:pt x="1393456" y="17018"/>
                </a:lnTo>
                <a:lnTo>
                  <a:pt x="1399463" y="16510"/>
                </a:lnTo>
                <a:lnTo>
                  <a:pt x="1402981" y="16002"/>
                </a:lnTo>
                <a:lnTo>
                  <a:pt x="1404747" y="15748"/>
                </a:lnTo>
                <a:lnTo>
                  <a:pt x="1406855" y="14986"/>
                </a:lnTo>
                <a:lnTo>
                  <a:pt x="1403350" y="14097"/>
                </a:lnTo>
                <a:lnTo>
                  <a:pt x="1396415" y="16002"/>
                </a:lnTo>
                <a:lnTo>
                  <a:pt x="1390434" y="15748"/>
                </a:lnTo>
                <a:lnTo>
                  <a:pt x="1392885" y="15113"/>
                </a:lnTo>
                <a:lnTo>
                  <a:pt x="1390434" y="14986"/>
                </a:lnTo>
                <a:lnTo>
                  <a:pt x="1386941" y="15240"/>
                </a:lnTo>
                <a:lnTo>
                  <a:pt x="1386560" y="15748"/>
                </a:lnTo>
                <a:lnTo>
                  <a:pt x="1385239" y="16383"/>
                </a:lnTo>
                <a:lnTo>
                  <a:pt x="1378978" y="16510"/>
                </a:lnTo>
                <a:lnTo>
                  <a:pt x="1376972" y="16129"/>
                </a:lnTo>
                <a:lnTo>
                  <a:pt x="1372514" y="15875"/>
                </a:lnTo>
                <a:lnTo>
                  <a:pt x="1374457" y="15367"/>
                </a:lnTo>
                <a:lnTo>
                  <a:pt x="1366570" y="15621"/>
                </a:lnTo>
                <a:lnTo>
                  <a:pt x="1363167" y="15875"/>
                </a:lnTo>
                <a:lnTo>
                  <a:pt x="1359954" y="16383"/>
                </a:lnTo>
                <a:lnTo>
                  <a:pt x="1352626" y="17018"/>
                </a:lnTo>
                <a:lnTo>
                  <a:pt x="1359966" y="17399"/>
                </a:lnTo>
                <a:lnTo>
                  <a:pt x="1362506" y="18288"/>
                </a:lnTo>
                <a:lnTo>
                  <a:pt x="1360119" y="19431"/>
                </a:lnTo>
                <a:lnTo>
                  <a:pt x="1352651" y="20066"/>
                </a:lnTo>
                <a:lnTo>
                  <a:pt x="1339494" y="20193"/>
                </a:lnTo>
                <a:lnTo>
                  <a:pt x="1328013" y="20447"/>
                </a:lnTo>
                <a:lnTo>
                  <a:pt x="1317637" y="20447"/>
                </a:lnTo>
                <a:lnTo>
                  <a:pt x="1307807" y="19431"/>
                </a:lnTo>
                <a:lnTo>
                  <a:pt x="1299349" y="20701"/>
                </a:lnTo>
                <a:lnTo>
                  <a:pt x="1299629" y="19939"/>
                </a:lnTo>
                <a:lnTo>
                  <a:pt x="1299679" y="19812"/>
                </a:lnTo>
                <a:lnTo>
                  <a:pt x="1294650" y="19685"/>
                </a:lnTo>
                <a:lnTo>
                  <a:pt x="1287475" y="19939"/>
                </a:lnTo>
                <a:lnTo>
                  <a:pt x="1281379" y="19939"/>
                </a:lnTo>
                <a:lnTo>
                  <a:pt x="1284973" y="19050"/>
                </a:lnTo>
                <a:lnTo>
                  <a:pt x="1294815" y="18796"/>
                </a:lnTo>
                <a:lnTo>
                  <a:pt x="1302486" y="18415"/>
                </a:lnTo>
                <a:lnTo>
                  <a:pt x="1305039" y="18288"/>
                </a:lnTo>
                <a:lnTo>
                  <a:pt x="1305433" y="18161"/>
                </a:lnTo>
                <a:lnTo>
                  <a:pt x="1309738" y="16764"/>
                </a:lnTo>
                <a:lnTo>
                  <a:pt x="1298282" y="16649"/>
                </a:lnTo>
                <a:lnTo>
                  <a:pt x="1298117" y="17145"/>
                </a:lnTo>
                <a:lnTo>
                  <a:pt x="1295806" y="18161"/>
                </a:lnTo>
                <a:lnTo>
                  <a:pt x="1292339" y="17907"/>
                </a:lnTo>
                <a:lnTo>
                  <a:pt x="1279791" y="17399"/>
                </a:lnTo>
                <a:lnTo>
                  <a:pt x="1280807" y="16510"/>
                </a:lnTo>
                <a:lnTo>
                  <a:pt x="1269352" y="16510"/>
                </a:lnTo>
                <a:lnTo>
                  <a:pt x="1267396" y="18415"/>
                </a:lnTo>
                <a:lnTo>
                  <a:pt x="1258938" y="18161"/>
                </a:lnTo>
                <a:lnTo>
                  <a:pt x="1259357" y="17907"/>
                </a:lnTo>
                <a:lnTo>
                  <a:pt x="1260208" y="17399"/>
                </a:lnTo>
                <a:lnTo>
                  <a:pt x="1261668" y="16383"/>
                </a:lnTo>
                <a:lnTo>
                  <a:pt x="1261440" y="16129"/>
                </a:lnTo>
                <a:lnTo>
                  <a:pt x="1260906" y="15544"/>
                </a:lnTo>
                <a:lnTo>
                  <a:pt x="1261071" y="15455"/>
                </a:lnTo>
                <a:lnTo>
                  <a:pt x="1261021" y="15316"/>
                </a:lnTo>
                <a:lnTo>
                  <a:pt x="1260398" y="15087"/>
                </a:lnTo>
                <a:lnTo>
                  <a:pt x="1260678" y="15252"/>
                </a:lnTo>
                <a:lnTo>
                  <a:pt x="1260729" y="15405"/>
                </a:lnTo>
                <a:lnTo>
                  <a:pt x="1260817" y="15532"/>
                </a:lnTo>
                <a:lnTo>
                  <a:pt x="1259852" y="16129"/>
                </a:lnTo>
                <a:lnTo>
                  <a:pt x="1249032" y="15494"/>
                </a:lnTo>
                <a:lnTo>
                  <a:pt x="1246949" y="15494"/>
                </a:lnTo>
                <a:lnTo>
                  <a:pt x="1248918" y="15748"/>
                </a:lnTo>
                <a:lnTo>
                  <a:pt x="1242987" y="17018"/>
                </a:lnTo>
                <a:lnTo>
                  <a:pt x="1252918" y="16383"/>
                </a:lnTo>
                <a:lnTo>
                  <a:pt x="1250467" y="17907"/>
                </a:lnTo>
                <a:lnTo>
                  <a:pt x="1229499" y="16637"/>
                </a:lnTo>
                <a:lnTo>
                  <a:pt x="1230071" y="17907"/>
                </a:lnTo>
                <a:lnTo>
                  <a:pt x="1228750" y="17653"/>
                </a:lnTo>
                <a:lnTo>
                  <a:pt x="1226769" y="17272"/>
                </a:lnTo>
                <a:lnTo>
                  <a:pt x="1226108" y="17145"/>
                </a:lnTo>
                <a:lnTo>
                  <a:pt x="1217650" y="17145"/>
                </a:lnTo>
                <a:lnTo>
                  <a:pt x="1207414" y="17272"/>
                </a:lnTo>
                <a:lnTo>
                  <a:pt x="1198168" y="17145"/>
                </a:lnTo>
                <a:lnTo>
                  <a:pt x="1201699" y="18542"/>
                </a:lnTo>
                <a:lnTo>
                  <a:pt x="1208697" y="18161"/>
                </a:lnTo>
                <a:lnTo>
                  <a:pt x="1216152" y="17653"/>
                </a:lnTo>
                <a:lnTo>
                  <a:pt x="1221079" y="18669"/>
                </a:lnTo>
                <a:lnTo>
                  <a:pt x="1207541" y="19431"/>
                </a:lnTo>
                <a:lnTo>
                  <a:pt x="1189647" y="19685"/>
                </a:lnTo>
                <a:lnTo>
                  <a:pt x="1170178" y="20193"/>
                </a:lnTo>
                <a:lnTo>
                  <a:pt x="1151864" y="21082"/>
                </a:lnTo>
                <a:lnTo>
                  <a:pt x="1143622" y="20701"/>
                </a:lnTo>
                <a:lnTo>
                  <a:pt x="1143812" y="20447"/>
                </a:lnTo>
                <a:lnTo>
                  <a:pt x="1144092" y="20066"/>
                </a:lnTo>
                <a:lnTo>
                  <a:pt x="1147445" y="19177"/>
                </a:lnTo>
                <a:lnTo>
                  <a:pt x="1147864" y="18288"/>
                </a:lnTo>
                <a:lnTo>
                  <a:pt x="1159154" y="17907"/>
                </a:lnTo>
                <a:lnTo>
                  <a:pt x="1175804" y="18034"/>
                </a:lnTo>
                <a:lnTo>
                  <a:pt x="1180769" y="17907"/>
                </a:lnTo>
                <a:lnTo>
                  <a:pt x="1185722" y="17780"/>
                </a:lnTo>
                <a:lnTo>
                  <a:pt x="1171371" y="17526"/>
                </a:lnTo>
                <a:lnTo>
                  <a:pt x="1155395" y="17780"/>
                </a:lnTo>
                <a:lnTo>
                  <a:pt x="1140269" y="18288"/>
                </a:lnTo>
                <a:lnTo>
                  <a:pt x="1128471" y="19177"/>
                </a:lnTo>
                <a:lnTo>
                  <a:pt x="1124686" y="19050"/>
                </a:lnTo>
                <a:lnTo>
                  <a:pt x="1117117" y="18796"/>
                </a:lnTo>
                <a:lnTo>
                  <a:pt x="1108481" y="17653"/>
                </a:lnTo>
                <a:lnTo>
                  <a:pt x="1099197" y="16649"/>
                </a:lnTo>
                <a:lnTo>
                  <a:pt x="1085545" y="16637"/>
                </a:lnTo>
                <a:lnTo>
                  <a:pt x="1088517" y="17907"/>
                </a:lnTo>
                <a:lnTo>
                  <a:pt x="1088034" y="18161"/>
                </a:lnTo>
                <a:lnTo>
                  <a:pt x="1095057" y="18542"/>
                </a:lnTo>
                <a:lnTo>
                  <a:pt x="1089075" y="19050"/>
                </a:lnTo>
                <a:lnTo>
                  <a:pt x="1082078" y="18669"/>
                </a:lnTo>
                <a:lnTo>
                  <a:pt x="1075613" y="18796"/>
                </a:lnTo>
                <a:lnTo>
                  <a:pt x="1075359" y="19304"/>
                </a:lnTo>
                <a:lnTo>
                  <a:pt x="1078001" y="19558"/>
                </a:lnTo>
                <a:lnTo>
                  <a:pt x="1079715" y="19939"/>
                </a:lnTo>
                <a:lnTo>
                  <a:pt x="1076655" y="20447"/>
                </a:lnTo>
                <a:lnTo>
                  <a:pt x="1073162" y="20193"/>
                </a:lnTo>
                <a:lnTo>
                  <a:pt x="1065695" y="20066"/>
                </a:lnTo>
                <a:lnTo>
                  <a:pt x="1066952" y="19304"/>
                </a:lnTo>
                <a:lnTo>
                  <a:pt x="1067155" y="19177"/>
                </a:lnTo>
                <a:lnTo>
                  <a:pt x="1068654" y="19050"/>
                </a:lnTo>
                <a:lnTo>
                  <a:pt x="1056919" y="19304"/>
                </a:lnTo>
                <a:lnTo>
                  <a:pt x="1051483" y="18542"/>
                </a:lnTo>
                <a:lnTo>
                  <a:pt x="1050582" y="18415"/>
                </a:lnTo>
                <a:lnTo>
                  <a:pt x="1044803" y="17907"/>
                </a:lnTo>
                <a:lnTo>
                  <a:pt x="1034770" y="18796"/>
                </a:lnTo>
                <a:lnTo>
                  <a:pt x="1036256" y="19431"/>
                </a:lnTo>
                <a:lnTo>
                  <a:pt x="1040244" y="18542"/>
                </a:lnTo>
                <a:lnTo>
                  <a:pt x="1044752" y="18923"/>
                </a:lnTo>
                <a:lnTo>
                  <a:pt x="1048232" y="19812"/>
                </a:lnTo>
                <a:lnTo>
                  <a:pt x="1036840" y="21336"/>
                </a:lnTo>
                <a:lnTo>
                  <a:pt x="1028331" y="21844"/>
                </a:lnTo>
                <a:lnTo>
                  <a:pt x="1028547" y="21717"/>
                </a:lnTo>
                <a:lnTo>
                  <a:pt x="1029843" y="20955"/>
                </a:lnTo>
                <a:lnTo>
                  <a:pt x="1020876" y="21717"/>
                </a:lnTo>
                <a:lnTo>
                  <a:pt x="1014907" y="21463"/>
                </a:lnTo>
                <a:lnTo>
                  <a:pt x="1015314" y="21082"/>
                </a:lnTo>
                <a:lnTo>
                  <a:pt x="1015593" y="20828"/>
                </a:lnTo>
                <a:lnTo>
                  <a:pt x="1021245" y="20574"/>
                </a:lnTo>
                <a:lnTo>
                  <a:pt x="1028204" y="20447"/>
                </a:lnTo>
                <a:lnTo>
                  <a:pt x="1032814" y="19939"/>
                </a:lnTo>
                <a:lnTo>
                  <a:pt x="1016355" y="19812"/>
                </a:lnTo>
                <a:lnTo>
                  <a:pt x="1019822" y="20066"/>
                </a:lnTo>
                <a:lnTo>
                  <a:pt x="1001941" y="21590"/>
                </a:lnTo>
                <a:lnTo>
                  <a:pt x="1014412" y="21082"/>
                </a:lnTo>
                <a:lnTo>
                  <a:pt x="1007948" y="23368"/>
                </a:lnTo>
                <a:lnTo>
                  <a:pt x="1002461" y="23495"/>
                </a:lnTo>
                <a:lnTo>
                  <a:pt x="993355" y="23368"/>
                </a:lnTo>
                <a:lnTo>
                  <a:pt x="985532" y="23114"/>
                </a:lnTo>
                <a:lnTo>
                  <a:pt x="980325" y="22606"/>
                </a:lnTo>
                <a:lnTo>
                  <a:pt x="979030" y="21590"/>
                </a:lnTo>
                <a:lnTo>
                  <a:pt x="975588" y="22606"/>
                </a:lnTo>
                <a:lnTo>
                  <a:pt x="968654" y="23114"/>
                </a:lnTo>
                <a:lnTo>
                  <a:pt x="959929" y="23495"/>
                </a:lnTo>
                <a:lnTo>
                  <a:pt x="951166" y="23749"/>
                </a:lnTo>
                <a:lnTo>
                  <a:pt x="956398" y="24130"/>
                </a:lnTo>
                <a:lnTo>
                  <a:pt x="955979" y="24638"/>
                </a:lnTo>
                <a:lnTo>
                  <a:pt x="949210" y="25654"/>
                </a:lnTo>
                <a:lnTo>
                  <a:pt x="931265" y="24257"/>
                </a:lnTo>
                <a:lnTo>
                  <a:pt x="938695" y="23749"/>
                </a:lnTo>
                <a:lnTo>
                  <a:pt x="937615" y="23368"/>
                </a:lnTo>
                <a:lnTo>
                  <a:pt x="936904" y="23114"/>
                </a:lnTo>
                <a:lnTo>
                  <a:pt x="932408" y="22479"/>
                </a:lnTo>
                <a:lnTo>
                  <a:pt x="931697" y="21717"/>
                </a:lnTo>
                <a:lnTo>
                  <a:pt x="933157" y="21463"/>
                </a:lnTo>
                <a:lnTo>
                  <a:pt x="936790" y="20828"/>
                </a:lnTo>
                <a:lnTo>
                  <a:pt x="943444" y="20574"/>
                </a:lnTo>
                <a:lnTo>
                  <a:pt x="958596" y="20828"/>
                </a:lnTo>
                <a:lnTo>
                  <a:pt x="954951" y="20574"/>
                </a:lnTo>
                <a:lnTo>
                  <a:pt x="945832" y="19939"/>
                </a:lnTo>
                <a:lnTo>
                  <a:pt x="935482" y="20574"/>
                </a:lnTo>
                <a:lnTo>
                  <a:pt x="925601" y="21463"/>
                </a:lnTo>
                <a:lnTo>
                  <a:pt x="914260" y="21463"/>
                </a:lnTo>
                <a:lnTo>
                  <a:pt x="914247" y="20828"/>
                </a:lnTo>
                <a:lnTo>
                  <a:pt x="914247" y="20701"/>
                </a:lnTo>
                <a:lnTo>
                  <a:pt x="914946" y="20294"/>
                </a:lnTo>
                <a:lnTo>
                  <a:pt x="912926" y="20447"/>
                </a:lnTo>
                <a:lnTo>
                  <a:pt x="904913" y="20828"/>
                </a:lnTo>
                <a:lnTo>
                  <a:pt x="896302" y="20701"/>
                </a:lnTo>
                <a:lnTo>
                  <a:pt x="899299" y="21209"/>
                </a:lnTo>
                <a:lnTo>
                  <a:pt x="905789" y="22733"/>
                </a:lnTo>
                <a:lnTo>
                  <a:pt x="894384" y="23368"/>
                </a:lnTo>
                <a:lnTo>
                  <a:pt x="879398" y="21717"/>
                </a:lnTo>
                <a:lnTo>
                  <a:pt x="870877" y="21971"/>
                </a:lnTo>
                <a:lnTo>
                  <a:pt x="868083" y="22733"/>
                </a:lnTo>
                <a:lnTo>
                  <a:pt x="865847" y="23749"/>
                </a:lnTo>
                <a:lnTo>
                  <a:pt x="859053" y="24765"/>
                </a:lnTo>
                <a:lnTo>
                  <a:pt x="868489" y="25908"/>
                </a:lnTo>
                <a:lnTo>
                  <a:pt x="867854" y="26631"/>
                </a:lnTo>
                <a:lnTo>
                  <a:pt x="871969" y="26797"/>
                </a:lnTo>
                <a:lnTo>
                  <a:pt x="875538" y="28575"/>
                </a:lnTo>
                <a:lnTo>
                  <a:pt x="860044" y="27813"/>
                </a:lnTo>
                <a:lnTo>
                  <a:pt x="854659" y="28829"/>
                </a:lnTo>
                <a:lnTo>
                  <a:pt x="837806" y="28194"/>
                </a:lnTo>
                <a:lnTo>
                  <a:pt x="824674" y="26924"/>
                </a:lnTo>
                <a:lnTo>
                  <a:pt x="827151" y="25654"/>
                </a:lnTo>
                <a:lnTo>
                  <a:pt x="828128" y="25146"/>
                </a:lnTo>
                <a:lnTo>
                  <a:pt x="836028" y="23749"/>
                </a:lnTo>
                <a:lnTo>
                  <a:pt x="843432" y="22098"/>
                </a:lnTo>
                <a:lnTo>
                  <a:pt x="844384" y="21082"/>
                </a:lnTo>
                <a:lnTo>
                  <a:pt x="845439" y="19939"/>
                </a:lnTo>
                <a:lnTo>
                  <a:pt x="813650" y="20828"/>
                </a:lnTo>
                <a:lnTo>
                  <a:pt x="798474" y="21082"/>
                </a:lnTo>
                <a:lnTo>
                  <a:pt x="786714" y="20701"/>
                </a:lnTo>
                <a:lnTo>
                  <a:pt x="769785" y="21717"/>
                </a:lnTo>
                <a:lnTo>
                  <a:pt x="771334" y="23749"/>
                </a:lnTo>
                <a:lnTo>
                  <a:pt x="773836" y="25273"/>
                </a:lnTo>
                <a:lnTo>
                  <a:pt x="766838" y="25654"/>
                </a:lnTo>
                <a:lnTo>
                  <a:pt x="763384" y="25527"/>
                </a:lnTo>
                <a:lnTo>
                  <a:pt x="758888" y="25146"/>
                </a:lnTo>
                <a:lnTo>
                  <a:pt x="766826" y="24130"/>
                </a:lnTo>
                <a:lnTo>
                  <a:pt x="739825" y="25654"/>
                </a:lnTo>
                <a:lnTo>
                  <a:pt x="726922" y="26162"/>
                </a:lnTo>
                <a:lnTo>
                  <a:pt x="712050" y="26416"/>
                </a:lnTo>
                <a:lnTo>
                  <a:pt x="699643" y="26924"/>
                </a:lnTo>
                <a:lnTo>
                  <a:pt x="704659" y="28575"/>
                </a:lnTo>
                <a:lnTo>
                  <a:pt x="707656" y="29845"/>
                </a:lnTo>
                <a:lnTo>
                  <a:pt x="694194" y="30226"/>
                </a:lnTo>
                <a:lnTo>
                  <a:pt x="696252" y="30480"/>
                </a:lnTo>
                <a:lnTo>
                  <a:pt x="693267" y="32258"/>
                </a:lnTo>
                <a:lnTo>
                  <a:pt x="684301" y="31877"/>
                </a:lnTo>
                <a:lnTo>
                  <a:pt x="681304" y="31750"/>
                </a:lnTo>
                <a:lnTo>
                  <a:pt x="672338" y="31877"/>
                </a:lnTo>
                <a:lnTo>
                  <a:pt x="672299" y="31115"/>
                </a:lnTo>
                <a:lnTo>
                  <a:pt x="675043" y="30988"/>
                </a:lnTo>
                <a:lnTo>
                  <a:pt x="677786" y="30861"/>
                </a:lnTo>
                <a:lnTo>
                  <a:pt x="677278" y="30480"/>
                </a:lnTo>
                <a:lnTo>
                  <a:pt x="670712" y="30099"/>
                </a:lnTo>
                <a:lnTo>
                  <a:pt x="663524" y="30226"/>
                </a:lnTo>
                <a:lnTo>
                  <a:pt x="656628" y="30480"/>
                </a:lnTo>
                <a:lnTo>
                  <a:pt x="650900" y="30988"/>
                </a:lnTo>
                <a:lnTo>
                  <a:pt x="650875" y="30226"/>
                </a:lnTo>
                <a:lnTo>
                  <a:pt x="656323" y="28448"/>
                </a:lnTo>
                <a:lnTo>
                  <a:pt x="665784" y="28956"/>
                </a:lnTo>
                <a:lnTo>
                  <a:pt x="666800" y="29083"/>
                </a:lnTo>
                <a:lnTo>
                  <a:pt x="666305" y="29337"/>
                </a:lnTo>
                <a:lnTo>
                  <a:pt x="667283" y="29591"/>
                </a:lnTo>
                <a:lnTo>
                  <a:pt x="679678" y="28702"/>
                </a:lnTo>
                <a:lnTo>
                  <a:pt x="683234" y="28448"/>
                </a:lnTo>
                <a:lnTo>
                  <a:pt x="670877" y="28702"/>
                </a:lnTo>
                <a:lnTo>
                  <a:pt x="661670" y="28194"/>
                </a:lnTo>
                <a:lnTo>
                  <a:pt x="656005" y="27178"/>
                </a:lnTo>
                <a:lnTo>
                  <a:pt x="654265" y="25908"/>
                </a:lnTo>
                <a:lnTo>
                  <a:pt x="648500" y="26670"/>
                </a:lnTo>
                <a:lnTo>
                  <a:pt x="652119" y="27305"/>
                </a:lnTo>
                <a:lnTo>
                  <a:pt x="655091" y="27940"/>
                </a:lnTo>
                <a:lnTo>
                  <a:pt x="647357" y="28448"/>
                </a:lnTo>
                <a:lnTo>
                  <a:pt x="628675" y="27432"/>
                </a:lnTo>
                <a:lnTo>
                  <a:pt x="626338" y="27305"/>
                </a:lnTo>
                <a:lnTo>
                  <a:pt x="614299" y="27393"/>
                </a:lnTo>
                <a:lnTo>
                  <a:pt x="590296" y="27305"/>
                </a:lnTo>
                <a:lnTo>
                  <a:pt x="576541" y="25146"/>
                </a:lnTo>
                <a:lnTo>
                  <a:pt x="554228" y="27178"/>
                </a:lnTo>
                <a:lnTo>
                  <a:pt x="541083" y="27940"/>
                </a:lnTo>
                <a:lnTo>
                  <a:pt x="526288" y="28448"/>
                </a:lnTo>
                <a:lnTo>
                  <a:pt x="526300" y="29972"/>
                </a:lnTo>
                <a:lnTo>
                  <a:pt x="512330" y="29210"/>
                </a:lnTo>
                <a:lnTo>
                  <a:pt x="514362" y="30988"/>
                </a:lnTo>
                <a:lnTo>
                  <a:pt x="528878" y="31242"/>
                </a:lnTo>
                <a:lnTo>
                  <a:pt x="548970" y="29972"/>
                </a:lnTo>
                <a:lnTo>
                  <a:pt x="555421" y="29591"/>
                </a:lnTo>
                <a:lnTo>
                  <a:pt x="567702" y="30353"/>
                </a:lnTo>
                <a:lnTo>
                  <a:pt x="576618" y="29591"/>
                </a:lnTo>
                <a:lnTo>
                  <a:pt x="573608" y="28448"/>
                </a:lnTo>
                <a:lnTo>
                  <a:pt x="577608" y="27559"/>
                </a:lnTo>
                <a:lnTo>
                  <a:pt x="585533" y="27305"/>
                </a:lnTo>
                <a:lnTo>
                  <a:pt x="593026" y="27432"/>
                </a:lnTo>
                <a:lnTo>
                  <a:pt x="594055" y="28321"/>
                </a:lnTo>
                <a:lnTo>
                  <a:pt x="585152" y="29464"/>
                </a:lnTo>
                <a:lnTo>
                  <a:pt x="581774" y="30607"/>
                </a:lnTo>
                <a:lnTo>
                  <a:pt x="577443" y="31750"/>
                </a:lnTo>
                <a:lnTo>
                  <a:pt x="565746" y="32258"/>
                </a:lnTo>
                <a:lnTo>
                  <a:pt x="570560" y="32893"/>
                </a:lnTo>
                <a:lnTo>
                  <a:pt x="578891" y="33147"/>
                </a:lnTo>
                <a:lnTo>
                  <a:pt x="596125" y="33147"/>
                </a:lnTo>
                <a:lnTo>
                  <a:pt x="593661" y="33909"/>
                </a:lnTo>
                <a:lnTo>
                  <a:pt x="596188" y="34671"/>
                </a:lnTo>
                <a:lnTo>
                  <a:pt x="601675" y="35179"/>
                </a:lnTo>
                <a:lnTo>
                  <a:pt x="596011" y="36068"/>
                </a:lnTo>
                <a:lnTo>
                  <a:pt x="581545" y="37846"/>
                </a:lnTo>
                <a:lnTo>
                  <a:pt x="575335" y="38735"/>
                </a:lnTo>
                <a:lnTo>
                  <a:pt x="577786" y="37973"/>
                </a:lnTo>
                <a:lnTo>
                  <a:pt x="573278" y="37592"/>
                </a:lnTo>
                <a:lnTo>
                  <a:pt x="575297" y="37211"/>
                </a:lnTo>
                <a:lnTo>
                  <a:pt x="550926" y="39624"/>
                </a:lnTo>
                <a:lnTo>
                  <a:pt x="547712" y="39243"/>
                </a:lnTo>
                <a:lnTo>
                  <a:pt x="543420" y="38735"/>
                </a:lnTo>
                <a:lnTo>
                  <a:pt x="542290" y="38100"/>
                </a:lnTo>
                <a:lnTo>
                  <a:pt x="541388" y="37592"/>
                </a:lnTo>
                <a:lnTo>
                  <a:pt x="542048" y="37465"/>
                </a:lnTo>
                <a:lnTo>
                  <a:pt x="545388" y="36830"/>
                </a:lnTo>
                <a:lnTo>
                  <a:pt x="534022" y="36957"/>
                </a:lnTo>
                <a:lnTo>
                  <a:pt x="522160" y="37338"/>
                </a:lnTo>
                <a:lnTo>
                  <a:pt x="512813" y="37465"/>
                </a:lnTo>
                <a:lnTo>
                  <a:pt x="508990" y="36449"/>
                </a:lnTo>
                <a:lnTo>
                  <a:pt x="502526" y="36830"/>
                </a:lnTo>
                <a:lnTo>
                  <a:pt x="505409" y="37338"/>
                </a:lnTo>
                <a:lnTo>
                  <a:pt x="511835" y="37846"/>
                </a:lnTo>
                <a:lnTo>
                  <a:pt x="516013" y="38354"/>
                </a:lnTo>
                <a:lnTo>
                  <a:pt x="514527" y="38481"/>
                </a:lnTo>
                <a:lnTo>
                  <a:pt x="532942" y="38100"/>
                </a:lnTo>
                <a:lnTo>
                  <a:pt x="530618" y="39179"/>
                </a:lnTo>
                <a:lnTo>
                  <a:pt x="514337" y="39116"/>
                </a:lnTo>
                <a:lnTo>
                  <a:pt x="509092" y="40132"/>
                </a:lnTo>
                <a:lnTo>
                  <a:pt x="503618" y="42037"/>
                </a:lnTo>
                <a:lnTo>
                  <a:pt x="501573" y="41910"/>
                </a:lnTo>
                <a:lnTo>
                  <a:pt x="493420" y="41402"/>
                </a:lnTo>
                <a:lnTo>
                  <a:pt x="488581" y="40894"/>
                </a:lnTo>
                <a:lnTo>
                  <a:pt x="481330" y="40132"/>
                </a:lnTo>
                <a:lnTo>
                  <a:pt x="470217" y="39751"/>
                </a:lnTo>
                <a:lnTo>
                  <a:pt x="471322" y="39497"/>
                </a:lnTo>
                <a:lnTo>
                  <a:pt x="481799" y="37084"/>
                </a:lnTo>
                <a:lnTo>
                  <a:pt x="485114" y="36322"/>
                </a:lnTo>
                <a:lnTo>
                  <a:pt x="472147" y="37084"/>
                </a:lnTo>
                <a:lnTo>
                  <a:pt x="475869" y="36449"/>
                </a:lnTo>
                <a:lnTo>
                  <a:pt x="479590" y="35814"/>
                </a:lnTo>
                <a:lnTo>
                  <a:pt x="479552" y="33528"/>
                </a:lnTo>
                <a:lnTo>
                  <a:pt x="490969" y="32004"/>
                </a:lnTo>
                <a:lnTo>
                  <a:pt x="461137" y="31750"/>
                </a:lnTo>
                <a:lnTo>
                  <a:pt x="447027" y="31750"/>
                </a:lnTo>
                <a:lnTo>
                  <a:pt x="436143" y="32004"/>
                </a:lnTo>
                <a:lnTo>
                  <a:pt x="433654" y="31369"/>
                </a:lnTo>
                <a:lnTo>
                  <a:pt x="433158" y="31242"/>
                </a:lnTo>
                <a:lnTo>
                  <a:pt x="431660" y="30861"/>
                </a:lnTo>
                <a:lnTo>
                  <a:pt x="429666" y="29845"/>
                </a:lnTo>
                <a:lnTo>
                  <a:pt x="430326" y="29464"/>
                </a:lnTo>
                <a:lnTo>
                  <a:pt x="431647" y="28702"/>
                </a:lnTo>
                <a:lnTo>
                  <a:pt x="419481" y="29464"/>
                </a:lnTo>
                <a:lnTo>
                  <a:pt x="409041" y="29083"/>
                </a:lnTo>
                <a:lnTo>
                  <a:pt x="399046" y="28321"/>
                </a:lnTo>
                <a:lnTo>
                  <a:pt x="388264" y="27940"/>
                </a:lnTo>
                <a:lnTo>
                  <a:pt x="383743" y="28829"/>
                </a:lnTo>
                <a:lnTo>
                  <a:pt x="394830" y="30226"/>
                </a:lnTo>
                <a:lnTo>
                  <a:pt x="392811" y="31242"/>
                </a:lnTo>
                <a:lnTo>
                  <a:pt x="387845" y="30480"/>
                </a:lnTo>
                <a:lnTo>
                  <a:pt x="374396" y="31623"/>
                </a:lnTo>
                <a:lnTo>
                  <a:pt x="380174" y="31369"/>
                </a:lnTo>
                <a:lnTo>
                  <a:pt x="408800" y="32385"/>
                </a:lnTo>
                <a:lnTo>
                  <a:pt x="399808" y="32385"/>
                </a:lnTo>
                <a:lnTo>
                  <a:pt x="400837" y="34036"/>
                </a:lnTo>
                <a:lnTo>
                  <a:pt x="398348" y="34798"/>
                </a:lnTo>
                <a:lnTo>
                  <a:pt x="413334" y="34925"/>
                </a:lnTo>
                <a:lnTo>
                  <a:pt x="409930" y="35941"/>
                </a:lnTo>
                <a:lnTo>
                  <a:pt x="402882" y="36068"/>
                </a:lnTo>
                <a:lnTo>
                  <a:pt x="394716" y="36068"/>
                </a:lnTo>
                <a:lnTo>
                  <a:pt x="387959" y="36449"/>
                </a:lnTo>
                <a:lnTo>
                  <a:pt x="389432" y="35814"/>
                </a:lnTo>
                <a:lnTo>
                  <a:pt x="389724" y="35687"/>
                </a:lnTo>
                <a:lnTo>
                  <a:pt x="392366" y="34544"/>
                </a:lnTo>
                <a:lnTo>
                  <a:pt x="389928" y="34544"/>
                </a:lnTo>
                <a:lnTo>
                  <a:pt x="390512" y="34290"/>
                </a:lnTo>
                <a:lnTo>
                  <a:pt x="392582" y="33401"/>
                </a:lnTo>
                <a:lnTo>
                  <a:pt x="394347" y="32639"/>
                </a:lnTo>
                <a:lnTo>
                  <a:pt x="383654" y="33147"/>
                </a:lnTo>
                <a:lnTo>
                  <a:pt x="371944" y="33401"/>
                </a:lnTo>
                <a:lnTo>
                  <a:pt x="360591" y="33147"/>
                </a:lnTo>
                <a:lnTo>
                  <a:pt x="350989" y="32639"/>
                </a:lnTo>
                <a:lnTo>
                  <a:pt x="344500" y="31877"/>
                </a:lnTo>
                <a:lnTo>
                  <a:pt x="346710" y="31826"/>
                </a:lnTo>
                <a:lnTo>
                  <a:pt x="345744" y="31242"/>
                </a:lnTo>
                <a:lnTo>
                  <a:pt x="344487" y="30480"/>
                </a:lnTo>
                <a:lnTo>
                  <a:pt x="345719" y="29768"/>
                </a:lnTo>
                <a:lnTo>
                  <a:pt x="319062" y="29591"/>
                </a:lnTo>
                <a:lnTo>
                  <a:pt x="319062" y="28956"/>
                </a:lnTo>
                <a:lnTo>
                  <a:pt x="328498" y="28575"/>
                </a:lnTo>
                <a:lnTo>
                  <a:pt x="334479" y="28829"/>
                </a:lnTo>
                <a:lnTo>
                  <a:pt x="329031" y="28575"/>
                </a:lnTo>
                <a:lnTo>
                  <a:pt x="326313" y="28448"/>
                </a:lnTo>
                <a:lnTo>
                  <a:pt x="318528" y="28702"/>
                </a:lnTo>
                <a:lnTo>
                  <a:pt x="310400" y="29591"/>
                </a:lnTo>
                <a:lnTo>
                  <a:pt x="301142" y="31242"/>
                </a:lnTo>
                <a:lnTo>
                  <a:pt x="282892" y="29972"/>
                </a:lnTo>
                <a:lnTo>
                  <a:pt x="277647" y="29337"/>
                </a:lnTo>
                <a:lnTo>
                  <a:pt x="277660" y="28448"/>
                </a:lnTo>
                <a:lnTo>
                  <a:pt x="271703" y="28956"/>
                </a:lnTo>
                <a:lnTo>
                  <a:pt x="275691" y="29591"/>
                </a:lnTo>
                <a:lnTo>
                  <a:pt x="275755" y="30353"/>
                </a:lnTo>
                <a:lnTo>
                  <a:pt x="265188" y="30734"/>
                </a:lnTo>
                <a:lnTo>
                  <a:pt x="258203" y="31496"/>
                </a:lnTo>
                <a:lnTo>
                  <a:pt x="252526" y="32512"/>
                </a:lnTo>
                <a:lnTo>
                  <a:pt x="245922" y="33020"/>
                </a:lnTo>
                <a:lnTo>
                  <a:pt x="253860" y="34290"/>
                </a:lnTo>
                <a:lnTo>
                  <a:pt x="245872" y="34036"/>
                </a:lnTo>
                <a:lnTo>
                  <a:pt x="243687" y="34798"/>
                </a:lnTo>
                <a:lnTo>
                  <a:pt x="241858" y="35687"/>
                </a:lnTo>
                <a:lnTo>
                  <a:pt x="234988" y="35687"/>
                </a:lnTo>
                <a:lnTo>
                  <a:pt x="236601" y="34671"/>
                </a:lnTo>
                <a:lnTo>
                  <a:pt x="237413" y="34163"/>
                </a:lnTo>
                <a:lnTo>
                  <a:pt x="236423" y="32512"/>
                </a:lnTo>
                <a:lnTo>
                  <a:pt x="233895" y="30988"/>
                </a:lnTo>
                <a:lnTo>
                  <a:pt x="231432" y="32512"/>
                </a:lnTo>
                <a:lnTo>
                  <a:pt x="221945" y="31242"/>
                </a:lnTo>
                <a:lnTo>
                  <a:pt x="215480" y="31369"/>
                </a:lnTo>
                <a:lnTo>
                  <a:pt x="215163" y="32131"/>
                </a:lnTo>
                <a:lnTo>
                  <a:pt x="211340" y="32766"/>
                </a:lnTo>
                <a:lnTo>
                  <a:pt x="208737" y="33274"/>
                </a:lnTo>
                <a:lnTo>
                  <a:pt x="212051" y="34163"/>
                </a:lnTo>
                <a:lnTo>
                  <a:pt x="202133" y="34671"/>
                </a:lnTo>
                <a:lnTo>
                  <a:pt x="194106" y="34544"/>
                </a:lnTo>
                <a:lnTo>
                  <a:pt x="186829" y="34671"/>
                </a:lnTo>
                <a:lnTo>
                  <a:pt x="179184" y="35433"/>
                </a:lnTo>
                <a:lnTo>
                  <a:pt x="180187" y="35941"/>
                </a:lnTo>
                <a:lnTo>
                  <a:pt x="176085" y="36576"/>
                </a:lnTo>
                <a:lnTo>
                  <a:pt x="171792" y="37338"/>
                </a:lnTo>
                <a:lnTo>
                  <a:pt x="172275" y="38100"/>
                </a:lnTo>
                <a:lnTo>
                  <a:pt x="162407" y="37973"/>
                </a:lnTo>
                <a:lnTo>
                  <a:pt x="155117" y="37211"/>
                </a:lnTo>
                <a:lnTo>
                  <a:pt x="151269" y="36322"/>
                </a:lnTo>
                <a:lnTo>
                  <a:pt x="151511" y="35687"/>
                </a:lnTo>
                <a:lnTo>
                  <a:pt x="151752" y="35052"/>
                </a:lnTo>
                <a:lnTo>
                  <a:pt x="156756" y="35179"/>
                </a:lnTo>
                <a:lnTo>
                  <a:pt x="164769" y="35687"/>
                </a:lnTo>
                <a:lnTo>
                  <a:pt x="164211" y="34544"/>
                </a:lnTo>
                <a:lnTo>
                  <a:pt x="137833" y="35052"/>
                </a:lnTo>
                <a:lnTo>
                  <a:pt x="131305" y="34417"/>
                </a:lnTo>
                <a:lnTo>
                  <a:pt x="122872" y="34036"/>
                </a:lnTo>
                <a:lnTo>
                  <a:pt x="122301" y="33147"/>
                </a:lnTo>
                <a:lnTo>
                  <a:pt x="121818" y="32385"/>
                </a:lnTo>
                <a:lnTo>
                  <a:pt x="114274" y="33147"/>
                </a:lnTo>
                <a:lnTo>
                  <a:pt x="105397" y="32893"/>
                </a:lnTo>
                <a:lnTo>
                  <a:pt x="102031" y="32842"/>
                </a:lnTo>
                <a:lnTo>
                  <a:pt x="106426" y="34036"/>
                </a:lnTo>
                <a:lnTo>
                  <a:pt x="109867" y="34163"/>
                </a:lnTo>
                <a:lnTo>
                  <a:pt x="105778" y="34544"/>
                </a:lnTo>
                <a:lnTo>
                  <a:pt x="106375" y="34544"/>
                </a:lnTo>
                <a:lnTo>
                  <a:pt x="107911" y="34671"/>
                </a:lnTo>
                <a:lnTo>
                  <a:pt x="96545" y="37592"/>
                </a:lnTo>
                <a:lnTo>
                  <a:pt x="101714" y="37719"/>
                </a:lnTo>
                <a:lnTo>
                  <a:pt x="103555" y="37084"/>
                </a:lnTo>
                <a:lnTo>
                  <a:pt x="106248" y="36068"/>
                </a:lnTo>
                <a:lnTo>
                  <a:pt x="113957" y="35687"/>
                </a:lnTo>
                <a:lnTo>
                  <a:pt x="115100" y="37465"/>
                </a:lnTo>
                <a:lnTo>
                  <a:pt x="105575" y="38989"/>
                </a:lnTo>
                <a:lnTo>
                  <a:pt x="96151" y="40259"/>
                </a:lnTo>
                <a:lnTo>
                  <a:pt x="97599" y="41529"/>
                </a:lnTo>
                <a:lnTo>
                  <a:pt x="109042" y="42291"/>
                </a:lnTo>
                <a:lnTo>
                  <a:pt x="107022" y="39751"/>
                </a:lnTo>
                <a:lnTo>
                  <a:pt x="116459" y="38608"/>
                </a:lnTo>
                <a:lnTo>
                  <a:pt x="113982" y="38608"/>
                </a:lnTo>
                <a:lnTo>
                  <a:pt x="135382" y="37211"/>
                </a:lnTo>
                <a:lnTo>
                  <a:pt x="136385" y="38227"/>
                </a:lnTo>
                <a:lnTo>
                  <a:pt x="129921" y="38989"/>
                </a:lnTo>
                <a:lnTo>
                  <a:pt x="145973" y="39116"/>
                </a:lnTo>
                <a:lnTo>
                  <a:pt x="170599" y="40005"/>
                </a:lnTo>
                <a:lnTo>
                  <a:pt x="187756" y="40259"/>
                </a:lnTo>
                <a:lnTo>
                  <a:pt x="185724" y="39878"/>
                </a:lnTo>
                <a:lnTo>
                  <a:pt x="182232" y="38100"/>
                </a:lnTo>
                <a:lnTo>
                  <a:pt x="180251" y="37084"/>
                </a:lnTo>
                <a:lnTo>
                  <a:pt x="192671" y="36576"/>
                </a:lnTo>
                <a:lnTo>
                  <a:pt x="201612" y="35814"/>
                </a:lnTo>
                <a:lnTo>
                  <a:pt x="202653" y="37465"/>
                </a:lnTo>
                <a:lnTo>
                  <a:pt x="210096" y="37592"/>
                </a:lnTo>
                <a:lnTo>
                  <a:pt x="205651" y="37973"/>
                </a:lnTo>
                <a:lnTo>
                  <a:pt x="201676" y="39497"/>
                </a:lnTo>
                <a:lnTo>
                  <a:pt x="195694" y="38608"/>
                </a:lnTo>
                <a:lnTo>
                  <a:pt x="196189" y="40513"/>
                </a:lnTo>
                <a:lnTo>
                  <a:pt x="185407" y="42291"/>
                </a:lnTo>
                <a:lnTo>
                  <a:pt x="179882" y="43688"/>
                </a:lnTo>
                <a:lnTo>
                  <a:pt x="172948" y="44958"/>
                </a:lnTo>
                <a:lnTo>
                  <a:pt x="157937" y="45847"/>
                </a:lnTo>
                <a:lnTo>
                  <a:pt x="153733" y="46736"/>
                </a:lnTo>
                <a:lnTo>
                  <a:pt x="144602" y="47498"/>
                </a:lnTo>
                <a:lnTo>
                  <a:pt x="132803" y="47879"/>
                </a:lnTo>
                <a:lnTo>
                  <a:pt x="120637" y="47879"/>
                </a:lnTo>
                <a:lnTo>
                  <a:pt x="128143" y="49149"/>
                </a:lnTo>
                <a:lnTo>
                  <a:pt x="120650" y="49911"/>
                </a:lnTo>
                <a:lnTo>
                  <a:pt x="118122" y="49403"/>
                </a:lnTo>
                <a:lnTo>
                  <a:pt x="114757" y="48768"/>
                </a:lnTo>
                <a:lnTo>
                  <a:pt x="88074" y="43561"/>
                </a:lnTo>
                <a:lnTo>
                  <a:pt x="88938" y="43180"/>
                </a:lnTo>
                <a:lnTo>
                  <a:pt x="89814" y="42799"/>
                </a:lnTo>
                <a:lnTo>
                  <a:pt x="92113" y="41783"/>
                </a:lnTo>
                <a:lnTo>
                  <a:pt x="82791" y="41656"/>
                </a:lnTo>
                <a:lnTo>
                  <a:pt x="75374" y="42037"/>
                </a:lnTo>
                <a:lnTo>
                  <a:pt x="68237" y="42545"/>
                </a:lnTo>
                <a:lnTo>
                  <a:pt x="59728" y="42799"/>
                </a:lnTo>
                <a:lnTo>
                  <a:pt x="57734" y="42291"/>
                </a:lnTo>
                <a:lnTo>
                  <a:pt x="52247" y="40894"/>
                </a:lnTo>
                <a:lnTo>
                  <a:pt x="51739" y="40767"/>
                </a:lnTo>
                <a:lnTo>
                  <a:pt x="63690" y="40513"/>
                </a:lnTo>
                <a:lnTo>
                  <a:pt x="62166" y="38354"/>
                </a:lnTo>
                <a:lnTo>
                  <a:pt x="54940" y="38735"/>
                </a:lnTo>
                <a:lnTo>
                  <a:pt x="48780" y="39243"/>
                </a:lnTo>
                <a:lnTo>
                  <a:pt x="45732" y="40005"/>
                </a:lnTo>
                <a:lnTo>
                  <a:pt x="47790" y="40894"/>
                </a:lnTo>
                <a:lnTo>
                  <a:pt x="44792" y="40767"/>
                </a:lnTo>
                <a:lnTo>
                  <a:pt x="29794" y="40132"/>
                </a:lnTo>
                <a:lnTo>
                  <a:pt x="29324" y="39624"/>
                </a:lnTo>
                <a:lnTo>
                  <a:pt x="38277" y="39624"/>
                </a:lnTo>
                <a:lnTo>
                  <a:pt x="31280" y="39243"/>
                </a:lnTo>
                <a:lnTo>
                  <a:pt x="17856" y="40386"/>
                </a:lnTo>
                <a:lnTo>
                  <a:pt x="13906" y="41275"/>
                </a:lnTo>
                <a:lnTo>
                  <a:pt x="19888" y="40767"/>
                </a:lnTo>
                <a:lnTo>
                  <a:pt x="21856" y="41021"/>
                </a:lnTo>
                <a:lnTo>
                  <a:pt x="965" y="42926"/>
                </a:lnTo>
                <a:lnTo>
                  <a:pt x="0" y="43434"/>
                </a:lnTo>
                <a:lnTo>
                  <a:pt x="10922" y="42291"/>
                </a:lnTo>
                <a:lnTo>
                  <a:pt x="11950" y="44704"/>
                </a:lnTo>
                <a:lnTo>
                  <a:pt x="23380" y="43180"/>
                </a:lnTo>
                <a:lnTo>
                  <a:pt x="20459" y="44958"/>
                </a:lnTo>
                <a:lnTo>
                  <a:pt x="14478" y="44704"/>
                </a:lnTo>
                <a:lnTo>
                  <a:pt x="23952" y="45847"/>
                </a:lnTo>
                <a:lnTo>
                  <a:pt x="33413" y="45593"/>
                </a:lnTo>
                <a:lnTo>
                  <a:pt x="37401" y="46990"/>
                </a:lnTo>
                <a:lnTo>
                  <a:pt x="29413" y="45974"/>
                </a:lnTo>
                <a:lnTo>
                  <a:pt x="24295" y="47498"/>
                </a:lnTo>
                <a:lnTo>
                  <a:pt x="22618" y="47752"/>
                </a:lnTo>
                <a:lnTo>
                  <a:pt x="29070" y="47879"/>
                </a:lnTo>
                <a:lnTo>
                  <a:pt x="36626" y="47752"/>
                </a:lnTo>
                <a:lnTo>
                  <a:pt x="43738" y="47371"/>
                </a:lnTo>
                <a:lnTo>
                  <a:pt x="48869" y="46990"/>
                </a:lnTo>
                <a:lnTo>
                  <a:pt x="53530" y="47879"/>
                </a:lnTo>
                <a:lnTo>
                  <a:pt x="68567" y="47879"/>
                </a:lnTo>
                <a:lnTo>
                  <a:pt x="67348" y="48895"/>
                </a:lnTo>
                <a:lnTo>
                  <a:pt x="68834" y="48006"/>
                </a:lnTo>
                <a:lnTo>
                  <a:pt x="79298" y="47879"/>
                </a:lnTo>
                <a:lnTo>
                  <a:pt x="84810" y="48387"/>
                </a:lnTo>
                <a:lnTo>
                  <a:pt x="84302" y="49403"/>
                </a:lnTo>
                <a:lnTo>
                  <a:pt x="70383" y="50038"/>
                </a:lnTo>
                <a:lnTo>
                  <a:pt x="64427" y="51308"/>
                </a:lnTo>
                <a:lnTo>
                  <a:pt x="52628" y="51689"/>
                </a:lnTo>
                <a:lnTo>
                  <a:pt x="53390" y="50927"/>
                </a:lnTo>
                <a:lnTo>
                  <a:pt x="58166" y="49784"/>
                </a:lnTo>
                <a:lnTo>
                  <a:pt x="58394" y="48895"/>
                </a:lnTo>
                <a:lnTo>
                  <a:pt x="37109" y="49276"/>
                </a:lnTo>
                <a:lnTo>
                  <a:pt x="36893" y="49657"/>
                </a:lnTo>
                <a:lnTo>
                  <a:pt x="35382" y="50292"/>
                </a:lnTo>
                <a:lnTo>
                  <a:pt x="36080" y="50673"/>
                </a:lnTo>
                <a:lnTo>
                  <a:pt x="42481" y="50800"/>
                </a:lnTo>
                <a:lnTo>
                  <a:pt x="36487" y="51816"/>
                </a:lnTo>
                <a:lnTo>
                  <a:pt x="28752" y="52578"/>
                </a:lnTo>
                <a:lnTo>
                  <a:pt x="20180" y="52832"/>
                </a:lnTo>
                <a:lnTo>
                  <a:pt x="11645" y="52451"/>
                </a:lnTo>
                <a:lnTo>
                  <a:pt x="9131" y="53086"/>
                </a:lnTo>
                <a:lnTo>
                  <a:pt x="17132" y="52959"/>
                </a:lnTo>
                <a:lnTo>
                  <a:pt x="19596" y="52959"/>
                </a:lnTo>
                <a:lnTo>
                  <a:pt x="16357" y="53848"/>
                </a:lnTo>
                <a:lnTo>
                  <a:pt x="12928" y="54991"/>
                </a:lnTo>
                <a:lnTo>
                  <a:pt x="13220" y="56007"/>
                </a:lnTo>
                <a:lnTo>
                  <a:pt x="21170" y="56642"/>
                </a:lnTo>
                <a:lnTo>
                  <a:pt x="20243" y="56388"/>
                </a:lnTo>
                <a:lnTo>
                  <a:pt x="22402" y="55880"/>
                </a:lnTo>
                <a:lnTo>
                  <a:pt x="23812" y="55245"/>
                </a:lnTo>
                <a:lnTo>
                  <a:pt x="20650" y="54610"/>
                </a:lnTo>
                <a:lnTo>
                  <a:pt x="27520" y="54610"/>
                </a:lnTo>
                <a:lnTo>
                  <a:pt x="35280" y="54991"/>
                </a:lnTo>
                <a:lnTo>
                  <a:pt x="40335" y="55626"/>
                </a:lnTo>
                <a:lnTo>
                  <a:pt x="39077" y="56515"/>
                </a:lnTo>
                <a:lnTo>
                  <a:pt x="46583" y="56134"/>
                </a:lnTo>
                <a:lnTo>
                  <a:pt x="59969" y="55245"/>
                </a:lnTo>
                <a:lnTo>
                  <a:pt x="70446" y="54610"/>
                </a:lnTo>
                <a:lnTo>
                  <a:pt x="71691" y="55245"/>
                </a:lnTo>
                <a:lnTo>
                  <a:pt x="85432" y="54737"/>
                </a:lnTo>
                <a:lnTo>
                  <a:pt x="84658" y="54610"/>
                </a:lnTo>
                <a:lnTo>
                  <a:pt x="78422" y="53594"/>
                </a:lnTo>
                <a:lnTo>
                  <a:pt x="90792" y="53594"/>
                </a:lnTo>
                <a:lnTo>
                  <a:pt x="98526" y="52959"/>
                </a:lnTo>
                <a:lnTo>
                  <a:pt x="100063" y="52832"/>
                </a:lnTo>
                <a:lnTo>
                  <a:pt x="101612" y="52705"/>
                </a:lnTo>
                <a:lnTo>
                  <a:pt x="109740" y="51689"/>
                </a:lnTo>
                <a:lnTo>
                  <a:pt x="111772" y="51435"/>
                </a:lnTo>
                <a:lnTo>
                  <a:pt x="122161" y="50419"/>
                </a:lnTo>
                <a:lnTo>
                  <a:pt x="120218" y="52324"/>
                </a:lnTo>
                <a:lnTo>
                  <a:pt x="108254" y="52578"/>
                </a:lnTo>
                <a:lnTo>
                  <a:pt x="98818" y="53594"/>
                </a:lnTo>
                <a:lnTo>
                  <a:pt x="103797" y="54356"/>
                </a:lnTo>
                <a:lnTo>
                  <a:pt x="107048" y="53848"/>
                </a:lnTo>
                <a:lnTo>
                  <a:pt x="111417" y="52959"/>
                </a:lnTo>
                <a:lnTo>
                  <a:pt x="119722" y="52578"/>
                </a:lnTo>
                <a:lnTo>
                  <a:pt x="121742" y="52959"/>
                </a:lnTo>
                <a:lnTo>
                  <a:pt x="122135" y="53251"/>
                </a:lnTo>
                <a:lnTo>
                  <a:pt x="122059" y="53467"/>
                </a:lnTo>
                <a:lnTo>
                  <a:pt x="121285" y="53975"/>
                </a:lnTo>
                <a:lnTo>
                  <a:pt x="130619" y="52578"/>
                </a:lnTo>
                <a:lnTo>
                  <a:pt x="133172" y="52197"/>
                </a:lnTo>
                <a:lnTo>
                  <a:pt x="136652" y="52324"/>
                </a:lnTo>
                <a:lnTo>
                  <a:pt x="135750" y="52565"/>
                </a:lnTo>
                <a:lnTo>
                  <a:pt x="138074" y="52197"/>
                </a:lnTo>
                <a:lnTo>
                  <a:pt x="142138" y="51562"/>
                </a:lnTo>
                <a:lnTo>
                  <a:pt x="143992" y="50546"/>
                </a:lnTo>
                <a:lnTo>
                  <a:pt x="147154" y="49911"/>
                </a:lnTo>
                <a:lnTo>
                  <a:pt x="160045" y="49149"/>
                </a:lnTo>
                <a:lnTo>
                  <a:pt x="150685" y="49022"/>
                </a:lnTo>
                <a:lnTo>
                  <a:pt x="145122" y="49530"/>
                </a:lnTo>
                <a:lnTo>
                  <a:pt x="140068" y="50165"/>
                </a:lnTo>
                <a:lnTo>
                  <a:pt x="132168" y="50546"/>
                </a:lnTo>
                <a:lnTo>
                  <a:pt x="132054" y="50419"/>
                </a:lnTo>
                <a:lnTo>
                  <a:pt x="131635" y="49911"/>
                </a:lnTo>
                <a:lnTo>
                  <a:pt x="131318" y="49530"/>
                </a:lnTo>
                <a:lnTo>
                  <a:pt x="137579" y="48641"/>
                </a:lnTo>
                <a:lnTo>
                  <a:pt x="146100" y="47752"/>
                </a:lnTo>
                <a:lnTo>
                  <a:pt x="152031" y="46990"/>
                </a:lnTo>
                <a:lnTo>
                  <a:pt x="160299" y="47625"/>
                </a:lnTo>
                <a:lnTo>
                  <a:pt x="166674" y="48514"/>
                </a:lnTo>
                <a:lnTo>
                  <a:pt x="173697" y="49022"/>
                </a:lnTo>
                <a:lnTo>
                  <a:pt x="183934" y="48514"/>
                </a:lnTo>
                <a:lnTo>
                  <a:pt x="178562" y="49276"/>
                </a:lnTo>
                <a:lnTo>
                  <a:pt x="177114" y="49911"/>
                </a:lnTo>
                <a:lnTo>
                  <a:pt x="174713" y="50292"/>
                </a:lnTo>
                <a:lnTo>
                  <a:pt x="170624" y="50419"/>
                </a:lnTo>
                <a:lnTo>
                  <a:pt x="182981" y="50673"/>
                </a:lnTo>
                <a:lnTo>
                  <a:pt x="182486" y="50927"/>
                </a:lnTo>
                <a:lnTo>
                  <a:pt x="202857" y="48641"/>
                </a:lnTo>
                <a:lnTo>
                  <a:pt x="217754" y="48641"/>
                </a:lnTo>
                <a:lnTo>
                  <a:pt x="220294" y="48514"/>
                </a:lnTo>
                <a:lnTo>
                  <a:pt x="232981" y="47879"/>
                </a:lnTo>
                <a:lnTo>
                  <a:pt x="247103" y="47371"/>
                </a:lnTo>
                <a:lnTo>
                  <a:pt x="258635" y="48133"/>
                </a:lnTo>
                <a:lnTo>
                  <a:pt x="257505" y="47371"/>
                </a:lnTo>
                <a:lnTo>
                  <a:pt x="256933" y="46990"/>
                </a:lnTo>
                <a:lnTo>
                  <a:pt x="255612" y="46101"/>
                </a:lnTo>
                <a:lnTo>
                  <a:pt x="285229" y="45466"/>
                </a:lnTo>
                <a:lnTo>
                  <a:pt x="292938" y="45085"/>
                </a:lnTo>
                <a:lnTo>
                  <a:pt x="291007" y="46228"/>
                </a:lnTo>
                <a:lnTo>
                  <a:pt x="283019" y="46482"/>
                </a:lnTo>
                <a:lnTo>
                  <a:pt x="274561" y="46990"/>
                </a:lnTo>
                <a:lnTo>
                  <a:pt x="290144" y="46736"/>
                </a:lnTo>
                <a:lnTo>
                  <a:pt x="304571" y="46228"/>
                </a:lnTo>
                <a:lnTo>
                  <a:pt x="317690" y="45212"/>
                </a:lnTo>
                <a:lnTo>
                  <a:pt x="318858" y="45085"/>
                </a:lnTo>
                <a:lnTo>
                  <a:pt x="329311" y="43942"/>
                </a:lnTo>
                <a:lnTo>
                  <a:pt x="319862" y="42799"/>
                </a:lnTo>
                <a:lnTo>
                  <a:pt x="318808" y="42672"/>
                </a:lnTo>
                <a:lnTo>
                  <a:pt x="317296" y="42799"/>
                </a:lnTo>
                <a:lnTo>
                  <a:pt x="307327" y="41910"/>
                </a:lnTo>
                <a:lnTo>
                  <a:pt x="316052" y="40894"/>
                </a:lnTo>
                <a:lnTo>
                  <a:pt x="323037" y="41402"/>
                </a:lnTo>
                <a:lnTo>
                  <a:pt x="330771" y="42164"/>
                </a:lnTo>
                <a:lnTo>
                  <a:pt x="341757" y="41910"/>
                </a:lnTo>
                <a:lnTo>
                  <a:pt x="342252" y="43815"/>
                </a:lnTo>
                <a:lnTo>
                  <a:pt x="336283" y="43561"/>
                </a:lnTo>
                <a:lnTo>
                  <a:pt x="340766" y="45466"/>
                </a:lnTo>
                <a:lnTo>
                  <a:pt x="347154" y="44704"/>
                </a:lnTo>
                <a:lnTo>
                  <a:pt x="360324" y="43815"/>
                </a:lnTo>
                <a:lnTo>
                  <a:pt x="362204" y="43688"/>
                </a:lnTo>
                <a:lnTo>
                  <a:pt x="369163" y="43053"/>
                </a:lnTo>
                <a:lnTo>
                  <a:pt x="370243" y="44323"/>
                </a:lnTo>
                <a:lnTo>
                  <a:pt x="366839" y="45593"/>
                </a:lnTo>
                <a:lnTo>
                  <a:pt x="359143" y="46482"/>
                </a:lnTo>
                <a:lnTo>
                  <a:pt x="347332" y="46863"/>
                </a:lnTo>
                <a:lnTo>
                  <a:pt x="336651" y="46482"/>
                </a:lnTo>
                <a:lnTo>
                  <a:pt x="325958" y="46863"/>
                </a:lnTo>
                <a:lnTo>
                  <a:pt x="315709" y="47371"/>
                </a:lnTo>
                <a:lnTo>
                  <a:pt x="306438" y="46990"/>
                </a:lnTo>
                <a:lnTo>
                  <a:pt x="313436" y="48133"/>
                </a:lnTo>
                <a:lnTo>
                  <a:pt x="290118" y="48945"/>
                </a:lnTo>
                <a:lnTo>
                  <a:pt x="300710" y="49403"/>
                </a:lnTo>
                <a:lnTo>
                  <a:pt x="309765" y="50419"/>
                </a:lnTo>
                <a:lnTo>
                  <a:pt x="317690" y="51054"/>
                </a:lnTo>
                <a:lnTo>
                  <a:pt x="325970" y="50546"/>
                </a:lnTo>
                <a:lnTo>
                  <a:pt x="326961" y="51435"/>
                </a:lnTo>
                <a:lnTo>
                  <a:pt x="336969" y="52324"/>
                </a:lnTo>
                <a:lnTo>
                  <a:pt x="328968" y="53213"/>
                </a:lnTo>
                <a:lnTo>
                  <a:pt x="319049" y="53848"/>
                </a:lnTo>
                <a:lnTo>
                  <a:pt x="312039" y="52705"/>
                </a:lnTo>
                <a:lnTo>
                  <a:pt x="311073" y="53975"/>
                </a:lnTo>
                <a:lnTo>
                  <a:pt x="316750" y="54102"/>
                </a:lnTo>
                <a:lnTo>
                  <a:pt x="320230" y="54229"/>
                </a:lnTo>
                <a:lnTo>
                  <a:pt x="324739" y="54483"/>
                </a:lnTo>
                <a:lnTo>
                  <a:pt x="333489" y="54356"/>
                </a:lnTo>
                <a:lnTo>
                  <a:pt x="334987" y="53848"/>
                </a:lnTo>
                <a:lnTo>
                  <a:pt x="337248" y="53086"/>
                </a:lnTo>
                <a:lnTo>
                  <a:pt x="343471" y="51689"/>
                </a:lnTo>
                <a:lnTo>
                  <a:pt x="351193" y="50546"/>
                </a:lnTo>
                <a:lnTo>
                  <a:pt x="359765" y="49276"/>
                </a:lnTo>
                <a:lnTo>
                  <a:pt x="369239" y="48768"/>
                </a:lnTo>
                <a:lnTo>
                  <a:pt x="379145" y="48387"/>
                </a:lnTo>
                <a:lnTo>
                  <a:pt x="388581" y="48387"/>
                </a:lnTo>
                <a:lnTo>
                  <a:pt x="396671" y="48641"/>
                </a:lnTo>
                <a:lnTo>
                  <a:pt x="387946" y="49149"/>
                </a:lnTo>
                <a:lnTo>
                  <a:pt x="380619" y="49911"/>
                </a:lnTo>
                <a:lnTo>
                  <a:pt x="376110" y="50927"/>
                </a:lnTo>
                <a:lnTo>
                  <a:pt x="375805" y="51943"/>
                </a:lnTo>
                <a:lnTo>
                  <a:pt x="382346" y="51308"/>
                </a:lnTo>
                <a:lnTo>
                  <a:pt x="389686" y="51562"/>
                </a:lnTo>
                <a:lnTo>
                  <a:pt x="395058" y="51689"/>
                </a:lnTo>
                <a:lnTo>
                  <a:pt x="395300" y="51308"/>
                </a:lnTo>
                <a:lnTo>
                  <a:pt x="395693" y="50673"/>
                </a:lnTo>
                <a:lnTo>
                  <a:pt x="407441" y="50673"/>
                </a:lnTo>
                <a:lnTo>
                  <a:pt x="419798" y="50927"/>
                </a:lnTo>
                <a:lnTo>
                  <a:pt x="429831" y="51435"/>
                </a:lnTo>
                <a:lnTo>
                  <a:pt x="434606" y="52578"/>
                </a:lnTo>
                <a:lnTo>
                  <a:pt x="424815" y="52959"/>
                </a:lnTo>
                <a:lnTo>
                  <a:pt x="406133" y="52705"/>
                </a:lnTo>
                <a:lnTo>
                  <a:pt x="397471" y="52832"/>
                </a:lnTo>
                <a:lnTo>
                  <a:pt x="400545" y="52959"/>
                </a:lnTo>
                <a:lnTo>
                  <a:pt x="403567" y="53467"/>
                </a:lnTo>
                <a:lnTo>
                  <a:pt x="402145" y="53873"/>
                </a:lnTo>
                <a:lnTo>
                  <a:pt x="385292" y="53848"/>
                </a:lnTo>
                <a:lnTo>
                  <a:pt x="392366" y="54483"/>
                </a:lnTo>
                <a:lnTo>
                  <a:pt x="396963" y="54991"/>
                </a:lnTo>
                <a:lnTo>
                  <a:pt x="402209" y="55245"/>
                </a:lnTo>
                <a:lnTo>
                  <a:pt x="411238" y="55118"/>
                </a:lnTo>
                <a:lnTo>
                  <a:pt x="408228" y="54610"/>
                </a:lnTo>
                <a:lnTo>
                  <a:pt x="409727" y="54483"/>
                </a:lnTo>
                <a:lnTo>
                  <a:pt x="413689" y="54356"/>
                </a:lnTo>
                <a:lnTo>
                  <a:pt x="418693" y="54483"/>
                </a:lnTo>
                <a:lnTo>
                  <a:pt x="422706" y="54356"/>
                </a:lnTo>
                <a:lnTo>
                  <a:pt x="423202" y="56388"/>
                </a:lnTo>
                <a:lnTo>
                  <a:pt x="434035" y="56007"/>
                </a:lnTo>
                <a:lnTo>
                  <a:pt x="447878" y="56388"/>
                </a:lnTo>
                <a:lnTo>
                  <a:pt x="463575" y="56515"/>
                </a:lnTo>
                <a:lnTo>
                  <a:pt x="476707" y="56007"/>
                </a:lnTo>
                <a:lnTo>
                  <a:pt x="479983" y="55880"/>
                </a:lnTo>
                <a:lnTo>
                  <a:pt x="478028" y="56388"/>
                </a:lnTo>
                <a:lnTo>
                  <a:pt x="488619" y="55880"/>
                </a:lnTo>
                <a:lnTo>
                  <a:pt x="497090" y="54356"/>
                </a:lnTo>
                <a:lnTo>
                  <a:pt x="499275" y="53975"/>
                </a:lnTo>
                <a:lnTo>
                  <a:pt x="504380" y="53086"/>
                </a:lnTo>
                <a:lnTo>
                  <a:pt x="505815" y="52959"/>
                </a:lnTo>
                <a:lnTo>
                  <a:pt x="515823" y="52070"/>
                </a:lnTo>
                <a:lnTo>
                  <a:pt x="510349" y="53086"/>
                </a:lnTo>
                <a:lnTo>
                  <a:pt x="512864" y="53848"/>
                </a:lnTo>
                <a:lnTo>
                  <a:pt x="513854" y="54737"/>
                </a:lnTo>
                <a:lnTo>
                  <a:pt x="523290" y="53721"/>
                </a:lnTo>
                <a:lnTo>
                  <a:pt x="528281" y="55245"/>
                </a:lnTo>
                <a:lnTo>
                  <a:pt x="537806" y="55626"/>
                </a:lnTo>
                <a:lnTo>
                  <a:pt x="534200" y="54864"/>
                </a:lnTo>
                <a:lnTo>
                  <a:pt x="536384" y="54102"/>
                </a:lnTo>
                <a:lnTo>
                  <a:pt x="538035" y="53721"/>
                </a:lnTo>
                <a:lnTo>
                  <a:pt x="539127" y="53467"/>
                </a:lnTo>
                <a:lnTo>
                  <a:pt x="557314" y="50927"/>
                </a:lnTo>
                <a:lnTo>
                  <a:pt x="566115" y="50927"/>
                </a:lnTo>
                <a:lnTo>
                  <a:pt x="564045" y="52324"/>
                </a:lnTo>
                <a:lnTo>
                  <a:pt x="547243" y="53721"/>
                </a:lnTo>
                <a:lnTo>
                  <a:pt x="550252" y="55118"/>
                </a:lnTo>
                <a:lnTo>
                  <a:pt x="560197" y="55245"/>
                </a:lnTo>
                <a:lnTo>
                  <a:pt x="562686" y="53721"/>
                </a:lnTo>
                <a:lnTo>
                  <a:pt x="555675" y="53340"/>
                </a:lnTo>
                <a:lnTo>
                  <a:pt x="565975" y="53467"/>
                </a:lnTo>
                <a:lnTo>
                  <a:pt x="577176" y="53721"/>
                </a:lnTo>
                <a:lnTo>
                  <a:pt x="587717" y="54229"/>
                </a:lnTo>
                <a:lnTo>
                  <a:pt x="596087" y="55118"/>
                </a:lnTo>
                <a:lnTo>
                  <a:pt x="605764" y="54102"/>
                </a:lnTo>
                <a:lnTo>
                  <a:pt x="613270" y="53467"/>
                </a:lnTo>
                <a:lnTo>
                  <a:pt x="614578" y="53340"/>
                </a:lnTo>
                <a:lnTo>
                  <a:pt x="615505" y="53251"/>
                </a:lnTo>
                <a:lnTo>
                  <a:pt x="607961" y="52578"/>
                </a:lnTo>
                <a:lnTo>
                  <a:pt x="617435" y="50927"/>
                </a:lnTo>
                <a:lnTo>
                  <a:pt x="618896" y="50673"/>
                </a:lnTo>
                <a:lnTo>
                  <a:pt x="629196" y="50800"/>
                </a:lnTo>
                <a:lnTo>
                  <a:pt x="638517" y="51181"/>
                </a:lnTo>
                <a:lnTo>
                  <a:pt x="647014" y="51689"/>
                </a:lnTo>
                <a:lnTo>
                  <a:pt x="654799" y="52070"/>
                </a:lnTo>
                <a:lnTo>
                  <a:pt x="644334" y="52959"/>
                </a:lnTo>
                <a:lnTo>
                  <a:pt x="644842" y="52705"/>
                </a:lnTo>
                <a:lnTo>
                  <a:pt x="640854" y="53467"/>
                </a:lnTo>
                <a:lnTo>
                  <a:pt x="627405" y="53213"/>
                </a:lnTo>
                <a:lnTo>
                  <a:pt x="628929" y="54483"/>
                </a:lnTo>
                <a:lnTo>
                  <a:pt x="635749" y="53721"/>
                </a:lnTo>
                <a:lnTo>
                  <a:pt x="642493" y="53594"/>
                </a:lnTo>
                <a:lnTo>
                  <a:pt x="649795" y="53594"/>
                </a:lnTo>
                <a:lnTo>
                  <a:pt x="651497" y="53467"/>
                </a:lnTo>
                <a:lnTo>
                  <a:pt x="658304" y="52959"/>
                </a:lnTo>
                <a:lnTo>
                  <a:pt x="657809" y="53340"/>
                </a:lnTo>
                <a:lnTo>
                  <a:pt x="673188" y="52959"/>
                </a:lnTo>
                <a:lnTo>
                  <a:pt x="686701" y="53467"/>
                </a:lnTo>
                <a:lnTo>
                  <a:pt x="698728" y="53594"/>
                </a:lnTo>
                <a:lnTo>
                  <a:pt x="708685" y="52197"/>
                </a:lnTo>
                <a:lnTo>
                  <a:pt x="709587" y="52070"/>
                </a:lnTo>
                <a:lnTo>
                  <a:pt x="705612" y="52197"/>
                </a:lnTo>
                <a:lnTo>
                  <a:pt x="697611" y="50800"/>
                </a:lnTo>
                <a:lnTo>
                  <a:pt x="698106" y="50673"/>
                </a:lnTo>
                <a:lnTo>
                  <a:pt x="700074" y="50165"/>
                </a:lnTo>
                <a:lnTo>
                  <a:pt x="705104" y="50927"/>
                </a:lnTo>
                <a:lnTo>
                  <a:pt x="718540" y="50546"/>
                </a:lnTo>
                <a:lnTo>
                  <a:pt x="718070" y="51562"/>
                </a:lnTo>
                <a:lnTo>
                  <a:pt x="713574" y="51943"/>
                </a:lnTo>
                <a:lnTo>
                  <a:pt x="733513" y="52197"/>
                </a:lnTo>
                <a:lnTo>
                  <a:pt x="738022" y="51816"/>
                </a:lnTo>
                <a:lnTo>
                  <a:pt x="741464" y="50546"/>
                </a:lnTo>
                <a:lnTo>
                  <a:pt x="739952" y="50165"/>
                </a:lnTo>
                <a:lnTo>
                  <a:pt x="737933" y="49657"/>
                </a:lnTo>
                <a:lnTo>
                  <a:pt x="746899" y="48895"/>
                </a:lnTo>
                <a:lnTo>
                  <a:pt x="755002" y="49530"/>
                </a:lnTo>
                <a:lnTo>
                  <a:pt x="752551" y="50673"/>
                </a:lnTo>
                <a:lnTo>
                  <a:pt x="748792" y="51943"/>
                </a:lnTo>
                <a:lnTo>
                  <a:pt x="752944" y="52832"/>
                </a:lnTo>
                <a:lnTo>
                  <a:pt x="773366" y="51308"/>
                </a:lnTo>
                <a:lnTo>
                  <a:pt x="777887" y="52451"/>
                </a:lnTo>
                <a:lnTo>
                  <a:pt x="799592" y="52324"/>
                </a:lnTo>
                <a:lnTo>
                  <a:pt x="817892" y="51308"/>
                </a:lnTo>
                <a:lnTo>
                  <a:pt x="820178" y="51181"/>
                </a:lnTo>
                <a:lnTo>
                  <a:pt x="841146" y="49784"/>
                </a:lnTo>
                <a:lnTo>
                  <a:pt x="863981" y="49022"/>
                </a:lnTo>
                <a:lnTo>
                  <a:pt x="860513" y="50292"/>
                </a:lnTo>
                <a:lnTo>
                  <a:pt x="851763" y="51181"/>
                </a:lnTo>
                <a:lnTo>
                  <a:pt x="841413" y="51816"/>
                </a:lnTo>
                <a:lnTo>
                  <a:pt x="833158" y="52197"/>
                </a:lnTo>
                <a:lnTo>
                  <a:pt x="841400" y="52705"/>
                </a:lnTo>
                <a:lnTo>
                  <a:pt x="850785" y="52451"/>
                </a:lnTo>
                <a:lnTo>
                  <a:pt x="860818" y="52070"/>
                </a:lnTo>
                <a:lnTo>
                  <a:pt x="883488" y="52578"/>
                </a:lnTo>
                <a:lnTo>
                  <a:pt x="885990" y="52070"/>
                </a:lnTo>
                <a:lnTo>
                  <a:pt x="892886" y="50673"/>
                </a:lnTo>
                <a:lnTo>
                  <a:pt x="890905" y="49657"/>
                </a:lnTo>
                <a:lnTo>
                  <a:pt x="901903" y="49022"/>
                </a:lnTo>
                <a:lnTo>
                  <a:pt x="904100" y="48895"/>
                </a:lnTo>
                <a:lnTo>
                  <a:pt x="906310" y="48768"/>
                </a:lnTo>
                <a:lnTo>
                  <a:pt x="901865" y="50673"/>
                </a:lnTo>
                <a:lnTo>
                  <a:pt x="903846" y="51054"/>
                </a:lnTo>
                <a:lnTo>
                  <a:pt x="909955" y="49911"/>
                </a:lnTo>
                <a:lnTo>
                  <a:pt x="919467" y="49276"/>
                </a:lnTo>
                <a:lnTo>
                  <a:pt x="930376" y="49149"/>
                </a:lnTo>
                <a:lnTo>
                  <a:pt x="940676" y="48895"/>
                </a:lnTo>
                <a:lnTo>
                  <a:pt x="941247" y="50038"/>
                </a:lnTo>
                <a:lnTo>
                  <a:pt x="954671" y="48895"/>
                </a:lnTo>
                <a:lnTo>
                  <a:pt x="956157" y="48768"/>
                </a:lnTo>
                <a:lnTo>
                  <a:pt x="960640" y="48387"/>
                </a:lnTo>
                <a:lnTo>
                  <a:pt x="955649" y="48260"/>
                </a:lnTo>
                <a:lnTo>
                  <a:pt x="959129" y="47371"/>
                </a:lnTo>
                <a:lnTo>
                  <a:pt x="960120" y="47117"/>
                </a:lnTo>
                <a:lnTo>
                  <a:pt x="960107" y="46863"/>
                </a:lnTo>
                <a:lnTo>
                  <a:pt x="960107" y="46482"/>
                </a:lnTo>
                <a:lnTo>
                  <a:pt x="965073" y="46482"/>
                </a:lnTo>
                <a:lnTo>
                  <a:pt x="950061" y="45593"/>
                </a:lnTo>
                <a:lnTo>
                  <a:pt x="918070" y="46863"/>
                </a:lnTo>
                <a:lnTo>
                  <a:pt x="902779" y="45593"/>
                </a:lnTo>
                <a:lnTo>
                  <a:pt x="908735" y="45085"/>
                </a:lnTo>
                <a:lnTo>
                  <a:pt x="900747" y="44577"/>
                </a:lnTo>
                <a:lnTo>
                  <a:pt x="906741" y="44069"/>
                </a:lnTo>
                <a:lnTo>
                  <a:pt x="911707" y="44069"/>
                </a:lnTo>
                <a:lnTo>
                  <a:pt x="912698" y="44323"/>
                </a:lnTo>
                <a:lnTo>
                  <a:pt x="913231" y="44704"/>
                </a:lnTo>
                <a:lnTo>
                  <a:pt x="915085" y="44069"/>
                </a:lnTo>
                <a:lnTo>
                  <a:pt x="916190" y="43688"/>
                </a:lnTo>
                <a:lnTo>
                  <a:pt x="921867" y="43053"/>
                </a:lnTo>
                <a:lnTo>
                  <a:pt x="922997" y="42926"/>
                </a:lnTo>
                <a:lnTo>
                  <a:pt x="924140" y="42799"/>
                </a:lnTo>
                <a:lnTo>
                  <a:pt x="913676" y="42926"/>
                </a:lnTo>
                <a:lnTo>
                  <a:pt x="916063" y="42037"/>
                </a:lnTo>
                <a:lnTo>
                  <a:pt x="917435" y="41529"/>
                </a:lnTo>
                <a:lnTo>
                  <a:pt x="926350" y="40767"/>
                </a:lnTo>
                <a:lnTo>
                  <a:pt x="937882" y="40386"/>
                </a:lnTo>
                <a:lnTo>
                  <a:pt x="949490" y="39878"/>
                </a:lnTo>
                <a:lnTo>
                  <a:pt x="952385" y="40894"/>
                </a:lnTo>
                <a:lnTo>
                  <a:pt x="947102" y="41783"/>
                </a:lnTo>
                <a:lnTo>
                  <a:pt x="941971" y="42316"/>
                </a:lnTo>
                <a:lnTo>
                  <a:pt x="949553" y="42799"/>
                </a:lnTo>
                <a:lnTo>
                  <a:pt x="947623" y="44704"/>
                </a:lnTo>
                <a:lnTo>
                  <a:pt x="956932" y="43942"/>
                </a:lnTo>
                <a:lnTo>
                  <a:pt x="958342" y="43180"/>
                </a:lnTo>
                <a:lnTo>
                  <a:pt x="956919" y="42316"/>
                </a:lnTo>
                <a:lnTo>
                  <a:pt x="956945" y="42164"/>
                </a:lnTo>
                <a:lnTo>
                  <a:pt x="957516" y="41148"/>
                </a:lnTo>
                <a:lnTo>
                  <a:pt x="960348" y="39878"/>
                </a:lnTo>
                <a:lnTo>
                  <a:pt x="960920" y="39624"/>
                </a:lnTo>
                <a:lnTo>
                  <a:pt x="962914" y="38735"/>
                </a:lnTo>
                <a:lnTo>
                  <a:pt x="975436" y="41148"/>
                </a:lnTo>
                <a:lnTo>
                  <a:pt x="980897" y="40894"/>
                </a:lnTo>
                <a:lnTo>
                  <a:pt x="974940" y="41402"/>
                </a:lnTo>
                <a:lnTo>
                  <a:pt x="984618" y="41402"/>
                </a:lnTo>
                <a:lnTo>
                  <a:pt x="991920" y="41021"/>
                </a:lnTo>
                <a:lnTo>
                  <a:pt x="993317" y="40894"/>
                </a:lnTo>
                <a:lnTo>
                  <a:pt x="998931" y="40386"/>
                </a:lnTo>
                <a:lnTo>
                  <a:pt x="1007757" y="40005"/>
                </a:lnTo>
                <a:lnTo>
                  <a:pt x="1014298" y="41529"/>
                </a:lnTo>
                <a:lnTo>
                  <a:pt x="1003427" y="41148"/>
                </a:lnTo>
                <a:lnTo>
                  <a:pt x="995819" y="42164"/>
                </a:lnTo>
                <a:lnTo>
                  <a:pt x="989609" y="43307"/>
                </a:lnTo>
                <a:lnTo>
                  <a:pt x="982954" y="43434"/>
                </a:lnTo>
                <a:lnTo>
                  <a:pt x="992720" y="44704"/>
                </a:lnTo>
                <a:lnTo>
                  <a:pt x="988783" y="46228"/>
                </a:lnTo>
                <a:lnTo>
                  <a:pt x="969594" y="49149"/>
                </a:lnTo>
                <a:lnTo>
                  <a:pt x="977595" y="48895"/>
                </a:lnTo>
                <a:lnTo>
                  <a:pt x="984910" y="48895"/>
                </a:lnTo>
                <a:lnTo>
                  <a:pt x="991311" y="49149"/>
                </a:lnTo>
                <a:lnTo>
                  <a:pt x="996480" y="49784"/>
                </a:lnTo>
                <a:lnTo>
                  <a:pt x="1007148" y="48895"/>
                </a:lnTo>
                <a:lnTo>
                  <a:pt x="1008672" y="48768"/>
                </a:lnTo>
                <a:lnTo>
                  <a:pt x="1021092" y="48641"/>
                </a:lnTo>
                <a:lnTo>
                  <a:pt x="1033411" y="48641"/>
                </a:lnTo>
                <a:lnTo>
                  <a:pt x="1045273" y="47244"/>
                </a:lnTo>
                <a:lnTo>
                  <a:pt x="1047826" y="47625"/>
                </a:lnTo>
                <a:lnTo>
                  <a:pt x="1045857" y="48133"/>
                </a:lnTo>
                <a:lnTo>
                  <a:pt x="1043978" y="48514"/>
                </a:lnTo>
                <a:lnTo>
                  <a:pt x="1046797" y="48641"/>
                </a:lnTo>
                <a:lnTo>
                  <a:pt x="1059307" y="48641"/>
                </a:lnTo>
                <a:lnTo>
                  <a:pt x="1072083" y="48387"/>
                </a:lnTo>
                <a:lnTo>
                  <a:pt x="1093736" y="47244"/>
                </a:lnTo>
                <a:lnTo>
                  <a:pt x="1098092" y="46990"/>
                </a:lnTo>
                <a:lnTo>
                  <a:pt x="1107084" y="46990"/>
                </a:lnTo>
                <a:lnTo>
                  <a:pt x="1105560" y="47879"/>
                </a:lnTo>
                <a:lnTo>
                  <a:pt x="1108087" y="48641"/>
                </a:lnTo>
                <a:lnTo>
                  <a:pt x="1136523" y="48260"/>
                </a:lnTo>
                <a:lnTo>
                  <a:pt x="1160741" y="46990"/>
                </a:lnTo>
                <a:lnTo>
                  <a:pt x="1184960" y="45720"/>
                </a:lnTo>
                <a:lnTo>
                  <a:pt x="1215644" y="45339"/>
                </a:lnTo>
                <a:lnTo>
                  <a:pt x="1208697" y="46355"/>
                </a:lnTo>
                <a:lnTo>
                  <a:pt x="1227137" y="46863"/>
                </a:lnTo>
                <a:lnTo>
                  <a:pt x="1232052" y="45339"/>
                </a:lnTo>
                <a:lnTo>
                  <a:pt x="1244206" y="46355"/>
                </a:lnTo>
                <a:lnTo>
                  <a:pt x="1273009" y="45339"/>
                </a:lnTo>
                <a:lnTo>
                  <a:pt x="1276273" y="45212"/>
                </a:lnTo>
                <a:lnTo>
                  <a:pt x="1290370" y="46355"/>
                </a:lnTo>
                <a:lnTo>
                  <a:pt x="1302880" y="46228"/>
                </a:lnTo>
                <a:lnTo>
                  <a:pt x="1311224" y="45212"/>
                </a:lnTo>
                <a:lnTo>
                  <a:pt x="1318729" y="44069"/>
                </a:lnTo>
                <a:lnTo>
                  <a:pt x="1328712" y="43307"/>
                </a:lnTo>
                <a:lnTo>
                  <a:pt x="1328712" y="44069"/>
                </a:lnTo>
                <a:lnTo>
                  <a:pt x="1323721" y="45466"/>
                </a:lnTo>
                <a:lnTo>
                  <a:pt x="1332242" y="45720"/>
                </a:lnTo>
                <a:lnTo>
                  <a:pt x="1438427" y="43307"/>
                </a:lnTo>
                <a:lnTo>
                  <a:pt x="1493583" y="42291"/>
                </a:lnTo>
                <a:lnTo>
                  <a:pt x="1493100" y="42545"/>
                </a:lnTo>
                <a:lnTo>
                  <a:pt x="1488617" y="42926"/>
                </a:lnTo>
                <a:lnTo>
                  <a:pt x="1517205" y="42418"/>
                </a:lnTo>
                <a:lnTo>
                  <a:pt x="1520304" y="42291"/>
                </a:lnTo>
                <a:lnTo>
                  <a:pt x="1538871" y="41529"/>
                </a:lnTo>
                <a:lnTo>
                  <a:pt x="1571713" y="40259"/>
                </a:lnTo>
                <a:lnTo>
                  <a:pt x="1596644" y="40132"/>
                </a:lnTo>
                <a:lnTo>
                  <a:pt x="1598701" y="40005"/>
                </a:lnTo>
                <a:lnTo>
                  <a:pt x="1602828" y="39751"/>
                </a:lnTo>
                <a:lnTo>
                  <a:pt x="1610156" y="39116"/>
                </a:lnTo>
                <a:lnTo>
                  <a:pt x="1615338" y="38481"/>
                </a:lnTo>
                <a:lnTo>
                  <a:pt x="1615046" y="37592"/>
                </a:lnTo>
                <a:lnTo>
                  <a:pt x="1607591" y="37465"/>
                </a:lnTo>
                <a:lnTo>
                  <a:pt x="1606791" y="36195"/>
                </a:lnTo>
                <a:lnTo>
                  <a:pt x="1606677" y="35560"/>
                </a:lnTo>
                <a:lnTo>
                  <a:pt x="1607032" y="34798"/>
                </a:lnTo>
                <a:lnTo>
                  <a:pt x="1621485" y="34417"/>
                </a:lnTo>
                <a:lnTo>
                  <a:pt x="1627022" y="35179"/>
                </a:lnTo>
                <a:lnTo>
                  <a:pt x="1630794" y="36195"/>
                </a:lnTo>
                <a:lnTo>
                  <a:pt x="1639938" y="36449"/>
                </a:lnTo>
                <a:lnTo>
                  <a:pt x="1645958" y="38862"/>
                </a:lnTo>
                <a:lnTo>
                  <a:pt x="1628025" y="38227"/>
                </a:lnTo>
                <a:lnTo>
                  <a:pt x="1628038" y="40386"/>
                </a:lnTo>
                <a:lnTo>
                  <a:pt x="1651520" y="38862"/>
                </a:lnTo>
                <a:lnTo>
                  <a:pt x="1655432" y="38608"/>
                </a:lnTo>
                <a:lnTo>
                  <a:pt x="1666976" y="38735"/>
                </a:lnTo>
                <a:lnTo>
                  <a:pt x="1672653" y="38608"/>
                </a:lnTo>
                <a:lnTo>
                  <a:pt x="1678330" y="38481"/>
                </a:lnTo>
                <a:lnTo>
                  <a:pt x="1689315" y="38354"/>
                </a:lnTo>
                <a:lnTo>
                  <a:pt x="1693837" y="38519"/>
                </a:lnTo>
                <a:lnTo>
                  <a:pt x="1696859" y="40132"/>
                </a:lnTo>
                <a:lnTo>
                  <a:pt x="1701914" y="40005"/>
                </a:lnTo>
                <a:lnTo>
                  <a:pt x="1715236" y="40132"/>
                </a:lnTo>
                <a:lnTo>
                  <a:pt x="1714957" y="40005"/>
                </a:lnTo>
                <a:lnTo>
                  <a:pt x="1712252" y="38735"/>
                </a:lnTo>
                <a:lnTo>
                  <a:pt x="1711706" y="38481"/>
                </a:lnTo>
                <a:lnTo>
                  <a:pt x="1728152" y="39243"/>
                </a:lnTo>
                <a:lnTo>
                  <a:pt x="1731137" y="38481"/>
                </a:lnTo>
                <a:lnTo>
                  <a:pt x="1731632" y="38354"/>
                </a:lnTo>
                <a:lnTo>
                  <a:pt x="1732635" y="38100"/>
                </a:lnTo>
                <a:lnTo>
                  <a:pt x="1733626" y="38227"/>
                </a:lnTo>
                <a:lnTo>
                  <a:pt x="1733626" y="38100"/>
                </a:lnTo>
                <a:lnTo>
                  <a:pt x="1733626" y="37592"/>
                </a:lnTo>
                <a:lnTo>
                  <a:pt x="1743532" y="36957"/>
                </a:lnTo>
                <a:lnTo>
                  <a:pt x="1746567" y="36703"/>
                </a:lnTo>
                <a:lnTo>
                  <a:pt x="1750568" y="38862"/>
                </a:lnTo>
                <a:lnTo>
                  <a:pt x="1757565" y="38481"/>
                </a:lnTo>
                <a:lnTo>
                  <a:pt x="1748574" y="37719"/>
                </a:lnTo>
                <a:lnTo>
                  <a:pt x="1766836" y="36957"/>
                </a:lnTo>
                <a:lnTo>
                  <a:pt x="1782229" y="36830"/>
                </a:lnTo>
                <a:lnTo>
                  <a:pt x="1796237" y="37338"/>
                </a:lnTo>
                <a:lnTo>
                  <a:pt x="1803387" y="38481"/>
                </a:lnTo>
                <a:lnTo>
                  <a:pt x="1811045" y="38100"/>
                </a:lnTo>
                <a:lnTo>
                  <a:pt x="1817154" y="37592"/>
                </a:lnTo>
                <a:lnTo>
                  <a:pt x="1823326" y="37211"/>
                </a:lnTo>
                <a:lnTo>
                  <a:pt x="1831238" y="37084"/>
                </a:lnTo>
                <a:lnTo>
                  <a:pt x="1830273" y="37719"/>
                </a:lnTo>
                <a:lnTo>
                  <a:pt x="1827276" y="37973"/>
                </a:lnTo>
                <a:lnTo>
                  <a:pt x="1826818" y="38227"/>
                </a:lnTo>
                <a:lnTo>
                  <a:pt x="1847507" y="38227"/>
                </a:lnTo>
                <a:lnTo>
                  <a:pt x="1890623" y="37973"/>
                </a:lnTo>
                <a:lnTo>
                  <a:pt x="1910537" y="38481"/>
                </a:lnTo>
                <a:lnTo>
                  <a:pt x="1925231" y="37973"/>
                </a:lnTo>
                <a:lnTo>
                  <a:pt x="1938693" y="37338"/>
                </a:lnTo>
                <a:lnTo>
                  <a:pt x="1942706" y="37084"/>
                </a:lnTo>
                <a:lnTo>
                  <a:pt x="1946732" y="36830"/>
                </a:lnTo>
                <a:lnTo>
                  <a:pt x="1948738" y="36703"/>
                </a:lnTo>
                <a:lnTo>
                  <a:pt x="1950745" y="36576"/>
                </a:lnTo>
                <a:lnTo>
                  <a:pt x="1959940" y="35687"/>
                </a:lnTo>
                <a:lnTo>
                  <a:pt x="1961248" y="35560"/>
                </a:lnTo>
                <a:lnTo>
                  <a:pt x="1955749" y="35687"/>
                </a:lnTo>
                <a:lnTo>
                  <a:pt x="1949729" y="35433"/>
                </a:lnTo>
                <a:lnTo>
                  <a:pt x="1946592" y="34925"/>
                </a:lnTo>
                <a:lnTo>
                  <a:pt x="1948726" y="34417"/>
                </a:lnTo>
                <a:lnTo>
                  <a:pt x="1949780" y="34163"/>
                </a:lnTo>
                <a:lnTo>
                  <a:pt x="1955253" y="33147"/>
                </a:lnTo>
                <a:lnTo>
                  <a:pt x="1963712" y="33401"/>
                </a:lnTo>
                <a:lnTo>
                  <a:pt x="1972170" y="32893"/>
                </a:lnTo>
                <a:lnTo>
                  <a:pt x="1974418" y="33528"/>
                </a:lnTo>
                <a:lnTo>
                  <a:pt x="1980044" y="33909"/>
                </a:lnTo>
                <a:lnTo>
                  <a:pt x="1982851" y="34290"/>
                </a:lnTo>
                <a:lnTo>
                  <a:pt x="1976704" y="34798"/>
                </a:lnTo>
                <a:lnTo>
                  <a:pt x="1984209" y="35687"/>
                </a:lnTo>
                <a:lnTo>
                  <a:pt x="2007984" y="35433"/>
                </a:lnTo>
                <a:lnTo>
                  <a:pt x="2036965" y="35433"/>
                </a:lnTo>
                <a:lnTo>
                  <a:pt x="2037003" y="36068"/>
                </a:lnTo>
                <a:lnTo>
                  <a:pt x="2047951" y="35560"/>
                </a:lnTo>
                <a:lnTo>
                  <a:pt x="2047951" y="36322"/>
                </a:lnTo>
                <a:lnTo>
                  <a:pt x="2060879" y="36068"/>
                </a:lnTo>
                <a:lnTo>
                  <a:pt x="2069807" y="35179"/>
                </a:lnTo>
                <a:lnTo>
                  <a:pt x="2074202" y="34417"/>
                </a:lnTo>
                <a:lnTo>
                  <a:pt x="2077123" y="33909"/>
                </a:lnTo>
                <a:lnTo>
                  <a:pt x="2085251" y="33147"/>
                </a:lnTo>
                <a:lnTo>
                  <a:pt x="2084768" y="33401"/>
                </a:lnTo>
                <a:lnTo>
                  <a:pt x="2088997" y="33147"/>
                </a:lnTo>
                <a:lnTo>
                  <a:pt x="2093239" y="32893"/>
                </a:lnTo>
                <a:lnTo>
                  <a:pt x="2083320" y="35052"/>
                </a:lnTo>
                <a:lnTo>
                  <a:pt x="2092388" y="34544"/>
                </a:lnTo>
                <a:lnTo>
                  <a:pt x="2108682" y="32893"/>
                </a:lnTo>
                <a:lnTo>
                  <a:pt x="2118614" y="32258"/>
                </a:lnTo>
                <a:lnTo>
                  <a:pt x="2120125" y="32893"/>
                </a:lnTo>
                <a:lnTo>
                  <a:pt x="2127567" y="32270"/>
                </a:lnTo>
                <a:lnTo>
                  <a:pt x="2127097" y="32512"/>
                </a:lnTo>
                <a:lnTo>
                  <a:pt x="2128075" y="32639"/>
                </a:lnTo>
                <a:lnTo>
                  <a:pt x="2132101" y="32131"/>
                </a:lnTo>
                <a:lnTo>
                  <a:pt x="2136127" y="31623"/>
                </a:lnTo>
                <a:lnTo>
                  <a:pt x="2146185" y="30988"/>
                </a:lnTo>
                <a:lnTo>
                  <a:pt x="2156155" y="30480"/>
                </a:lnTo>
                <a:lnTo>
                  <a:pt x="2163902" y="29591"/>
                </a:lnTo>
                <a:lnTo>
                  <a:pt x="2169871" y="29845"/>
                </a:lnTo>
                <a:lnTo>
                  <a:pt x="2174938" y="32131"/>
                </a:lnTo>
                <a:lnTo>
                  <a:pt x="2182876" y="30480"/>
                </a:lnTo>
                <a:lnTo>
                  <a:pt x="2181402" y="32893"/>
                </a:lnTo>
                <a:lnTo>
                  <a:pt x="2171509" y="32766"/>
                </a:lnTo>
                <a:lnTo>
                  <a:pt x="2163483" y="32004"/>
                </a:lnTo>
                <a:lnTo>
                  <a:pt x="2153018" y="32258"/>
                </a:lnTo>
                <a:lnTo>
                  <a:pt x="2169198" y="33782"/>
                </a:lnTo>
                <a:lnTo>
                  <a:pt x="2191842" y="34417"/>
                </a:lnTo>
                <a:lnTo>
                  <a:pt x="2217013" y="34290"/>
                </a:lnTo>
                <a:lnTo>
                  <a:pt x="2240724" y="33909"/>
                </a:lnTo>
                <a:lnTo>
                  <a:pt x="2260384" y="33274"/>
                </a:lnTo>
                <a:lnTo>
                  <a:pt x="2281618" y="33020"/>
                </a:lnTo>
                <a:lnTo>
                  <a:pt x="2286292" y="32893"/>
                </a:lnTo>
                <a:lnTo>
                  <a:pt x="2300313" y="32512"/>
                </a:lnTo>
                <a:lnTo>
                  <a:pt x="2312416" y="30734"/>
                </a:lnTo>
                <a:lnTo>
                  <a:pt x="2309952" y="32258"/>
                </a:lnTo>
                <a:lnTo>
                  <a:pt x="2349309" y="33020"/>
                </a:lnTo>
                <a:lnTo>
                  <a:pt x="2398877" y="32385"/>
                </a:lnTo>
                <a:lnTo>
                  <a:pt x="2421877" y="31877"/>
                </a:lnTo>
                <a:lnTo>
                  <a:pt x="2442438" y="30734"/>
                </a:lnTo>
                <a:lnTo>
                  <a:pt x="2449436" y="31877"/>
                </a:lnTo>
                <a:lnTo>
                  <a:pt x="2462123" y="30734"/>
                </a:lnTo>
                <a:lnTo>
                  <a:pt x="2464943" y="30480"/>
                </a:lnTo>
                <a:lnTo>
                  <a:pt x="2474811" y="29591"/>
                </a:lnTo>
                <a:lnTo>
                  <a:pt x="2495791" y="28829"/>
                </a:lnTo>
                <a:lnTo>
                  <a:pt x="2536075" y="27051"/>
                </a:lnTo>
                <a:lnTo>
                  <a:pt x="2556408" y="24384"/>
                </a:lnTo>
                <a:lnTo>
                  <a:pt x="2561983" y="25146"/>
                </a:lnTo>
                <a:lnTo>
                  <a:pt x="2559583" y="25781"/>
                </a:lnTo>
                <a:lnTo>
                  <a:pt x="2554109" y="26543"/>
                </a:lnTo>
                <a:lnTo>
                  <a:pt x="2550452" y="27178"/>
                </a:lnTo>
                <a:lnTo>
                  <a:pt x="2559850" y="26924"/>
                </a:lnTo>
                <a:lnTo>
                  <a:pt x="2570581" y="26035"/>
                </a:lnTo>
                <a:lnTo>
                  <a:pt x="2581211" y="25527"/>
                </a:lnTo>
                <a:lnTo>
                  <a:pt x="2590317" y="26289"/>
                </a:lnTo>
                <a:lnTo>
                  <a:pt x="2590330" y="26924"/>
                </a:lnTo>
                <a:lnTo>
                  <a:pt x="2574874" y="27051"/>
                </a:lnTo>
                <a:lnTo>
                  <a:pt x="2581859" y="27432"/>
                </a:lnTo>
                <a:lnTo>
                  <a:pt x="2589834" y="28702"/>
                </a:lnTo>
                <a:lnTo>
                  <a:pt x="2593263" y="26035"/>
                </a:lnTo>
                <a:lnTo>
                  <a:pt x="2602293" y="27432"/>
                </a:lnTo>
                <a:lnTo>
                  <a:pt x="2603055" y="26289"/>
                </a:lnTo>
                <a:lnTo>
                  <a:pt x="2604706" y="26035"/>
                </a:lnTo>
                <a:lnTo>
                  <a:pt x="2608008" y="25527"/>
                </a:lnTo>
                <a:lnTo>
                  <a:pt x="2609659" y="25273"/>
                </a:lnTo>
                <a:lnTo>
                  <a:pt x="2619527" y="24384"/>
                </a:lnTo>
                <a:lnTo>
                  <a:pt x="2630093" y="23749"/>
                </a:lnTo>
                <a:lnTo>
                  <a:pt x="2627617" y="23749"/>
                </a:lnTo>
                <a:lnTo>
                  <a:pt x="2626576" y="23622"/>
                </a:lnTo>
                <a:lnTo>
                  <a:pt x="2626347" y="23495"/>
                </a:lnTo>
                <a:lnTo>
                  <a:pt x="2624607" y="22479"/>
                </a:lnTo>
                <a:lnTo>
                  <a:pt x="2634589" y="22606"/>
                </a:lnTo>
                <a:lnTo>
                  <a:pt x="2640063" y="22479"/>
                </a:lnTo>
                <a:lnTo>
                  <a:pt x="2639542" y="22733"/>
                </a:lnTo>
                <a:lnTo>
                  <a:pt x="2638082" y="22860"/>
                </a:lnTo>
                <a:lnTo>
                  <a:pt x="2650426" y="22479"/>
                </a:lnTo>
                <a:lnTo>
                  <a:pt x="2671000" y="21844"/>
                </a:lnTo>
                <a:lnTo>
                  <a:pt x="2697137" y="21082"/>
                </a:lnTo>
                <a:lnTo>
                  <a:pt x="2713850" y="20701"/>
                </a:lnTo>
                <a:lnTo>
                  <a:pt x="2725001" y="20447"/>
                </a:lnTo>
                <a:lnTo>
                  <a:pt x="2747276" y="19939"/>
                </a:lnTo>
                <a:lnTo>
                  <a:pt x="2803664" y="19431"/>
                </a:lnTo>
                <a:lnTo>
                  <a:pt x="2859189" y="19431"/>
                </a:lnTo>
                <a:lnTo>
                  <a:pt x="2845790" y="20701"/>
                </a:lnTo>
                <a:lnTo>
                  <a:pt x="2854807" y="20193"/>
                </a:lnTo>
                <a:lnTo>
                  <a:pt x="2864904" y="20066"/>
                </a:lnTo>
                <a:lnTo>
                  <a:pt x="2874162" y="20193"/>
                </a:lnTo>
                <a:lnTo>
                  <a:pt x="2880639" y="20447"/>
                </a:lnTo>
                <a:lnTo>
                  <a:pt x="2879140" y="20574"/>
                </a:lnTo>
                <a:lnTo>
                  <a:pt x="2891002" y="21082"/>
                </a:lnTo>
                <a:lnTo>
                  <a:pt x="2903537" y="20066"/>
                </a:lnTo>
                <a:lnTo>
                  <a:pt x="2906674" y="19812"/>
                </a:lnTo>
                <a:lnTo>
                  <a:pt x="2916021" y="20574"/>
                </a:lnTo>
                <a:lnTo>
                  <a:pt x="2913075" y="20828"/>
                </a:lnTo>
                <a:lnTo>
                  <a:pt x="2929140" y="20955"/>
                </a:lnTo>
                <a:lnTo>
                  <a:pt x="2943377" y="21590"/>
                </a:lnTo>
                <a:lnTo>
                  <a:pt x="2957525" y="21844"/>
                </a:lnTo>
                <a:lnTo>
                  <a:pt x="2973298" y="21336"/>
                </a:lnTo>
                <a:lnTo>
                  <a:pt x="2983573" y="21971"/>
                </a:lnTo>
                <a:lnTo>
                  <a:pt x="2989605" y="22733"/>
                </a:lnTo>
                <a:lnTo>
                  <a:pt x="2994596" y="23495"/>
                </a:lnTo>
                <a:lnTo>
                  <a:pt x="3001784" y="24130"/>
                </a:lnTo>
                <a:lnTo>
                  <a:pt x="3012236" y="24003"/>
                </a:lnTo>
                <a:lnTo>
                  <a:pt x="3017151" y="22606"/>
                </a:lnTo>
                <a:lnTo>
                  <a:pt x="3017685" y="22225"/>
                </a:lnTo>
                <a:lnTo>
                  <a:pt x="3012668" y="22225"/>
                </a:lnTo>
                <a:lnTo>
                  <a:pt x="3012186" y="21463"/>
                </a:lnTo>
                <a:lnTo>
                  <a:pt x="3013799" y="21336"/>
                </a:lnTo>
                <a:lnTo>
                  <a:pt x="3017012" y="21082"/>
                </a:lnTo>
                <a:lnTo>
                  <a:pt x="3024276" y="20701"/>
                </a:lnTo>
                <a:lnTo>
                  <a:pt x="3031071" y="204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339056" y="5584094"/>
            <a:ext cx="3093720" cy="1635125"/>
          </a:xfrm>
          <a:custGeom>
            <a:avLst/>
            <a:gdLst/>
            <a:ahLst/>
            <a:cxnLst/>
            <a:rect l="l" t="t" r="r" b="b"/>
            <a:pathLst>
              <a:path w="3093720" h="1635125">
                <a:moveTo>
                  <a:pt x="910905" y="1634994"/>
                </a:moveTo>
                <a:lnTo>
                  <a:pt x="892612" y="1598649"/>
                </a:lnTo>
                <a:lnTo>
                  <a:pt x="890532" y="1513706"/>
                </a:lnTo>
                <a:lnTo>
                  <a:pt x="889345" y="1487954"/>
                </a:lnTo>
                <a:lnTo>
                  <a:pt x="887588" y="1468794"/>
                </a:lnTo>
                <a:lnTo>
                  <a:pt x="885443" y="1458990"/>
                </a:lnTo>
                <a:lnTo>
                  <a:pt x="881972" y="1452593"/>
                </a:lnTo>
                <a:lnTo>
                  <a:pt x="881869" y="1447614"/>
                </a:lnTo>
                <a:lnTo>
                  <a:pt x="885166" y="1445604"/>
                </a:lnTo>
                <a:lnTo>
                  <a:pt x="892723" y="1447457"/>
                </a:lnTo>
                <a:lnTo>
                  <a:pt x="898989" y="1463206"/>
                </a:lnTo>
                <a:lnTo>
                  <a:pt x="904024" y="1493094"/>
                </a:lnTo>
                <a:lnTo>
                  <a:pt x="907888" y="1537366"/>
                </a:lnTo>
                <a:lnTo>
                  <a:pt x="909931" y="1565898"/>
                </a:lnTo>
                <a:lnTo>
                  <a:pt x="912128" y="1590988"/>
                </a:lnTo>
                <a:lnTo>
                  <a:pt x="914214" y="1609926"/>
                </a:lnTo>
                <a:lnTo>
                  <a:pt x="915926" y="1620000"/>
                </a:lnTo>
                <a:lnTo>
                  <a:pt x="915969" y="1629731"/>
                </a:lnTo>
                <a:lnTo>
                  <a:pt x="910905" y="1634994"/>
                </a:lnTo>
                <a:close/>
              </a:path>
              <a:path w="3093720" h="1635125">
                <a:moveTo>
                  <a:pt x="839855" y="1564430"/>
                </a:moveTo>
                <a:lnTo>
                  <a:pt x="806872" y="1564430"/>
                </a:lnTo>
                <a:lnTo>
                  <a:pt x="812747" y="1560960"/>
                </a:lnTo>
                <a:lnTo>
                  <a:pt x="819151" y="1537977"/>
                </a:lnTo>
                <a:lnTo>
                  <a:pt x="824850" y="1501527"/>
                </a:lnTo>
                <a:lnTo>
                  <a:pt x="828615" y="1457653"/>
                </a:lnTo>
                <a:lnTo>
                  <a:pt x="830245" y="1432851"/>
                </a:lnTo>
                <a:lnTo>
                  <a:pt x="832209" y="1412540"/>
                </a:lnTo>
                <a:lnTo>
                  <a:pt x="834259" y="1398817"/>
                </a:lnTo>
                <a:lnTo>
                  <a:pt x="836148" y="1393777"/>
                </a:lnTo>
                <a:lnTo>
                  <a:pt x="840561" y="1409484"/>
                </a:lnTo>
                <a:lnTo>
                  <a:pt x="844190" y="1446157"/>
                </a:lnTo>
                <a:lnTo>
                  <a:pt x="845877" y="1486199"/>
                </a:lnTo>
                <a:lnTo>
                  <a:pt x="845773" y="1493130"/>
                </a:lnTo>
                <a:lnTo>
                  <a:pt x="844791" y="1519727"/>
                </a:lnTo>
                <a:lnTo>
                  <a:pt x="843222" y="1532204"/>
                </a:lnTo>
                <a:lnTo>
                  <a:pt x="841408" y="1548768"/>
                </a:lnTo>
                <a:lnTo>
                  <a:pt x="839855" y="1564430"/>
                </a:lnTo>
                <a:close/>
              </a:path>
              <a:path w="3093720" h="1635125">
                <a:moveTo>
                  <a:pt x="837535" y="1589488"/>
                </a:moveTo>
                <a:lnTo>
                  <a:pt x="775060" y="1589488"/>
                </a:lnTo>
                <a:lnTo>
                  <a:pt x="777467" y="1586432"/>
                </a:lnTo>
                <a:lnTo>
                  <a:pt x="778568" y="1577696"/>
                </a:lnTo>
                <a:lnTo>
                  <a:pt x="778616" y="1567643"/>
                </a:lnTo>
                <a:lnTo>
                  <a:pt x="778490" y="1559340"/>
                </a:lnTo>
                <a:lnTo>
                  <a:pt x="777363" y="1539038"/>
                </a:lnTo>
                <a:lnTo>
                  <a:pt x="775932" y="1502513"/>
                </a:lnTo>
                <a:lnTo>
                  <a:pt x="781933" y="1443878"/>
                </a:lnTo>
                <a:lnTo>
                  <a:pt x="794011" y="1423612"/>
                </a:lnTo>
                <a:lnTo>
                  <a:pt x="796091" y="1423816"/>
                </a:lnTo>
                <a:lnTo>
                  <a:pt x="796151" y="1430186"/>
                </a:lnTo>
                <a:lnTo>
                  <a:pt x="794542" y="1443809"/>
                </a:lnTo>
                <a:lnTo>
                  <a:pt x="794229" y="1465987"/>
                </a:lnTo>
                <a:lnTo>
                  <a:pt x="794236" y="1472523"/>
                </a:lnTo>
                <a:lnTo>
                  <a:pt x="796944" y="1509171"/>
                </a:lnTo>
                <a:lnTo>
                  <a:pt x="801617" y="1544417"/>
                </a:lnTo>
                <a:lnTo>
                  <a:pt x="806872" y="1564430"/>
                </a:lnTo>
                <a:lnTo>
                  <a:pt x="839855" y="1564430"/>
                </a:lnTo>
                <a:lnTo>
                  <a:pt x="837850" y="1586432"/>
                </a:lnTo>
                <a:lnTo>
                  <a:pt x="837535" y="1589488"/>
                </a:lnTo>
                <a:close/>
              </a:path>
              <a:path w="3093720" h="1635125">
                <a:moveTo>
                  <a:pt x="653577" y="1558102"/>
                </a:moveTo>
                <a:lnTo>
                  <a:pt x="624895" y="1558102"/>
                </a:lnTo>
                <a:lnTo>
                  <a:pt x="624394" y="1521172"/>
                </a:lnTo>
                <a:lnTo>
                  <a:pt x="624303" y="1510492"/>
                </a:lnTo>
                <a:lnTo>
                  <a:pt x="624417" y="1493130"/>
                </a:lnTo>
                <a:lnTo>
                  <a:pt x="625447" y="1478701"/>
                </a:lnTo>
                <a:lnTo>
                  <a:pt x="627398" y="1469712"/>
                </a:lnTo>
                <a:lnTo>
                  <a:pt x="630293" y="1465987"/>
                </a:lnTo>
                <a:lnTo>
                  <a:pt x="633360" y="1466996"/>
                </a:lnTo>
                <a:lnTo>
                  <a:pt x="635731" y="1472523"/>
                </a:lnTo>
                <a:lnTo>
                  <a:pt x="637465" y="1482803"/>
                </a:lnTo>
                <a:lnTo>
                  <a:pt x="638623" y="1498069"/>
                </a:lnTo>
                <a:lnTo>
                  <a:pt x="639733" y="1516683"/>
                </a:lnTo>
                <a:lnTo>
                  <a:pt x="641080" y="1525110"/>
                </a:lnTo>
                <a:lnTo>
                  <a:pt x="659493" y="1525110"/>
                </a:lnTo>
                <a:lnTo>
                  <a:pt x="656194" y="1545005"/>
                </a:lnTo>
                <a:lnTo>
                  <a:pt x="653577" y="1558102"/>
                </a:lnTo>
                <a:close/>
              </a:path>
              <a:path w="3093720" h="1635125">
                <a:moveTo>
                  <a:pt x="659493" y="1525110"/>
                </a:moveTo>
                <a:lnTo>
                  <a:pt x="641080" y="1525110"/>
                </a:lnTo>
                <a:lnTo>
                  <a:pt x="643312" y="1524830"/>
                </a:lnTo>
                <a:lnTo>
                  <a:pt x="647080" y="1517318"/>
                </a:lnTo>
                <a:lnTo>
                  <a:pt x="657846" y="1480347"/>
                </a:lnTo>
                <a:lnTo>
                  <a:pt x="660670" y="1472460"/>
                </a:lnTo>
                <a:lnTo>
                  <a:pt x="662695" y="1470584"/>
                </a:lnTo>
                <a:lnTo>
                  <a:pt x="664170" y="1476305"/>
                </a:lnTo>
                <a:lnTo>
                  <a:pt x="663220" y="1494782"/>
                </a:lnTo>
                <a:lnTo>
                  <a:pt x="660383" y="1519727"/>
                </a:lnTo>
                <a:lnTo>
                  <a:pt x="659493" y="1525110"/>
                </a:lnTo>
                <a:close/>
              </a:path>
              <a:path w="3093720" h="1635125">
                <a:moveTo>
                  <a:pt x="759678" y="1565433"/>
                </a:moveTo>
                <a:lnTo>
                  <a:pt x="730188" y="1565433"/>
                </a:lnTo>
                <a:lnTo>
                  <a:pt x="738540" y="1558656"/>
                </a:lnTo>
                <a:lnTo>
                  <a:pt x="738956" y="1544640"/>
                </a:lnTo>
                <a:lnTo>
                  <a:pt x="739072" y="1538683"/>
                </a:lnTo>
                <a:lnTo>
                  <a:pt x="733774" y="1501149"/>
                </a:lnTo>
                <a:lnTo>
                  <a:pt x="732198" y="1491156"/>
                </a:lnTo>
                <a:lnTo>
                  <a:pt x="733852" y="1486199"/>
                </a:lnTo>
                <a:lnTo>
                  <a:pt x="738761" y="1486199"/>
                </a:lnTo>
                <a:lnTo>
                  <a:pt x="742197" y="1488223"/>
                </a:lnTo>
                <a:lnTo>
                  <a:pt x="745136" y="1494311"/>
                </a:lnTo>
                <a:lnTo>
                  <a:pt x="747586" y="1504489"/>
                </a:lnTo>
                <a:lnTo>
                  <a:pt x="749557" y="1518784"/>
                </a:lnTo>
                <a:lnTo>
                  <a:pt x="753861" y="1545005"/>
                </a:lnTo>
                <a:lnTo>
                  <a:pt x="759678" y="1565433"/>
                </a:lnTo>
                <a:close/>
              </a:path>
              <a:path w="3093720" h="1635125">
                <a:moveTo>
                  <a:pt x="702106" y="1562308"/>
                </a:moveTo>
                <a:lnTo>
                  <a:pt x="666031" y="1562308"/>
                </a:lnTo>
                <a:lnTo>
                  <a:pt x="670649" y="1555181"/>
                </a:lnTo>
                <a:lnTo>
                  <a:pt x="672733" y="1544225"/>
                </a:lnTo>
                <a:lnTo>
                  <a:pt x="691331" y="1510082"/>
                </a:lnTo>
                <a:lnTo>
                  <a:pt x="691414" y="1513174"/>
                </a:lnTo>
                <a:lnTo>
                  <a:pt x="691296" y="1516683"/>
                </a:lnTo>
                <a:lnTo>
                  <a:pt x="690002" y="1526971"/>
                </a:lnTo>
                <a:lnTo>
                  <a:pt x="688997" y="1543754"/>
                </a:lnTo>
                <a:lnTo>
                  <a:pt x="691977" y="1554990"/>
                </a:lnTo>
                <a:lnTo>
                  <a:pt x="699528" y="1561674"/>
                </a:lnTo>
                <a:lnTo>
                  <a:pt x="702106" y="1562308"/>
                </a:lnTo>
                <a:close/>
              </a:path>
              <a:path w="3093720" h="1635125">
                <a:moveTo>
                  <a:pt x="792201" y="1614119"/>
                </a:moveTo>
                <a:lnTo>
                  <a:pt x="778912" y="1611936"/>
                </a:lnTo>
                <a:lnTo>
                  <a:pt x="765095" y="1605024"/>
                </a:lnTo>
                <a:lnTo>
                  <a:pt x="754997" y="1594806"/>
                </a:lnTo>
                <a:lnTo>
                  <a:pt x="746022" y="1584342"/>
                </a:lnTo>
                <a:lnTo>
                  <a:pt x="732727" y="1577696"/>
                </a:lnTo>
                <a:lnTo>
                  <a:pt x="712929" y="1574199"/>
                </a:lnTo>
                <a:lnTo>
                  <a:pt x="684443" y="1573183"/>
                </a:lnTo>
                <a:lnTo>
                  <a:pt x="669936" y="1572905"/>
                </a:lnTo>
                <a:lnTo>
                  <a:pt x="651722" y="1572150"/>
                </a:lnTo>
                <a:lnTo>
                  <a:pt x="613482" y="1569666"/>
                </a:lnTo>
                <a:lnTo>
                  <a:pt x="576225" y="1562809"/>
                </a:lnTo>
                <a:lnTo>
                  <a:pt x="577045" y="1559340"/>
                </a:lnTo>
                <a:lnTo>
                  <a:pt x="580887" y="1556649"/>
                </a:lnTo>
                <a:lnTo>
                  <a:pt x="586810" y="1555055"/>
                </a:lnTo>
                <a:lnTo>
                  <a:pt x="594547" y="1554597"/>
                </a:lnTo>
                <a:lnTo>
                  <a:pt x="603835" y="1555316"/>
                </a:lnTo>
                <a:lnTo>
                  <a:pt x="624895" y="1558102"/>
                </a:lnTo>
                <a:lnTo>
                  <a:pt x="653577" y="1558102"/>
                </a:lnTo>
                <a:lnTo>
                  <a:pt x="653643" y="1558656"/>
                </a:lnTo>
                <a:lnTo>
                  <a:pt x="654625" y="1562308"/>
                </a:lnTo>
                <a:lnTo>
                  <a:pt x="702106" y="1562308"/>
                </a:lnTo>
                <a:lnTo>
                  <a:pt x="712231" y="1564798"/>
                </a:lnTo>
                <a:lnTo>
                  <a:pt x="730188" y="1565433"/>
                </a:lnTo>
                <a:lnTo>
                  <a:pt x="759678" y="1565433"/>
                </a:lnTo>
                <a:lnTo>
                  <a:pt x="760311" y="1567643"/>
                </a:lnTo>
                <a:lnTo>
                  <a:pt x="767746" y="1583498"/>
                </a:lnTo>
                <a:lnTo>
                  <a:pt x="775060" y="1589488"/>
                </a:lnTo>
                <a:lnTo>
                  <a:pt x="837535" y="1589488"/>
                </a:lnTo>
                <a:lnTo>
                  <a:pt x="836232" y="1602135"/>
                </a:lnTo>
                <a:lnTo>
                  <a:pt x="835437" y="1607557"/>
                </a:lnTo>
                <a:lnTo>
                  <a:pt x="802340" y="1607557"/>
                </a:lnTo>
                <a:lnTo>
                  <a:pt x="800716" y="1610148"/>
                </a:lnTo>
                <a:lnTo>
                  <a:pt x="792201" y="1614119"/>
                </a:lnTo>
                <a:close/>
              </a:path>
              <a:path w="3093720" h="1635125">
                <a:moveTo>
                  <a:pt x="827672" y="1631884"/>
                </a:moveTo>
                <a:lnTo>
                  <a:pt x="820751" y="1626857"/>
                </a:lnTo>
                <a:lnTo>
                  <a:pt x="808629" y="1611657"/>
                </a:lnTo>
                <a:lnTo>
                  <a:pt x="802340" y="1607557"/>
                </a:lnTo>
                <a:lnTo>
                  <a:pt x="835437" y="1607557"/>
                </a:lnTo>
                <a:lnTo>
                  <a:pt x="834177" y="1616139"/>
                </a:lnTo>
                <a:lnTo>
                  <a:pt x="832036" y="1626059"/>
                </a:lnTo>
                <a:lnTo>
                  <a:pt x="830067" y="1630424"/>
                </a:lnTo>
                <a:lnTo>
                  <a:pt x="827672" y="1631884"/>
                </a:lnTo>
                <a:close/>
              </a:path>
              <a:path w="3093720" h="1635125">
                <a:moveTo>
                  <a:pt x="2032563" y="266700"/>
                </a:moveTo>
                <a:lnTo>
                  <a:pt x="1961147" y="266700"/>
                </a:lnTo>
                <a:lnTo>
                  <a:pt x="1939218" y="228600"/>
                </a:lnTo>
                <a:lnTo>
                  <a:pt x="1917607" y="177800"/>
                </a:lnTo>
                <a:lnTo>
                  <a:pt x="1903535" y="139700"/>
                </a:lnTo>
                <a:lnTo>
                  <a:pt x="1896444" y="101600"/>
                </a:lnTo>
                <a:lnTo>
                  <a:pt x="1895778" y="63500"/>
                </a:lnTo>
                <a:lnTo>
                  <a:pt x="1897338" y="38100"/>
                </a:lnTo>
                <a:lnTo>
                  <a:pt x="1899638" y="25400"/>
                </a:lnTo>
                <a:lnTo>
                  <a:pt x="1902367" y="12700"/>
                </a:lnTo>
                <a:lnTo>
                  <a:pt x="1905216" y="0"/>
                </a:lnTo>
                <a:lnTo>
                  <a:pt x="1912017" y="0"/>
                </a:lnTo>
                <a:lnTo>
                  <a:pt x="1925038" y="12700"/>
                </a:lnTo>
                <a:lnTo>
                  <a:pt x="1930094" y="12700"/>
                </a:lnTo>
                <a:lnTo>
                  <a:pt x="1934234" y="25400"/>
                </a:lnTo>
                <a:lnTo>
                  <a:pt x="1937031" y="25400"/>
                </a:lnTo>
                <a:lnTo>
                  <a:pt x="1938058" y="38100"/>
                </a:lnTo>
                <a:lnTo>
                  <a:pt x="1940538" y="50800"/>
                </a:lnTo>
                <a:lnTo>
                  <a:pt x="1946601" y="50800"/>
                </a:lnTo>
                <a:lnTo>
                  <a:pt x="1949080" y="63500"/>
                </a:lnTo>
                <a:lnTo>
                  <a:pt x="1961577" y="127000"/>
                </a:lnTo>
                <a:lnTo>
                  <a:pt x="1976303" y="165100"/>
                </a:lnTo>
                <a:lnTo>
                  <a:pt x="1995886" y="203200"/>
                </a:lnTo>
                <a:lnTo>
                  <a:pt x="2014501" y="228600"/>
                </a:lnTo>
                <a:lnTo>
                  <a:pt x="2032563" y="266700"/>
                </a:lnTo>
                <a:close/>
              </a:path>
              <a:path w="3093720" h="1635125">
                <a:moveTo>
                  <a:pt x="2097157" y="279400"/>
                </a:moveTo>
                <a:lnTo>
                  <a:pt x="2044608" y="279400"/>
                </a:lnTo>
                <a:lnTo>
                  <a:pt x="2045178" y="266700"/>
                </a:lnTo>
                <a:lnTo>
                  <a:pt x="2025740" y="215900"/>
                </a:lnTo>
                <a:lnTo>
                  <a:pt x="2011911" y="177800"/>
                </a:lnTo>
                <a:lnTo>
                  <a:pt x="2002384" y="139700"/>
                </a:lnTo>
                <a:lnTo>
                  <a:pt x="1995851" y="101600"/>
                </a:lnTo>
                <a:lnTo>
                  <a:pt x="1989682" y="50800"/>
                </a:lnTo>
                <a:lnTo>
                  <a:pt x="1988612" y="12700"/>
                </a:lnTo>
                <a:lnTo>
                  <a:pt x="1992616" y="0"/>
                </a:lnTo>
                <a:lnTo>
                  <a:pt x="2001669" y="0"/>
                </a:lnTo>
                <a:lnTo>
                  <a:pt x="2006995" y="12700"/>
                </a:lnTo>
                <a:lnTo>
                  <a:pt x="2013230" y="25400"/>
                </a:lnTo>
                <a:lnTo>
                  <a:pt x="2021771" y="50800"/>
                </a:lnTo>
                <a:lnTo>
                  <a:pt x="2034013" y="88900"/>
                </a:lnTo>
                <a:lnTo>
                  <a:pt x="2039009" y="114300"/>
                </a:lnTo>
                <a:lnTo>
                  <a:pt x="2046464" y="127000"/>
                </a:lnTo>
                <a:lnTo>
                  <a:pt x="2055372" y="165100"/>
                </a:lnTo>
                <a:lnTo>
                  <a:pt x="2064724" y="190500"/>
                </a:lnTo>
                <a:lnTo>
                  <a:pt x="2074489" y="215900"/>
                </a:lnTo>
                <a:lnTo>
                  <a:pt x="2084522" y="241300"/>
                </a:lnTo>
                <a:lnTo>
                  <a:pt x="2093643" y="266700"/>
                </a:lnTo>
                <a:lnTo>
                  <a:pt x="2097157" y="279400"/>
                </a:lnTo>
                <a:close/>
              </a:path>
              <a:path w="3093720" h="1635125">
                <a:moveTo>
                  <a:pt x="2100672" y="292100"/>
                </a:moveTo>
                <a:lnTo>
                  <a:pt x="1911445" y="292100"/>
                </a:lnTo>
                <a:lnTo>
                  <a:pt x="1904460" y="279400"/>
                </a:lnTo>
                <a:lnTo>
                  <a:pt x="1888458" y="266700"/>
                </a:lnTo>
                <a:lnTo>
                  <a:pt x="1842985" y="228600"/>
                </a:lnTo>
                <a:lnTo>
                  <a:pt x="1810226" y="190500"/>
                </a:lnTo>
                <a:lnTo>
                  <a:pt x="1790406" y="152400"/>
                </a:lnTo>
                <a:lnTo>
                  <a:pt x="1783750" y="114300"/>
                </a:lnTo>
                <a:lnTo>
                  <a:pt x="1786959" y="101600"/>
                </a:lnTo>
                <a:lnTo>
                  <a:pt x="1797264" y="101600"/>
                </a:lnTo>
                <a:lnTo>
                  <a:pt x="1815683" y="114300"/>
                </a:lnTo>
                <a:lnTo>
                  <a:pt x="1843235" y="152400"/>
                </a:lnTo>
                <a:lnTo>
                  <a:pt x="1861411" y="165100"/>
                </a:lnTo>
                <a:lnTo>
                  <a:pt x="1903150" y="215900"/>
                </a:lnTo>
                <a:lnTo>
                  <a:pt x="1921575" y="228600"/>
                </a:lnTo>
                <a:lnTo>
                  <a:pt x="1961147" y="266700"/>
                </a:lnTo>
                <a:lnTo>
                  <a:pt x="2032563" y="266700"/>
                </a:lnTo>
                <a:lnTo>
                  <a:pt x="2044608" y="279400"/>
                </a:lnTo>
                <a:lnTo>
                  <a:pt x="2097157" y="279400"/>
                </a:lnTo>
                <a:lnTo>
                  <a:pt x="2100672" y="292100"/>
                </a:lnTo>
                <a:close/>
              </a:path>
              <a:path w="3093720" h="1635125">
                <a:moveTo>
                  <a:pt x="2130149" y="355600"/>
                </a:moveTo>
                <a:lnTo>
                  <a:pt x="1900232" y="355600"/>
                </a:lnTo>
                <a:lnTo>
                  <a:pt x="1894270" y="342900"/>
                </a:lnTo>
                <a:lnTo>
                  <a:pt x="1875353" y="330200"/>
                </a:lnTo>
                <a:lnTo>
                  <a:pt x="1844131" y="317500"/>
                </a:lnTo>
                <a:lnTo>
                  <a:pt x="1797533" y="304800"/>
                </a:lnTo>
                <a:lnTo>
                  <a:pt x="1759441" y="279400"/>
                </a:lnTo>
                <a:lnTo>
                  <a:pt x="1729654" y="254000"/>
                </a:lnTo>
                <a:lnTo>
                  <a:pt x="1707970" y="241300"/>
                </a:lnTo>
                <a:lnTo>
                  <a:pt x="1696850" y="215900"/>
                </a:lnTo>
                <a:lnTo>
                  <a:pt x="1691329" y="215900"/>
                </a:lnTo>
                <a:lnTo>
                  <a:pt x="1690974" y="203200"/>
                </a:lnTo>
                <a:lnTo>
                  <a:pt x="1707661" y="203200"/>
                </a:lnTo>
                <a:lnTo>
                  <a:pt x="1731778" y="215900"/>
                </a:lnTo>
                <a:lnTo>
                  <a:pt x="1761066" y="228600"/>
                </a:lnTo>
                <a:lnTo>
                  <a:pt x="1788884" y="241300"/>
                </a:lnTo>
                <a:lnTo>
                  <a:pt x="1812498" y="254000"/>
                </a:lnTo>
                <a:lnTo>
                  <a:pt x="1877166" y="279400"/>
                </a:lnTo>
                <a:lnTo>
                  <a:pt x="1902236" y="292100"/>
                </a:lnTo>
                <a:lnTo>
                  <a:pt x="2100672" y="292100"/>
                </a:lnTo>
                <a:lnTo>
                  <a:pt x="2108126" y="304800"/>
                </a:lnTo>
                <a:lnTo>
                  <a:pt x="2118404" y="330200"/>
                </a:lnTo>
                <a:lnTo>
                  <a:pt x="2130149" y="355600"/>
                </a:lnTo>
                <a:close/>
              </a:path>
              <a:path w="3093720" h="1635125">
                <a:moveTo>
                  <a:pt x="2225911" y="863600"/>
                </a:moveTo>
                <a:lnTo>
                  <a:pt x="1636991" y="863600"/>
                </a:lnTo>
                <a:lnTo>
                  <a:pt x="1632576" y="850900"/>
                </a:lnTo>
                <a:lnTo>
                  <a:pt x="1626350" y="838200"/>
                </a:lnTo>
                <a:lnTo>
                  <a:pt x="1624325" y="825500"/>
                </a:lnTo>
                <a:lnTo>
                  <a:pt x="1626497" y="812800"/>
                </a:lnTo>
                <a:lnTo>
                  <a:pt x="1632866" y="800100"/>
                </a:lnTo>
                <a:lnTo>
                  <a:pt x="1636544" y="800100"/>
                </a:lnTo>
                <a:lnTo>
                  <a:pt x="1638702" y="787400"/>
                </a:lnTo>
                <a:lnTo>
                  <a:pt x="1639332" y="774700"/>
                </a:lnTo>
                <a:lnTo>
                  <a:pt x="1637618" y="762000"/>
                </a:lnTo>
                <a:lnTo>
                  <a:pt x="1637924" y="762000"/>
                </a:lnTo>
                <a:lnTo>
                  <a:pt x="1639242" y="749300"/>
                </a:lnTo>
                <a:lnTo>
                  <a:pt x="1641472" y="749300"/>
                </a:lnTo>
                <a:lnTo>
                  <a:pt x="1643879" y="736600"/>
                </a:lnTo>
                <a:lnTo>
                  <a:pt x="1645678" y="723900"/>
                </a:lnTo>
                <a:lnTo>
                  <a:pt x="1646697" y="723900"/>
                </a:lnTo>
                <a:lnTo>
                  <a:pt x="1646761" y="711200"/>
                </a:lnTo>
                <a:lnTo>
                  <a:pt x="1646877" y="698500"/>
                </a:lnTo>
                <a:lnTo>
                  <a:pt x="1648111" y="698500"/>
                </a:lnTo>
                <a:lnTo>
                  <a:pt x="1650301" y="685800"/>
                </a:lnTo>
                <a:lnTo>
                  <a:pt x="1657845" y="685800"/>
                </a:lnTo>
                <a:lnTo>
                  <a:pt x="1659847" y="673100"/>
                </a:lnTo>
                <a:lnTo>
                  <a:pt x="1658220" y="660400"/>
                </a:lnTo>
                <a:lnTo>
                  <a:pt x="1663868" y="647700"/>
                </a:lnTo>
                <a:lnTo>
                  <a:pt x="1720367" y="647700"/>
                </a:lnTo>
                <a:lnTo>
                  <a:pt x="1696945" y="635000"/>
                </a:lnTo>
                <a:lnTo>
                  <a:pt x="1681726" y="622300"/>
                </a:lnTo>
                <a:lnTo>
                  <a:pt x="1674925" y="622300"/>
                </a:lnTo>
                <a:lnTo>
                  <a:pt x="1675979" y="609600"/>
                </a:lnTo>
                <a:lnTo>
                  <a:pt x="1684325" y="609600"/>
                </a:lnTo>
                <a:lnTo>
                  <a:pt x="1694270" y="596900"/>
                </a:lnTo>
                <a:lnTo>
                  <a:pt x="1694428" y="596900"/>
                </a:lnTo>
                <a:lnTo>
                  <a:pt x="1678869" y="584200"/>
                </a:lnTo>
                <a:lnTo>
                  <a:pt x="1678658" y="571500"/>
                </a:lnTo>
                <a:lnTo>
                  <a:pt x="1684949" y="571500"/>
                </a:lnTo>
                <a:lnTo>
                  <a:pt x="1689786" y="558800"/>
                </a:lnTo>
                <a:lnTo>
                  <a:pt x="1744498" y="558800"/>
                </a:lnTo>
                <a:lnTo>
                  <a:pt x="1722788" y="546100"/>
                </a:lnTo>
                <a:lnTo>
                  <a:pt x="1714359" y="546100"/>
                </a:lnTo>
                <a:lnTo>
                  <a:pt x="1707456" y="533400"/>
                </a:lnTo>
                <a:lnTo>
                  <a:pt x="1701078" y="533400"/>
                </a:lnTo>
                <a:lnTo>
                  <a:pt x="1703566" y="520700"/>
                </a:lnTo>
                <a:lnTo>
                  <a:pt x="1710331" y="520700"/>
                </a:lnTo>
                <a:lnTo>
                  <a:pt x="1720323" y="508000"/>
                </a:lnTo>
                <a:lnTo>
                  <a:pt x="1745890" y="508000"/>
                </a:lnTo>
                <a:lnTo>
                  <a:pt x="1733129" y="495300"/>
                </a:lnTo>
                <a:lnTo>
                  <a:pt x="1719869" y="495300"/>
                </a:lnTo>
                <a:lnTo>
                  <a:pt x="1714210" y="482600"/>
                </a:lnTo>
                <a:lnTo>
                  <a:pt x="1716048" y="482600"/>
                </a:lnTo>
                <a:lnTo>
                  <a:pt x="1725282" y="469900"/>
                </a:lnTo>
                <a:lnTo>
                  <a:pt x="1731751" y="457200"/>
                </a:lnTo>
                <a:lnTo>
                  <a:pt x="1735806" y="457200"/>
                </a:lnTo>
                <a:lnTo>
                  <a:pt x="1733914" y="444500"/>
                </a:lnTo>
                <a:lnTo>
                  <a:pt x="1729519" y="431800"/>
                </a:lnTo>
                <a:lnTo>
                  <a:pt x="1729108" y="419100"/>
                </a:lnTo>
                <a:lnTo>
                  <a:pt x="1732476" y="406400"/>
                </a:lnTo>
                <a:lnTo>
                  <a:pt x="1739422" y="393700"/>
                </a:lnTo>
                <a:lnTo>
                  <a:pt x="1748760" y="381000"/>
                </a:lnTo>
                <a:lnTo>
                  <a:pt x="1749131" y="381000"/>
                </a:lnTo>
                <a:lnTo>
                  <a:pt x="1736220" y="368300"/>
                </a:lnTo>
                <a:lnTo>
                  <a:pt x="1657657" y="368300"/>
                </a:lnTo>
                <a:lnTo>
                  <a:pt x="1659868" y="355600"/>
                </a:lnTo>
                <a:lnTo>
                  <a:pt x="1661061" y="342900"/>
                </a:lnTo>
                <a:lnTo>
                  <a:pt x="1658281" y="342900"/>
                </a:lnTo>
                <a:lnTo>
                  <a:pt x="1649493" y="330200"/>
                </a:lnTo>
                <a:lnTo>
                  <a:pt x="1620711" y="304800"/>
                </a:lnTo>
                <a:lnTo>
                  <a:pt x="1610923" y="292100"/>
                </a:lnTo>
                <a:lnTo>
                  <a:pt x="1604310" y="279400"/>
                </a:lnTo>
                <a:lnTo>
                  <a:pt x="1649988" y="279400"/>
                </a:lnTo>
                <a:lnTo>
                  <a:pt x="1679324" y="292100"/>
                </a:lnTo>
                <a:lnTo>
                  <a:pt x="1702520" y="304800"/>
                </a:lnTo>
                <a:lnTo>
                  <a:pt x="1714112" y="317500"/>
                </a:lnTo>
                <a:lnTo>
                  <a:pt x="1716388" y="317500"/>
                </a:lnTo>
                <a:lnTo>
                  <a:pt x="1711636" y="330200"/>
                </a:lnTo>
                <a:lnTo>
                  <a:pt x="1707774" y="330200"/>
                </a:lnTo>
                <a:lnTo>
                  <a:pt x="1707721" y="342900"/>
                </a:lnTo>
                <a:lnTo>
                  <a:pt x="1710967" y="355600"/>
                </a:lnTo>
                <a:lnTo>
                  <a:pt x="2130149" y="355600"/>
                </a:lnTo>
                <a:lnTo>
                  <a:pt x="2142006" y="381000"/>
                </a:lnTo>
                <a:lnTo>
                  <a:pt x="2169484" y="431800"/>
                </a:lnTo>
                <a:lnTo>
                  <a:pt x="2183403" y="482600"/>
                </a:lnTo>
                <a:lnTo>
                  <a:pt x="2186859" y="520700"/>
                </a:lnTo>
                <a:lnTo>
                  <a:pt x="2182947" y="571500"/>
                </a:lnTo>
                <a:lnTo>
                  <a:pt x="2177493" y="647700"/>
                </a:lnTo>
                <a:lnTo>
                  <a:pt x="2175858" y="723900"/>
                </a:lnTo>
                <a:lnTo>
                  <a:pt x="2177871" y="774700"/>
                </a:lnTo>
                <a:lnTo>
                  <a:pt x="2183361" y="825500"/>
                </a:lnTo>
                <a:lnTo>
                  <a:pt x="2192156" y="850900"/>
                </a:lnTo>
                <a:lnTo>
                  <a:pt x="2214499" y="850900"/>
                </a:lnTo>
                <a:lnTo>
                  <a:pt x="2225911" y="863600"/>
                </a:lnTo>
                <a:close/>
              </a:path>
              <a:path w="3093720" h="1635125">
                <a:moveTo>
                  <a:pt x="2754676" y="508000"/>
                </a:moveTo>
                <a:lnTo>
                  <a:pt x="2416848" y="508000"/>
                </a:lnTo>
                <a:lnTo>
                  <a:pt x="2413701" y="495300"/>
                </a:lnTo>
                <a:lnTo>
                  <a:pt x="2409537" y="482600"/>
                </a:lnTo>
                <a:lnTo>
                  <a:pt x="2404898" y="469900"/>
                </a:lnTo>
                <a:lnTo>
                  <a:pt x="2400327" y="457200"/>
                </a:lnTo>
                <a:lnTo>
                  <a:pt x="2394113" y="431800"/>
                </a:lnTo>
                <a:lnTo>
                  <a:pt x="2387610" y="419100"/>
                </a:lnTo>
                <a:lnTo>
                  <a:pt x="2379339" y="406400"/>
                </a:lnTo>
                <a:lnTo>
                  <a:pt x="2367821" y="393700"/>
                </a:lnTo>
                <a:lnTo>
                  <a:pt x="2474680" y="393700"/>
                </a:lnTo>
                <a:lnTo>
                  <a:pt x="2480974" y="381000"/>
                </a:lnTo>
                <a:lnTo>
                  <a:pt x="2483207" y="381000"/>
                </a:lnTo>
                <a:lnTo>
                  <a:pt x="2481395" y="368300"/>
                </a:lnTo>
                <a:lnTo>
                  <a:pt x="2475555" y="355600"/>
                </a:lnTo>
                <a:lnTo>
                  <a:pt x="2471270" y="342900"/>
                </a:lnTo>
                <a:lnTo>
                  <a:pt x="2470993" y="330200"/>
                </a:lnTo>
                <a:lnTo>
                  <a:pt x="2475679" y="330200"/>
                </a:lnTo>
                <a:lnTo>
                  <a:pt x="2486284" y="317500"/>
                </a:lnTo>
                <a:lnTo>
                  <a:pt x="2501819" y="304800"/>
                </a:lnTo>
                <a:lnTo>
                  <a:pt x="2514654" y="292100"/>
                </a:lnTo>
                <a:lnTo>
                  <a:pt x="2528453" y="317500"/>
                </a:lnTo>
                <a:lnTo>
                  <a:pt x="2546880" y="342900"/>
                </a:lnTo>
                <a:lnTo>
                  <a:pt x="2559376" y="368300"/>
                </a:lnTo>
                <a:lnTo>
                  <a:pt x="2565085" y="381000"/>
                </a:lnTo>
                <a:lnTo>
                  <a:pt x="2565362" y="393700"/>
                </a:lnTo>
                <a:lnTo>
                  <a:pt x="2561564" y="419100"/>
                </a:lnTo>
                <a:lnTo>
                  <a:pt x="2557679" y="431800"/>
                </a:lnTo>
                <a:lnTo>
                  <a:pt x="2558147" y="457200"/>
                </a:lnTo>
                <a:lnTo>
                  <a:pt x="2562674" y="469900"/>
                </a:lnTo>
                <a:lnTo>
                  <a:pt x="2570968" y="482600"/>
                </a:lnTo>
                <a:lnTo>
                  <a:pt x="2598429" y="482600"/>
                </a:lnTo>
                <a:lnTo>
                  <a:pt x="2609783" y="495300"/>
                </a:lnTo>
                <a:lnTo>
                  <a:pt x="2757844" y="495300"/>
                </a:lnTo>
                <a:lnTo>
                  <a:pt x="2754676" y="508000"/>
                </a:lnTo>
                <a:close/>
              </a:path>
              <a:path w="3093720" h="1635125">
                <a:moveTo>
                  <a:pt x="1803324" y="342900"/>
                </a:moveTo>
                <a:lnTo>
                  <a:pt x="1720384" y="342900"/>
                </a:lnTo>
                <a:lnTo>
                  <a:pt x="1726681" y="330200"/>
                </a:lnTo>
                <a:lnTo>
                  <a:pt x="1780484" y="330200"/>
                </a:lnTo>
                <a:lnTo>
                  <a:pt x="1803324" y="342900"/>
                </a:lnTo>
                <a:close/>
              </a:path>
              <a:path w="3093720" h="1635125">
                <a:moveTo>
                  <a:pt x="1867729" y="355600"/>
                </a:moveTo>
                <a:lnTo>
                  <a:pt x="1718647" y="355600"/>
                </a:lnTo>
                <a:lnTo>
                  <a:pt x="1718469" y="342900"/>
                </a:lnTo>
                <a:lnTo>
                  <a:pt x="1835189" y="342900"/>
                </a:lnTo>
                <a:lnTo>
                  <a:pt x="1867729" y="355600"/>
                </a:lnTo>
                <a:close/>
              </a:path>
              <a:path w="3093720" h="1635125">
                <a:moveTo>
                  <a:pt x="2462361" y="393700"/>
                </a:moveTo>
                <a:lnTo>
                  <a:pt x="2359301" y="393700"/>
                </a:lnTo>
                <a:lnTo>
                  <a:pt x="2352323" y="381000"/>
                </a:lnTo>
                <a:lnTo>
                  <a:pt x="2347608" y="381000"/>
                </a:lnTo>
                <a:lnTo>
                  <a:pt x="2345877" y="368300"/>
                </a:lnTo>
                <a:lnTo>
                  <a:pt x="2351382" y="368300"/>
                </a:lnTo>
                <a:lnTo>
                  <a:pt x="2364716" y="355600"/>
                </a:lnTo>
                <a:lnTo>
                  <a:pt x="2381107" y="342900"/>
                </a:lnTo>
                <a:lnTo>
                  <a:pt x="2409577" y="342900"/>
                </a:lnTo>
                <a:lnTo>
                  <a:pt x="2443135" y="368300"/>
                </a:lnTo>
                <a:lnTo>
                  <a:pt x="2456769" y="381000"/>
                </a:lnTo>
                <a:lnTo>
                  <a:pt x="2462361" y="393700"/>
                </a:lnTo>
                <a:close/>
              </a:path>
              <a:path w="3093720" h="1635125">
                <a:moveTo>
                  <a:pt x="1635195" y="368300"/>
                </a:moveTo>
                <a:lnTo>
                  <a:pt x="1610193" y="368300"/>
                </a:lnTo>
                <a:lnTo>
                  <a:pt x="1606963" y="355600"/>
                </a:lnTo>
                <a:lnTo>
                  <a:pt x="1628236" y="355600"/>
                </a:lnTo>
                <a:lnTo>
                  <a:pt x="1635195" y="368300"/>
                </a:lnTo>
                <a:close/>
              </a:path>
              <a:path w="3093720" h="1635125">
                <a:moveTo>
                  <a:pt x="1726699" y="393700"/>
                </a:moveTo>
                <a:lnTo>
                  <a:pt x="1616485" y="393700"/>
                </a:lnTo>
                <a:lnTo>
                  <a:pt x="1614265" y="381000"/>
                </a:lnTo>
                <a:lnTo>
                  <a:pt x="1612078" y="368300"/>
                </a:lnTo>
                <a:lnTo>
                  <a:pt x="1734145" y="368300"/>
                </a:lnTo>
                <a:lnTo>
                  <a:pt x="1734145" y="381000"/>
                </a:lnTo>
                <a:lnTo>
                  <a:pt x="1730569" y="381000"/>
                </a:lnTo>
                <a:lnTo>
                  <a:pt x="1726699" y="393700"/>
                </a:lnTo>
                <a:close/>
              </a:path>
              <a:path w="3093720" h="1635125">
                <a:moveTo>
                  <a:pt x="1687435" y="533400"/>
                </a:moveTo>
                <a:lnTo>
                  <a:pt x="1592815" y="533400"/>
                </a:lnTo>
                <a:lnTo>
                  <a:pt x="1576530" y="520700"/>
                </a:lnTo>
                <a:lnTo>
                  <a:pt x="1563270" y="495300"/>
                </a:lnTo>
                <a:lnTo>
                  <a:pt x="1662212" y="495300"/>
                </a:lnTo>
                <a:lnTo>
                  <a:pt x="1659228" y="482600"/>
                </a:lnTo>
                <a:lnTo>
                  <a:pt x="1651348" y="457200"/>
                </a:lnTo>
                <a:lnTo>
                  <a:pt x="1639815" y="444500"/>
                </a:lnTo>
                <a:lnTo>
                  <a:pt x="1632854" y="431800"/>
                </a:lnTo>
                <a:lnTo>
                  <a:pt x="1626508" y="419100"/>
                </a:lnTo>
                <a:lnTo>
                  <a:pt x="1621478" y="406400"/>
                </a:lnTo>
                <a:lnTo>
                  <a:pt x="1618466" y="393700"/>
                </a:lnTo>
                <a:lnTo>
                  <a:pt x="1721972" y="393700"/>
                </a:lnTo>
                <a:lnTo>
                  <a:pt x="1715757" y="406400"/>
                </a:lnTo>
                <a:lnTo>
                  <a:pt x="1712980" y="419100"/>
                </a:lnTo>
                <a:lnTo>
                  <a:pt x="1713305" y="419100"/>
                </a:lnTo>
                <a:lnTo>
                  <a:pt x="1719511" y="444500"/>
                </a:lnTo>
                <a:lnTo>
                  <a:pt x="1719915" y="444500"/>
                </a:lnTo>
                <a:lnTo>
                  <a:pt x="1717300" y="457200"/>
                </a:lnTo>
                <a:lnTo>
                  <a:pt x="1711360" y="457200"/>
                </a:lnTo>
                <a:lnTo>
                  <a:pt x="1706155" y="469900"/>
                </a:lnTo>
                <a:lnTo>
                  <a:pt x="1703178" y="469900"/>
                </a:lnTo>
                <a:lnTo>
                  <a:pt x="1702286" y="482600"/>
                </a:lnTo>
                <a:lnTo>
                  <a:pt x="1703336" y="482600"/>
                </a:lnTo>
                <a:lnTo>
                  <a:pt x="1704337" y="495300"/>
                </a:lnTo>
                <a:lnTo>
                  <a:pt x="1703451" y="508000"/>
                </a:lnTo>
                <a:lnTo>
                  <a:pt x="1700588" y="508000"/>
                </a:lnTo>
                <a:lnTo>
                  <a:pt x="1695659" y="520700"/>
                </a:lnTo>
                <a:lnTo>
                  <a:pt x="1689682" y="520700"/>
                </a:lnTo>
                <a:lnTo>
                  <a:pt x="1687435" y="533400"/>
                </a:lnTo>
                <a:close/>
              </a:path>
              <a:path w="3093720" h="1635125">
                <a:moveTo>
                  <a:pt x="1630208" y="495300"/>
                </a:moveTo>
                <a:lnTo>
                  <a:pt x="1557793" y="495300"/>
                </a:lnTo>
                <a:lnTo>
                  <a:pt x="1557793" y="482600"/>
                </a:lnTo>
                <a:lnTo>
                  <a:pt x="1614334" y="482600"/>
                </a:lnTo>
                <a:lnTo>
                  <a:pt x="1630208" y="495300"/>
                </a:lnTo>
                <a:close/>
              </a:path>
              <a:path w="3093720" h="1635125">
                <a:moveTo>
                  <a:pt x="2757844" y="495300"/>
                </a:moveTo>
                <a:lnTo>
                  <a:pt x="2640547" y="495300"/>
                </a:lnTo>
                <a:lnTo>
                  <a:pt x="2668487" y="482600"/>
                </a:lnTo>
                <a:lnTo>
                  <a:pt x="2749311" y="482600"/>
                </a:lnTo>
                <a:lnTo>
                  <a:pt x="2757844" y="495300"/>
                </a:lnTo>
                <a:close/>
              </a:path>
              <a:path w="3093720" h="1635125">
                <a:moveTo>
                  <a:pt x="2597978" y="533400"/>
                </a:moveTo>
                <a:lnTo>
                  <a:pt x="2350392" y="533400"/>
                </a:lnTo>
                <a:lnTo>
                  <a:pt x="2383639" y="520700"/>
                </a:lnTo>
                <a:lnTo>
                  <a:pt x="2409547" y="508000"/>
                </a:lnTo>
                <a:lnTo>
                  <a:pt x="2713924" y="508000"/>
                </a:lnTo>
                <a:lnTo>
                  <a:pt x="2676543" y="520700"/>
                </a:lnTo>
                <a:lnTo>
                  <a:pt x="2624998" y="520700"/>
                </a:lnTo>
                <a:lnTo>
                  <a:pt x="2597978" y="533400"/>
                </a:lnTo>
                <a:close/>
              </a:path>
              <a:path w="3093720" h="1635125">
                <a:moveTo>
                  <a:pt x="1670589" y="596900"/>
                </a:moveTo>
                <a:lnTo>
                  <a:pt x="1483736" y="596900"/>
                </a:lnTo>
                <a:lnTo>
                  <a:pt x="1489636" y="584200"/>
                </a:lnTo>
                <a:lnTo>
                  <a:pt x="1566056" y="584200"/>
                </a:lnTo>
                <a:lnTo>
                  <a:pt x="1530235" y="571500"/>
                </a:lnTo>
                <a:lnTo>
                  <a:pt x="1500421" y="558800"/>
                </a:lnTo>
                <a:lnTo>
                  <a:pt x="1478831" y="546100"/>
                </a:lnTo>
                <a:lnTo>
                  <a:pt x="1467424" y="533400"/>
                </a:lnTo>
                <a:lnTo>
                  <a:pt x="1468160" y="520700"/>
                </a:lnTo>
                <a:lnTo>
                  <a:pt x="1508805" y="520700"/>
                </a:lnTo>
                <a:lnTo>
                  <a:pt x="1542562" y="533400"/>
                </a:lnTo>
                <a:lnTo>
                  <a:pt x="1569347" y="546100"/>
                </a:lnTo>
                <a:lnTo>
                  <a:pt x="1592317" y="546100"/>
                </a:lnTo>
                <a:lnTo>
                  <a:pt x="1609028" y="558800"/>
                </a:lnTo>
                <a:lnTo>
                  <a:pt x="1669023" y="558800"/>
                </a:lnTo>
                <a:lnTo>
                  <a:pt x="1667679" y="571500"/>
                </a:lnTo>
                <a:lnTo>
                  <a:pt x="1671728" y="584200"/>
                </a:lnTo>
                <a:lnTo>
                  <a:pt x="1670589" y="596900"/>
                </a:lnTo>
                <a:close/>
              </a:path>
              <a:path w="3093720" h="1635125">
                <a:moveTo>
                  <a:pt x="1693477" y="546100"/>
                </a:moveTo>
                <a:lnTo>
                  <a:pt x="1617723" y="546100"/>
                </a:lnTo>
                <a:lnTo>
                  <a:pt x="1607367" y="533400"/>
                </a:lnTo>
                <a:lnTo>
                  <a:pt x="1688755" y="533400"/>
                </a:lnTo>
                <a:lnTo>
                  <a:pt x="1693477" y="546100"/>
                </a:lnTo>
                <a:close/>
              </a:path>
              <a:path w="3093720" h="1635125">
                <a:moveTo>
                  <a:pt x="2515839" y="546100"/>
                </a:moveTo>
                <a:lnTo>
                  <a:pt x="2289146" y="546100"/>
                </a:lnTo>
                <a:lnTo>
                  <a:pt x="2299806" y="533400"/>
                </a:lnTo>
                <a:lnTo>
                  <a:pt x="2548384" y="533400"/>
                </a:lnTo>
                <a:lnTo>
                  <a:pt x="2515839" y="546100"/>
                </a:lnTo>
                <a:close/>
              </a:path>
              <a:path w="3093720" h="1635125">
                <a:moveTo>
                  <a:pt x="1691184" y="558800"/>
                </a:moveTo>
                <a:lnTo>
                  <a:pt x="1623226" y="558800"/>
                </a:lnTo>
                <a:lnTo>
                  <a:pt x="1623232" y="546100"/>
                </a:lnTo>
                <a:lnTo>
                  <a:pt x="1698698" y="546100"/>
                </a:lnTo>
                <a:lnTo>
                  <a:pt x="1691184" y="558800"/>
                </a:lnTo>
                <a:close/>
              </a:path>
              <a:path w="3093720" h="1635125">
                <a:moveTo>
                  <a:pt x="2408053" y="558800"/>
                </a:moveTo>
                <a:lnTo>
                  <a:pt x="2260454" y="558800"/>
                </a:lnTo>
                <a:lnTo>
                  <a:pt x="2279743" y="546100"/>
                </a:lnTo>
                <a:lnTo>
                  <a:pt x="2442325" y="546100"/>
                </a:lnTo>
                <a:lnTo>
                  <a:pt x="2408053" y="558800"/>
                </a:lnTo>
                <a:close/>
              </a:path>
              <a:path w="3093720" h="1635125">
                <a:moveTo>
                  <a:pt x="2298188" y="571500"/>
                </a:moveTo>
                <a:lnTo>
                  <a:pt x="2286674" y="558800"/>
                </a:lnTo>
                <a:lnTo>
                  <a:pt x="2312194" y="558800"/>
                </a:lnTo>
                <a:lnTo>
                  <a:pt x="2298188" y="571500"/>
                </a:lnTo>
                <a:close/>
              </a:path>
              <a:path w="3093720" h="1635125">
                <a:moveTo>
                  <a:pt x="1066282" y="863600"/>
                </a:moveTo>
                <a:lnTo>
                  <a:pt x="1065049" y="863600"/>
                </a:lnTo>
                <a:lnTo>
                  <a:pt x="1048033" y="850900"/>
                </a:lnTo>
                <a:lnTo>
                  <a:pt x="1019793" y="838200"/>
                </a:lnTo>
                <a:lnTo>
                  <a:pt x="990421" y="825500"/>
                </a:lnTo>
                <a:lnTo>
                  <a:pt x="970010" y="812800"/>
                </a:lnTo>
                <a:lnTo>
                  <a:pt x="960907" y="800100"/>
                </a:lnTo>
                <a:lnTo>
                  <a:pt x="951797" y="800100"/>
                </a:lnTo>
                <a:lnTo>
                  <a:pt x="943736" y="787400"/>
                </a:lnTo>
                <a:lnTo>
                  <a:pt x="937783" y="787400"/>
                </a:lnTo>
                <a:lnTo>
                  <a:pt x="931835" y="774700"/>
                </a:lnTo>
                <a:lnTo>
                  <a:pt x="212306" y="774700"/>
                </a:lnTo>
                <a:lnTo>
                  <a:pt x="224109" y="762000"/>
                </a:lnTo>
                <a:lnTo>
                  <a:pt x="290383" y="736600"/>
                </a:lnTo>
                <a:lnTo>
                  <a:pt x="325846" y="723900"/>
                </a:lnTo>
                <a:lnTo>
                  <a:pt x="364467" y="711200"/>
                </a:lnTo>
                <a:lnTo>
                  <a:pt x="386810" y="698500"/>
                </a:lnTo>
                <a:lnTo>
                  <a:pt x="408604" y="698500"/>
                </a:lnTo>
                <a:lnTo>
                  <a:pt x="427351" y="685800"/>
                </a:lnTo>
                <a:lnTo>
                  <a:pt x="440556" y="685800"/>
                </a:lnTo>
                <a:lnTo>
                  <a:pt x="481457" y="660400"/>
                </a:lnTo>
                <a:lnTo>
                  <a:pt x="516664" y="647700"/>
                </a:lnTo>
                <a:lnTo>
                  <a:pt x="547378" y="635000"/>
                </a:lnTo>
                <a:lnTo>
                  <a:pt x="574798" y="622300"/>
                </a:lnTo>
                <a:lnTo>
                  <a:pt x="611277" y="609600"/>
                </a:lnTo>
                <a:lnTo>
                  <a:pt x="660252" y="609600"/>
                </a:lnTo>
                <a:lnTo>
                  <a:pt x="714798" y="596900"/>
                </a:lnTo>
                <a:lnTo>
                  <a:pt x="802105" y="596900"/>
                </a:lnTo>
                <a:lnTo>
                  <a:pt x="859345" y="647700"/>
                </a:lnTo>
                <a:lnTo>
                  <a:pt x="884167" y="673100"/>
                </a:lnTo>
                <a:lnTo>
                  <a:pt x="909437" y="698500"/>
                </a:lnTo>
                <a:lnTo>
                  <a:pt x="932196" y="723900"/>
                </a:lnTo>
                <a:lnTo>
                  <a:pt x="949487" y="736600"/>
                </a:lnTo>
                <a:lnTo>
                  <a:pt x="963719" y="749300"/>
                </a:lnTo>
                <a:lnTo>
                  <a:pt x="978147" y="762000"/>
                </a:lnTo>
                <a:lnTo>
                  <a:pt x="991085" y="774700"/>
                </a:lnTo>
                <a:lnTo>
                  <a:pt x="1009906" y="800100"/>
                </a:lnTo>
                <a:lnTo>
                  <a:pt x="1020929" y="812800"/>
                </a:lnTo>
                <a:lnTo>
                  <a:pt x="1032524" y="812800"/>
                </a:lnTo>
                <a:lnTo>
                  <a:pt x="1043297" y="825500"/>
                </a:lnTo>
                <a:lnTo>
                  <a:pt x="1052613" y="838200"/>
                </a:lnTo>
                <a:lnTo>
                  <a:pt x="1060242" y="838200"/>
                </a:lnTo>
                <a:lnTo>
                  <a:pt x="1065397" y="850900"/>
                </a:lnTo>
                <a:lnTo>
                  <a:pt x="1067291" y="850900"/>
                </a:lnTo>
                <a:lnTo>
                  <a:pt x="1066282" y="863600"/>
                </a:lnTo>
                <a:close/>
              </a:path>
              <a:path w="3093720" h="1635125">
                <a:moveTo>
                  <a:pt x="1646226" y="673100"/>
                </a:moveTo>
                <a:lnTo>
                  <a:pt x="1518153" y="673100"/>
                </a:lnTo>
                <a:lnTo>
                  <a:pt x="1508311" y="660400"/>
                </a:lnTo>
                <a:lnTo>
                  <a:pt x="1499781" y="660400"/>
                </a:lnTo>
                <a:lnTo>
                  <a:pt x="1497800" y="647700"/>
                </a:lnTo>
                <a:lnTo>
                  <a:pt x="1497169" y="635000"/>
                </a:lnTo>
                <a:lnTo>
                  <a:pt x="1496630" y="622300"/>
                </a:lnTo>
                <a:lnTo>
                  <a:pt x="1492307" y="622300"/>
                </a:lnTo>
                <a:lnTo>
                  <a:pt x="1488515" y="609600"/>
                </a:lnTo>
                <a:lnTo>
                  <a:pt x="1480569" y="609600"/>
                </a:lnTo>
                <a:lnTo>
                  <a:pt x="1481626" y="596900"/>
                </a:lnTo>
                <a:lnTo>
                  <a:pt x="1663907" y="596900"/>
                </a:lnTo>
                <a:lnTo>
                  <a:pt x="1662950" y="609600"/>
                </a:lnTo>
                <a:lnTo>
                  <a:pt x="1668076" y="635000"/>
                </a:lnTo>
                <a:lnTo>
                  <a:pt x="1647772" y="635000"/>
                </a:lnTo>
                <a:lnTo>
                  <a:pt x="1642628" y="647700"/>
                </a:lnTo>
                <a:lnTo>
                  <a:pt x="1641993" y="660400"/>
                </a:lnTo>
                <a:lnTo>
                  <a:pt x="1646226" y="673100"/>
                </a:lnTo>
                <a:close/>
              </a:path>
              <a:path w="3093720" h="1635125">
                <a:moveTo>
                  <a:pt x="902380" y="673100"/>
                </a:moveTo>
                <a:lnTo>
                  <a:pt x="896444" y="673100"/>
                </a:lnTo>
                <a:lnTo>
                  <a:pt x="896444" y="660400"/>
                </a:lnTo>
                <a:lnTo>
                  <a:pt x="899115" y="660400"/>
                </a:lnTo>
                <a:lnTo>
                  <a:pt x="902380" y="673100"/>
                </a:lnTo>
                <a:close/>
              </a:path>
              <a:path w="3093720" h="1635125">
                <a:moveTo>
                  <a:pt x="1302444" y="673100"/>
                </a:moveTo>
                <a:lnTo>
                  <a:pt x="1165991" y="673100"/>
                </a:lnTo>
                <a:lnTo>
                  <a:pt x="1201614" y="660400"/>
                </a:lnTo>
                <a:lnTo>
                  <a:pt x="1295347" y="660400"/>
                </a:lnTo>
                <a:lnTo>
                  <a:pt x="1302444" y="673100"/>
                </a:lnTo>
                <a:close/>
              </a:path>
              <a:path w="3093720" h="1635125">
                <a:moveTo>
                  <a:pt x="1408983" y="736600"/>
                </a:moveTo>
                <a:lnTo>
                  <a:pt x="984641" y="736600"/>
                </a:lnTo>
                <a:lnTo>
                  <a:pt x="940543" y="711200"/>
                </a:lnTo>
                <a:lnTo>
                  <a:pt x="923420" y="698500"/>
                </a:lnTo>
                <a:lnTo>
                  <a:pt x="909398" y="685800"/>
                </a:lnTo>
                <a:lnTo>
                  <a:pt x="899924" y="673100"/>
                </a:lnTo>
                <a:lnTo>
                  <a:pt x="922508" y="673100"/>
                </a:lnTo>
                <a:lnTo>
                  <a:pt x="954486" y="685800"/>
                </a:lnTo>
                <a:lnTo>
                  <a:pt x="1330983" y="685800"/>
                </a:lnTo>
                <a:lnTo>
                  <a:pt x="1341415" y="698500"/>
                </a:lnTo>
                <a:lnTo>
                  <a:pt x="1353714" y="711200"/>
                </a:lnTo>
                <a:lnTo>
                  <a:pt x="1377773" y="711200"/>
                </a:lnTo>
                <a:lnTo>
                  <a:pt x="1397686" y="723900"/>
                </a:lnTo>
                <a:lnTo>
                  <a:pt x="1408983" y="736600"/>
                </a:lnTo>
                <a:close/>
              </a:path>
              <a:path w="3093720" h="1635125">
                <a:moveTo>
                  <a:pt x="1321430" y="685800"/>
                </a:moveTo>
                <a:lnTo>
                  <a:pt x="1097077" y="685800"/>
                </a:lnTo>
                <a:lnTo>
                  <a:pt x="1126951" y="673100"/>
                </a:lnTo>
                <a:lnTo>
                  <a:pt x="1311528" y="673100"/>
                </a:lnTo>
                <a:lnTo>
                  <a:pt x="1321430" y="685800"/>
                </a:lnTo>
                <a:close/>
              </a:path>
              <a:path w="3093720" h="1635125">
                <a:moveTo>
                  <a:pt x="1651953" y="685800"/>
                </a:moveTo>
                <a:lnTo>
                  <a:pt x="1511067" y="685800"/>
                </a:lnTo>
                <a:lnTo>
                  <a:pt x="1518474" y="673100"/>
                </a:lnTo>
                <a:lnTo>
                  <a:pt x="1651783" y="673100"/>
                </a:lnTo>
                <a:lnTo>
                  <a:pt x="1651953" y="685800"/>
                </a:lnTo>
                <a:close/>
              </a:path>
              <a:path w="3093720" h="1635125">
                <a:moveTo>
                  <a:pt x="1639767" y="723900"/>
                </a:moveTo>
                <a:lnTo>
                  <a:pt x="1530134" y="723900"/>
                </a:lnTo>
                <a:lnTo>
                  <a:pt x="1519213" y="711200"/>
                </a:lnTo>
                <a:lnTo>
                  <a:pt x="1508457" y="711200"/>
                </a:lnTo>
                <a:lnTo>
                  <a:pt x="1503365" y="698500"/>
                </a:lnTo>
                <a:lnTo>
                  <a:pt x="1504160" y="685800"/>
                </a:lnTo>
                <a:lnTo>
                  <a:pt x="1643382" y="685800"/>
                </a:lnTo>
                <a:lnTo>
                  <a:pt x="1640456" y="698500"/>
                </a:lnTo>
                <a:lnTo>
                  <a:pt x="1640456" y="711200"/>
                </a:lnTo>
                <a:lnTo>
                  <a:pt x="1639767" y="723900"/>
                </a:lnTo>
                <a:close/>
              </a:path>
              <a:path w="3093720" h="1635125">
                <a:moveTo>
                  <a:pt x="1635114" y="736600"/>
                </a:moveTo>
                <a:lnTo>
                  <a:pt x="1533489" y="736600"/>
                </a:lnTo>
                <a:lnTo>
                  <a:pt x="1534716" y="723900"/>
                </a:lnTo>
                <a:lnTo>
                  <a:pt x="1637891" y="723900"/>
                </a:lnTo>
                <a:lnTo>
                  <a:pt x="1635114" y="736600"/>
                </a:lnTo>
                <a:close/>
              </a:path>
              <a:path w="3093720" h="1635125">
                <a:moveTo>
                  <a:pt x="1355428" y="749300"/>
                </a:moveTo>
                <a:lnTo>
                  <a:pt x="1106870" y="749300"/>
                </a:lnTo>
                <a:lnTo>
                  <a:pt x="1071432" y="736600"/>
                </a:lnTo>
                <a:lnTo>
                  <a:pt x="1402568" y="736600"/>
                </a:lnTo>
                <a:lnTo>
                  <a:pt x="1355428" y="749300"/>
                </a:lnTo>
                <a:close/>
              </a:path>
              <a:path w="3093720" h="1635125">
                <a:moveTo>
                  <a:pt x="1627225" y="787400"/>
                </a:moveTo>
                <a:lnTo>
                  <a:pt x="1547026" y="787400"/>
                </a:lnTo>
                <a:lnTo>
                  <a:pt x="1539288" y="774700"/>
                </a:lnTo>
                <a:lnTo>
                  <a:pt x="1528044" y="774700"/>
                </a:lnTo>
                <a:lnTo>
                  <a:pt x="1521999" y="762000"/>
                </a:lnTo>
                <a:lnTo>
                  <a:pt x="1521522" y="749300"/>
                </a:lnTo>
                <a:lnTo>
                  <a:pt x="1526983" y="736600"/>
                </a:lnTo>
                <a:lnTo>
                  <a:pt x="1627752" y="736600"/>
                </a:lnTo>
                <a:lnTo>
                  <a:pt x="1625633" y="749300"/>
                </a:lnTo>
                <a:lnTo>
                  <a:pt x="1625233" y="749300"/>
                </a:lnTo>
                <a:lnTo>
                  <a:pt x="1627599" y="774700"/>
                </a:lnTo>
                <a:lnTo>
                  <a:pt x="1627225" y="787400"/>
                </a:lnTo>
                <a:close/>
              </a:path>
              <a:path w="3093720" h="1635125">
                <a:moveTo>
                  <a:pt x="934740" y="787400"/>
                </a:moveTo>
                <a:lnTo>
                  <a:pt x="184411" y="787400"/>
                </a:lnTo>
                <a:lnTo>
                  <a:pt x="198500" y="774700"/>
                </a:lnTo>
                <a:lnTo>
                  <a:pt x="930555" y="774700"/>
                </a:lnTo>
                <a:lnTo>
                  <a:pt x="934740" y="787400"/>
                </a:lnTo>
                <a:close/>
              </a:path>
              <a:path w="3093720" h="1635125">
                <a:moveTo>
                  <a:pt x="278093" y="812800"/>
                </a:moveTo>
                <a:lnTo>
                  <a:pt x="126777" y="812800"/>
                </a:lnTo>
                <a:lnTo>
                  <a:pt x="142884" y="800100"/>
                </a:lnTo>
                <a:lnTo>
                  <a:pt x="158529" y="787400"/>
                </a:lnTo>
                <a:lnTo>
                  <a:pt x="939025" y="787400"/>
                </a:lnTo>
                <a:lnTo>
                  <a:pt x="944791" y="800100"/>
                </a:lnTo>
                <a:lnTo>
                  <a:pt x="300628" y="800100"/>
                </a:lnTo>
                <a:lnTo>
                  <a:pt x="278093" y="812800"/>
                </a:lnTo>
                <a:close/>
              </a:path>
              <a:path w="3093720" h="1635125">
                <a:moveTo>
                  <a:pt x="1621378" y="800100"/>
                </a:moveTo>
                <a:lnTo>
                  <a:pt x="1544445" y="800100"/>
                </a:lnTo>
                <a:lnTo>
                  <a:pt x="1549203" y="787400"/>
                </a:lnTo>
                <a:lnTo>
                  <a:pt x="1625188" y="787400"/>
                </a:lnTo>
                <a:lnTo>
                  <a:pt x="1621378" y="800100"/>
                </a:lnTo>
                <a:close/>
              </a:path>
              <a:path w="3093720" h="1635125">
                <a:moveTo>
                  <a:pt x="951284" y="812800"/>
                </a:moveTo>
                <a:lnTo>
                  <a:pt x="365952" y="812800"/>
                </a:lnTo>
                <a:lnTo>
                  <a:pt x="344834" y="800100"/>
                </a:lnTo>
                <a:lnTo>
                  <a:pt x="944791" y="800100"/>
                </a:lnTo>
                <a:lnTo>
                  <a:pt x="951284" y="812800"/>
                </a:lnTo>
                <a:close/>
              </a:path>
              <a:path w="3093720" h="1635125">
                <a:moveTo>
                  <a:pt x="1619814" y="965200"/>
                </a:moveTo>
                <a:lnTo>
                  <a:pt x="1583324" y="965200"/>
                </a:lnTo>
                <a:lnTo>
                  <a:pt x="1575240" y="952500"/>
                </a:lnTo>
                <a:lnTo>
                  <a:pt x="1566004" y="939800"/>
                </a:lnTo>
                <a:lnTo>
                  <a:pt x="1553026" y="914400"/>
                </a:lnTo>
                <a:lnTo>
                  <a:pt x="1545663" y="901700"/>
                </a:lnTo>
                <a:lnTo>
                  <a:pt x="1541741" y="889000"/>
                </a:lnTo>
                <a:lnTo>
                  <a:pt x="1539086" y="850900"/>
                </a:lnTo>
                <a:lnTo>
                  <a:pt x="1537443" y="825500"/>
                </a:lnTo>
                <a:lnTo>
                  <a:pt x="1537602" y="812800"/>
                </a:lnTo>
                <a:lnTo>
                  <a:pt x="1539843" y="800100"/>
                </a:lnTo>
                <a:lnTo>
                  <a:pt x="1615546" y="800100"/>
                </a:lnTo>
                <a:lnTo>
                  <a:pt x="1613217" y="812800"/>
                </a:lnTo>
                <a:lnTo>
                  <a:pt x="1614465" y="825500"/>
                </a:lnTo>
                <a:lnTo>
                  <a:pt x="1619363" y="850900"/>
                </a:lnTo>
                <a:lnTo>
                  <a:pt x="1622200" y="850900"/>
                </a:lnTo>
                <a:lnTo>
                  <a:pt x="1622731" y="863600"/>
                </a:lnTo>
                <a:lnTo>
                  <a:pt x="1620829" y="863600"/>
                </a:lnTo>
                <a:lnTo>
                  <a:pt x="1616372" y="876300"/>
                </a:lnTo>
                <a:lnTo>
                  <a:pt x="1611112" y="901700"/>
                </a:lnTo>
                <a:lnTo>
                  <a:pt x="1610021" y="914400"/>
                </a:lnTo>
                <a:lnTo>
                  <a:pt x="1612966" y="939800"/>
                </a:lnTo>
                <a:lnTo>
                  <a:pt x="1619814" y="965200"/>
                </a:lnTo>
                <a:close/>
              </a:path>
              <a:path w="3093720" h="1635125">
                <a:moveTo>
                  <a:pt x="352314" y="825500"/>
                </a:moveTo>
                <a:lnTo>
                  <a:pt x="95036" y="825500"/>
                </a:lnTo>
                <a:lnTo>
                  <a:pt x="112162" y="812800"/>
                </a:lnTo>
                <a:lnTo>
                  <a:pt x="336227" y="812800"/>
                </a:lnTo>
                <a:lnTo>
                  <a:pt x="352314" y="825500"/>
                </a:lnTo>
                <a:close/>
              </a:path>
              <a:path w="3093720" h="1635125">
                <a:moveTo>
                  <a:pt x="485969" y="825500"/>
                </a:moveTo>
                <a:lnTo>
                  <a:pt x="425833" y="825500"/>
                </a:lnTo>
                <a:lnTo>
                  <a:pt x="405259" y="812800"/>
                </a:lnTo>
                <a:lnTo>
                  <a:pt x="499100" y="812800"/>
                </a:lnTo>
                <a:lnTo>
                  <a:pt x="485969" y="825500"/>
                </a:lnTo>
                <a:close/>
              </a:path>
              <a:path w="3093720" h="1635125">
                <a:moveTo>
                  <a:pt x="895325" y="1041400"/>
                </a:moveTo>
                <a:lnTo>
                  <a:pt x="885182" y="1041400"/>
                </a:lnTo>
                <a:lnTo>
                  <a:pt x="869745" y="1028700"/>
                </a:lnTo>
                <a:lnTo>
                  <a:pt x="853105" y="1016000"/>
                </a:lnTo>
                <a:lnTo>
                  <a:pt x="828653" y="952500"/>
                </a:lnTo>
                <a:lnTo>
                  <a:pt x="819229" y="914400"/>
                </a:lnTo>
                <a:lnTo>
                  <a:pt x="810306" y="863600"/>
                </a:lnTo>
                <a:lnTo>
                  <a:pt x="806509" y="850900"/>
                </a:lnTo>
                <a:lnTo>
                  <a:pt x="803829" y="838200"/>
                </a:lnTo>
                <a:lnTo>
                  <a:pt x="526179" y="838200"/>
                </a:lnTo>
                <a:lnTo>
                  <a:pt x="518931" y="825500"/>
                </a:lnTo>
                <a:lnTo>
                  <a:pt x="516186" y="812800"/>
                </a:lnTo>
                <a:lnTo>
                  <a:pt x="957750" y="812800"/>
                </a:lnTo>
                <a:lnTo>
                  <a:pt x="969473" y="825500"/>
                </a:lnTo>
                <a:lnTo>
                  <a:pt x="889935" y="825500"/>
                </a:lnTo>
                <a:lnTo>
                  <a:pt x="920572" y="889000"/>
                </a:lnTo>
                <a:lnTo>
                  <a:pt x="934603" y="914400"/>
                </a:lnTo>
                <a:lnTo>
                  <a:pt x="871788" y="914400"/>
                </a:lnTo>
                <a:lnTo>
                  <a:pt x="869883" y="927100"/>
                </a:lnTo>
                <a:lnTo>
                  <a:pt x="870376" y="939800"/>
                </a:lnTo>
                <a:lnTo>
                  <a:pt x="874778" y="977900"/>
                </a:lnTo>
                <a:lnTo>
                  <a:pt x="881372" y="1003300"/>
                </a:lnTo>
                <a:lnTo>
                  <a:pt x="888444" y="1028700"/>
                </a:lnTo>
                <a:lnTo>
                  <a:pt x="895325" y="1041400"/>
                </a:lnTo>
                <a:close/>
              </a:path>
              <a:path w="3093720" h="1635125">
                <a:moveTo>
                  <a:pt x="399449" y="838200"/>
                </a:moveTo>
                <a:lnTo>
                  <a:pt x="64057" y="838200"/>
                </a:lnTo>
                <a:lnTo>
                  <a:pt x="79697" y="825500"/>
                </a:lnTo>
                <a:lnTo>
                  <a:pt x="383490" y="825500"/>
                </a:lnTo>
                <a:lnTo>
                  <a:pt x="399449" y="838200"/>
                </a:lnTo>
                <a:close/>
              </a:path>
              <a:path w="3093720" h="1635125">
                <a:moveTo>
                  <a:pt x="1041532" y="952500"/>
                </a:moveTo>
                <a:lnTo>
                  <a:pt x="1022454" y="952500"/>
                </a:lnTo>
                <a:lnTo>
                  <a:pt x="987635" y="927100"/>
                </a:lnTo>
                <a:lnTo>
                  <a:pt x="889935" y="825500"/>
                </a:lnTo>
                <a:lnTo>
                  <a:pt x="969473" y="825500"/>
                </a:lnTo>
                <a:lnTo>
                  <a:pt x="981196" y="838200"/>
                </a:lnTo>
                <a:lnTo>
                  <a:pt x="1008583" y="876300"/>
                </a:lnTo>
                <a:lnTo>
                  <a:pt x="1031938" y="914400"/>
                </a:lnTo>
                <a:lnTo>
                  <a:pt x="1043283" y="939800"/>
                </a:lnTo>
                <a:lnTo>
                  <a:pt x="1041532" y="952500"/>
                </a:lnTo>
                <a:close/>
              </a:path>
              <a:path w="3093720" h="1635125">
                <a:moveTo>
                  <a:pt x="96648" y="863600"/>
                </a:moveTo>
                <a:lnTo>
                  <a:pt x="26200" y="863600"/>
                </a:lnTo>
                <a:lnTo>
                  <a:pt x="6103" y="850900"/>
                </a:lnTo>
                <a:lnTo>
                  <a:pt x="0" y="850900"/>
                </a:lnTo>
                <a:lnTo>
                  <a:pt x="3231" y="838200"/>
                </a:lnTo>
                <a:lnTo>
                  <a:pt x="160147" y="838200"/>
                </a:lnTo>
                <a:lnTo>
                  <a:pt x="130427" y="850900"/>
                </a:lnTo>
                <a:lnTo>
                  <a:pt x="96648" y="863600"/>
                </a:lnTo>
                <a:close/>
              </a:path>
              <a:path w="3093720" h="1635125">
                <a:moveTo>
                  <a:pt x="483929" y="850900"/>
                </a:moveTo>
                <a:lnTo>
                  <a:pt x="179954" y="850900"/>
                </a:lnTo>
                <a:lnTo>
                  <a:pt x="183536" y="838200"/>
                </a:lnTo>
                <a:lnTo>
                  <a:pt x="456730" y="838200"/>
                </a:lnTo>
                <a:lnTo>
                  <a:pt x="483929" y="850900"/>
                </a:lnTo>
                <a:close/>
              </a:path>
              <a:path w="3093720" h="1635125">
                <a:moveTo>
                  <a:pt x="782837" y="850900"/>
                </a:moveTo>
                <a:lnTo>
                  <a:pt x="555578" y="850900"/>
                </a:lnTo>
                <a:lnTo>
                  <a:pt x="548268" y="838200"/>
                </a:lnTo>
                <a:lnTo>
                  <a:pt x="790536" y="838200"/>
                </a:lnTo>
                <a:lnTo>
                  <a:pt x="782837" y="850900"/>
                </a:lnTo>
                <a:close/>
              </a:path>
              <a:path w="3093720" h="1635125">
                <a:moveTo>
                  <a:pt x="150130" y="876300"/>
                </a:moveTo>
                <a:lnTo>
                  <a:pt x="124916" y="876300"/>
                </a:lnTo>
                <a:lnTo>
                  <a:pt x="127085" y="863600"/>
                </a:lnTo>
                <a:lnTo>
                  <a:pt x="152407" y="863600"/>
                </a:lnTo>
                <a:lnTo>
                  <a:pt x="163368" y="850900"/>
                </a:lnTo>
                <a:lnTo>
                  <a:pt x="222190" y="850900"/>
                </a:lnTo>
                <a:lnTo>
                  <a:pt x="178439" y="863600"/>
                </a:lnTo>
                <a:lnTo>
                  <a:pt x="150130" y="876300"/>
                </a:lnTo>
                <a:close/>
              </a:path>
              <a:path w="3093720" h="1635125">
                <a:moveTo>
                  <a:pt x="642323" y="952500"/>
                </a:moveTo>
                <a:lnTo>
                  <a:pt x="357863" y="952500"/>
                </a:lnTo>
                <a:lnTo>
                  <a:pt x="345847" y="939800"/>
                </a:lnTo>
                <a:lnTo>
                  <a:pt x="335236" y="927100"/>
                </a:lnTo>
                <a:lnTo>
                  <a:pt x="323282" y="914400"/>
                </a:lnTo>
                <a:lnTo>
                  <a:pt x="311448" y="901700"/>
                </a:lnTo>
                <a:lnTo>
                  <a:pt x="301200" y="889000"/>
                </a:lnTo>
                <a:lnTo>
                  <a:pt x="275794" y="863600"/>
                </a:lnTo>
                <a:lnTo>
                  <a:pt x="252049" y="850900"/>
                </a:lnTo>
                <a:lnTo>
                  <a:pt x="506679" y="850900"/>
                </a:lnTo>
                <a:lnTo>
                  <a:pt x="522116" y="863600"/>
                </a:lnTo>
                <a:lnTo>
                  <a:pt x="528874" y="863600"/>
                </a:lnTo>
                <a:lnTo>
                  <a:pt x="538598" y="876300"/>
                </a:lnTo>
                <a:lnTo>
                  <a:pt x="562571" y="876300"/>
                </a:lnTo>
                <a:lnTo>
                  <a:pt x="567560" y="889000"/>
                </a:lnTo>
                <a:lnTo>
                  <a:pt x="581368" y="889000"/>
                </a:lnTo>
                <a:lnTo>
                  <a:pt x="588484" y="901700"/>
                </a:lnTo>
                <a:lnTo>
                  <a:pt x="602397" y="901700"/>
                </a:lnTo>
                <a:lnTo>
                  <a:pt x="608446" y="914400"/>
                </a:lnTo>
                <a:lnTo>
                  <a:pt x="612825" y="914400"/>
                </a:lnTo>
                <a:lnTo>
                  <a:pt x="616753" y="927100"/>
                </a:lnTo>
                <a:lnTo>
                  <a:pt x="621575" y="927100"/>
                </a:lnTo>
                <a:lnTo>
                  <a:pt x="626679" y="939800"/>
                </a:lnTo>
                <a:lnTo>
                  <a:pt x="636495" y="939800"/>
                </a:lnTo>
                <a:lnTo>
                  <a:pt x="642323" y="952500"/>
                </a:lnTo>
                <a:close/>
              </a:path>
              <a:path w="3093720" h="1635125">
                <a:moveTo>
                  <a:pt x="778004" y="1041400"/>
                </a:moveTo>
                <a:lnTo>
                  <a:pt x="760441" y="1041400"/>
                </a:lnTo>
                <a:lnTo>
                  <a:pt x="746964" y="1028700"/>
                </a:lnTo>
                <a:lnTo>
                  <a:pt x="732761" y="1016000"/>
                </a:lnTo>
                <a:lnTo>
                  <a:pt x="719472" y="990600"/>
                </a:lnTo>
                <a:lnTo>
                  <a:pt x="713229" y="977900"/>
                </a:lnTo>
                <a:lnTo>
                  <a:pt x="707171" y="965200"/>
                </a:lnTo>
                <a:lnTo>
                  <a:pt x="685076" y="965200"/>
                </a:lnTo>
                <a:lnTo>
                  <a:pt x="672994" y="952500"/>
                </a:lnTo>
                <a:lnTo>
                  <a:pt x="663389" y="939800"/>
                </a:lnTo>
                <a:lnTo>
                  <a:pt x="659473" y="927100"/>
                </a:lnTo>
                <a:lnTo>
                  <a:pt x="659473" y="914400"/>
                </a:lnTo>
                <a:lnTo>
                  <a:pt x="637262" y="914400"/>
                </a:lnTo>
                <a:lnTo>
                  <a:pt x="631116" y="901700"/>
                </a:lnTo>
                <a:lnTo>
                  <a:pt x="626011" y="901700"/>
                </a:lnTo>
                <a:lnTo>
                  <a:pt x="618684" y="889000"/>
                </a:lnTo>
                <a:lnTo>
                  <a:pt x="613390" y="889000"/>
                </a:lnTo>
                <a:lnTo>
                  <a:pt x="606786" y="876300"/>
                </a:lnTo>
                <a:lnTo>
                  <a:pt x="583891" y="876300"/>
                </a:lnTo>
                <a:lnTo>
                  <a:pt x="577664" y="863600"/>
                </a:lnTo>
                <a:lnTo>
                  <a:pt x="572474" y="863600"/>
                </a:lnTo>
                <a:lnTo>
                  <a:pt x="567318" y="850900"/>
                </a:lnTo>
                <a:lnTo>
                  <a:pt x="775631" y="850900"/>
                </a:lnTo>
                <a:lnTo>
                  <a:pt x="768341" y="876300"/>
                </a:lnTo>
                <a:lnTo>
                  <a:pt x="765042" y="914400"/>
                </a:lnTo>
                <a:lnTo>
                  <a:pt x="766059" y="965200"/>
                </a:lnTo>
                <a:lnTo>
                  <a:pt x="771715" y="990600"/>
                </a:lnTo>
                <a:lnTo>
                  <a:pt x="778078" y="1016000"/>
                </a:lnTo>
                <a:lnTo>
                  <a:pt x="780176" y="1028700"/>
                </a:lnTo>
                <a:lnTo>
                  <a:pt x="778004" y="1041400"/>
                </a:lnTo>
                <a:close/>
              </a:path>
              <a:path w="3093720" h="1635125">
                <a:moveTo>
                  <a:pt x="2574219" y="990600"/>
                </a:moveTo>
                <a:lnTo>
                  <a:pt x="1633708" y="990600"/>
                </a:lnTo>
                <a:lnTo>
                  <a:pt x="1634625" y="977900"/>
                </a:lnTo>
                <a:lnTo>
                  <a:pt x="1631996" y="977900"/>
                </a:lnTo>
                <a:lnTo>
                  <a:pt x="1629965" y="965200"/>
                </a:lnTo>
                <a:lnTo>
                  <a:pt x="1627486" y="965200"/>
                </a:lnTo>
                <a:lnTo>
                  <a:pt x="1624875" y="952500"/>
                </a:lnTo>
                <a:lnTo>
                  <a:pt x="1622443" y="939800"/>
                </a:lnTo>
                <a:lnTo>
                  <a:pt x="1619908" y="914400"/>
                </a:lnTo>
                <a:lnTo>
                  <a:pt x="1619887" y="901700"/>
                </a:lnTo>
                <a:lnTo>
                  <a:pt x="1622815" y="901700"/>
                </a:lnTo>
                <a:lnTo>
                  <a:pt x="1629124" y="889000"/>
                </a:lnTo>
                <a:lnTo>
                  <a:pt x="1635516" y="876300"/>
                </a:lnTo>
                <a:lnTo>
                  <a:pt x="1638055" y="863600"/>
                </a:lnTo>
                <a:lnTo>
                  <a:pt x="2258466" y="863600"/>
                </a:lnTo>
                <a:lnTo>
                  <a:pt x="2305608" y="876300"/>
                </a:lnTo>
                <a:lnTo>
                  <a:pt x="2361430" y="901700"/>
                </a:lnTo>
                <a:lnTo>
                  <a:pt x="2420028" y="927100"/>
                </a:lnTo>
                <a:lnTo>
                  <a:pt x="2475497" y="952500"/>
                </a:lnTo>
                <a:lnTo>
                  <a:pt x="2507567" y="965200"/>
                </a:lnTo>
                <a:lnTo>
                  <a:pt x="2541843" y="977900"/>
                </a:lnTo>
                <a:lnTo>
                  <a:pt x="2574219" y="990600"/>
                </a:lnTo>
                <a:close/>
              </a:path>
              <a:path w="3093720" h="1635125">
                <a:moveTo>
                  <a:pt x="961157" y="1028700"/>
                </a:moveTo>
                <a:lnTo>
                  <a:pt x="951896" y="1028700"/>
                </a:lnTo>
                <a:lnTo>
                  <a:pt x="936783" y="1003300"/>
                </a:lnTo>
                <a:lnTo>
                  <a:pt x="918264" y="990600"/>
                </a:lnTo>
                <a:lnTo>
                  <a:pt x="899204" y="952500"/>
                </a:lnTo>
                <a:lnTo>
                  <a:pt x="884896" y="927100"/>
                </a:lnTo>
                <a:lnTo>
                  <a:pt x="876275" y="914400"/>
                </a:lnTo>
                <a:lnTo>
                  <a:pt x="934603" y="914400"/>
                </a:lnTo>
                <a:lnTo>
                  <a:pt x="952654" y="965200"/>
                </a:lnTo>
                <a:lnTo>
                  <a:pt x="959226" y="1003300"/>
                </a:lnTo>
                <a:lnTo>
                  <a:pt x="960614" y="1016000"/>
                </a:lnTo>
                <a:lnTo>
                  <a:pt x="961157" y="1028700"/>
                </a:lnTo>
                <a:close/>
              </a:path>
              <a:path w="3093720" h="1635125">
                <a:moveTo>
                  <a:pt x="741539" y="1066800"/>
                </a:moveTo>
                <a:lnTo>
                  <a:pt x="403320" y="1066800"/>
                </a:lnTo>
                <a:lnTo>
                  <a:pt x="403632" y="1041400"/>
                </a:lnTo>
                <a:lnTo>
                  <a:pt x="406340" y="1028700"/>
                </a:lnTo>
                <a:lnTo>
                  <a:pt x="396836" y="1028700"/>
                </a:lnTo>
                <a:lnTo>
                  <a:pt x="386773" y="1016000"/>
                </a:lnTo>
                <a:lnTo>
                  <a:pt x="378770" y="1016000"/>
                </a:lnTo>
                <a:lnTo>
                  <a:pt x="373174" y="990600"/>
                </a:lnTo>
                <a:lnTo>
                  <a:pt x="370328" y="977900"/>
                </a:lnTo>
                <a:lnTo>
                  <a:pt x="368722" y="965200"/>
                </a:lnTo>
                <a:lnTo>
                  <a:pt x="365027" y="952500"/>
                </a:lnTo>
                <a:lnTo>
                  <a:pt x="648217" y="952500"/>
                </a:lnTo>
                <a:lnTo>
                  <a:pt x="658769" y="965200"/>
                </a:lnTo>
                <a:lnTo>
                  <a:pt x="664869" y="977900"/>
                </a:lnTo>
                <a:lnTo>
                  <a:pt x="676418" y="977900"/>
                </a:lnTo>
                <a:lnTo>
                  <a:pt x="682312" y="990600"/>
                </a:lnTo>
                <a:lnTo>
                  <a:pt x="689751" y="990600"/>
                </a:lnTo>
                <a:lnTo>
                  <a:pt x="697783" y="1003300"/>
                </a:lnTo>
                <a:lnTo>
                  <a:pt x="705455" y="1016000"/>
                </a:lnTo>
                <a:lnTo>
                  <a:pt x="722689" y="1041400"/>
                </a:lnTo>
                <a:lnTo>
                  <a:pt x="741539" y="1066800"/>
                </a:lnTo>
                <a:close/>
              </a:path>
              <a:path w="3093720" h="1635125">
                <a:moveTo>
                  <a:pt x="1623019" y="977900"/>
                </a:moveTo>
                <a:lnTo>
                  <a:pt x="1592553" y="977900"/>
                </a:lnTo>
                <a:lnTo>
                  <a:pt x="1589385" y="965200"/>
                </a:lnTo>
                <a:lnTo>
                  <a:pt x="1624055" y="965200"/>
                </a:lnTo>
                <a:lnTo>
                  <a:pt x="1623019" y="977900"/>
                </a:lnTo>
                <a:close/>
              </a:path>
              <a:path w="3093720" h="1635125">
                <a:moveTo>
                  <a:pt x="2966735" y="1003300"/>
                </a:moveTo>
                <a:lnTo>
                  <a:pt x="2666816" y="1003300"/>
                </a:lnTo>
                <a:lnTo>
                  <a:pt x="2699854" y="990600"/>
                </a:lnTo>
                <a:lnTo>
                  <a:pt x="2748179" y="977900"/>
                </a:lnTo>
                <a:lnTo>
                  <a:pt x="2800851" y="965200"/>
                </a:lnTo>
                <a:lnTo>
                  <a:pt x="2891508" y="965200"/>
                </a:lnTo>
                <a:lnTo>
                  <a:pt x="2930739" y="977900"/>
                </a:lnTo>
                <a:lnTo>
                  <a:pt x="2966735" y="1003300"/>
                </a:lnTo>
                <a:close/>
              </a:path>
              <a:path w="3093720" h="1635125">
                <a:moveTo>
                  <a:pt x="1600476" y="990600"/>
                </a:moveTo>
                <a:lnTo>
                  <a:pt x="1595982" y="977900"/>
                </a:lnTo>
                <a:lnTo>
                  <a:pt x="1606695" y="977900"/>
                </a:lnTo>
                <a:lnTo>
                  <a:pt x="1600476" y="990600"/>
                </a:lnTo>
                <a:close/>
              </a:path>
              <a:path w="3093720" h="1635125">
                <a:moveTo>
                  <a:pt x="2263877" y="1092200"/>
                </a:moveTo>
                <a:lnTo>
                  <a:pt x="1374898" y="1092200"/>
                </a:lnTo>
                <a:lnTo>
                  <a:pt x="1392460" y="1079500"/>
                </a:lnTo>
                <a:lnTo>
                  <a:pt x="1441330" y="1066800"/>
                </a:lnTo>
                <a:lnTo>
                  <a:pt x="1487252" y="1041400"/>
                </a:lnTo>
                <a:lnTo>
                  <a:pt x="1530072" y="1028700"/>
                </a:lnTo>
                <a:lnTo>
                  <a:pt x="1569635" y="1016000"/>
                </a:lnTo>
                <a:lnTo>
                  <a:pt x="1590808" y="1003300"/>
                </a:lnTo>
                <a:lnTo>
                  <a:pt x="1609147" y="990600"/>
                </a:lnTo>
                <a:lnTo>
                  <a:pt x="2600588" y="990600"/>
                </a:lnTo>
                <a:lnTo>
                  <a:pt x="2637562" y="1003300"/>
                </a:lnTo>
                <a:lnTo>
                  <a:pt x="1629194" y="1003300"/>
                </a:lnTo>
                <a:lnTo>
                  <a:pt x="1632864" y="1016000"/>
                </a:lnTo>
                <a:lnTo>
                  <a:pt x="1648723" y="1016000"/>
                </a:lnTo>
                <a:lnTo>
                  <a:pt x="1653712" y="1028700"/>
                </a:lnTo>
                <a:lnTo>
                  <a:pt x="3036252" y="1028700"/>
                </a:lnTo>
                <a:lnTo>
                  <a:pt x="3054401" y="1041400"/>
                </a:lnTo>
                <a:lnTo>
                  <a:pt x="3070298" y="1041400"/>
                </a:lnTo>
                <a:lnTo>
                  <a:pt x="3082230" y="1054100"/>
                </a:lnTo>
                <a:lnTo>
                  <a:pt x="2921171" y="1054100"/>
                </a:lnTo>
                <a:lnTo>
                  <a:pt x="2861150" y="1066800"/>
                </a:lnTo>
                <a:lnTo>
                  <a:pt x="2794833" y="1066800"/>
                </a:lnTo>
                <a:lnTo>
                  <a:pt x="2739883" y="1079500"/>
                </a:lnTo>
                <a:lnTo>
                  <a:pt x="2287952" y="1079500"/>
                </a:lnTo>
                <a:lnTo>
                  <a:pt x="2263877" y="1092200"/>
                </a:lnTo>
                <a:close/>
              </a:path>
              <a:path w="3093720" h="1635125">
                <a:moveTo>
                  <a:pt x="3016739" y="1028700"/>
                </a:moveTo>
                <a:lnTo>
                  <a:pt x="1653712" y="1028700"/>
                </a:lnTo>
                <a:lnTo>
                  <a:pt x="1652877" y="1016000"/>
                </a:lnTo>
                <a:lnTo>
                  <a:pt x="1645642" y="1003300"/>
                </a:lnTo>
                <a:lnTo>
                  <a:pt x="2979700" y="1003300"/>
                </a:lnTo>
                <a:lnTo>
                  <a:pt x="2997129" y="1016000"/>
                </a:lnTo>
                <a:lnTo>
                  <a:pt x="3016739" y="1028700"/>
                </a:lnTo>
                <a:close/>
              </a:path>
              <a:path w="3093720" h="1635125">
                <a:moveTo>
                  <a:pt x="3058126" y="1066800"/>
                </a:moveTo>
                <a:lnTo>
                  <a:pt x="2992122" y="1066800"/>
                </a:lnTo>
                <a:lnTo>
                  <a:pt x="2959717" y="1054100"/>
                </a:lnTo>
                <a:lnTo>
                  <a:pt x="3040244" y="1054100"/>
                </a:lnTo>
                <a:lnTo>
                  <a:pt x="3058126" y="1066800"/>
                </a:lnTo>
                <a:close/>
              </a:path>
              <a:path w="3093720" h="1635125">
                <a:moveTo>
                  <a:pt x="3093722" y="1066800"/>
                </a:moveTo>
                <a:lnTo>
                  <a:pt x="3066687" y="1066800"/>
                </a:lnTo>
                <a:lnTo>
                  <a:pt x="3054298" y="1054100"/>
                </a:lnTo>
                <a:lnTo>
                  <a:pt x="3088482" y="1054100"/>
                </a:lnTo>
                <a:lnTo>
                  <a:pt x="3093722" y="1066800"/>
                </a:lnTo>
                <a:close/>
              </a:path>
              <a:path w="3093720" h="1635125">
                <a:moveTo>
                  <a:pt x="592496" y="1270000"/>
                </a:moveTo>
                <a:lnTo>
                  <a:pt x="572590" y="1270000"/>
                </a:lnTo>
                <a:lnTo>
                  <a:pt x="565558" y="1257300"/>
                </a:lnTo>
                <a:lnTo>
                  <a:pt x="561989" y="1231900"/>
                </a:lnTo>
                <a:lnTo>
                  <a:pt x="561947" y="1206500"/>
                </a:lnTo>
                <a:lnTo>
                  <a:pt x="562466" y="1193800"/>
                </a:lnTo>
                <a:lnTo>
                  <a:pt x="562253" y="1181100"/>
                </a:lnTo>
                <a:lnTo>
                  <a:pt x="561376" y="1168400"/>
                </a:lnTo>
                <a:lnTo>
                  <a:pt x="456904" y="1168400"/>
                </a:lnTo>
                <a:lnTo>
                  <a:pt x="458703" y="1155700"/>
                </a:lnTo>
                <a:lnTo>
                  <a:pt x="464055" y="1143000"/>
                </a:lnTo>
                <a:lnTo>
                  <a:pt x="467581" y="1130300"/>
                </a:lnTo>
                <a:lnTo>
                  <a:pt x="438740" y="1130300"/>
                </a:lnTo>
                <a:lnTo>
                  <a:pt x="434733" y="1117600"/>
                </a:lnTo>
                <a:lnTo>
                  <a:pt x="435058" y="1092200"/>
                </a:lnTo>
                <a:lnTo>
                  <a:pt x="436176" y="1079500"/>
                </a:lnTo>
                <a:lnTo>
                  <a:pt x="415947" y="1079500"/>
                </a:lnTo>
                <a:lnTo>
                  <a:pt x="407676" y="1066800"/>
                </a:lnTo>
                <a:lnTo>
                  <a:pt x="803927" y="1066800"/>
                </a:lnTo>
                <a:lnTo>
                  <a:pt x="808137" y="1079500"/>
                </a:lnTo>
                <a:lnTo>
                  <a:pt x="812422" y="1092200"/>
                </a:lnTo>
                <a:lnTo>
                  <a:pt x="816282" y="1092200"/>
                </a:lnTo>
                <a:lnTo>
                  <a:pt x="819214" y="1104900"/>
                </a:lnTo>
                <a:lnTo>
                  <a:pt x="821992" y="1117600"/>
                </a:lnTo>
                <a:lnTo>
                  <a:pt x="825433" y="1130300"/>
                </a:lnTo>
                <a:lnTo>
                  <a:pt x="829099" y="1143000"/>
                </a:lnTo>
                <a:lnTo>
                  <a:pt x="786249" y="1143000"/>
                </a:lnTo>
                <a:lnTo>
                  <a:pt x="786704" y="1155700"/>
                </a:lnTo>
                <a:lnTo>
                  <a:pt x="637924" y="1155700"/>
                </a:lnTo>
                <a:lnTo>
                  <a:pt x="628364" y="1181100"/>
                </a:lnTo>
                <a:lnTo>
                  <a:pt x="616624" y="1206500"/>
                </a:lnTo>
                <a:lnTo>
                  <a:pt x="603822" y="1244600"/>
                </a:lnTo>
                <a:lnTo>
                  <a:pt x="597777" y="1257300"/>
                </a:lnTo>
                <a:lnTo>
                  <a:pt x="592496" y="1270000"/>
                </a:lnTo>
                <a:close/>
              </a:path>
              <a:path w="3093720" h="1635125">
                <a:moveTo>
                  <a:pt x="3082121" y="1079500"/>
                </a:moveTo>
                <a:lnTo>
                  <a:pt x="3065024" y="1079500"/>
                </a:lnTo>
                <a:lnTo>
                  <a:pt x="3033721" y="1066800"/>
                </a:lnTo>
                <a:lnTo>
                  <a:pt x="3079683" y="1066800"/>
                </a:lnTo>
                <a:lnTo>
                  <a:pt x="3082121" y="1079500"/>
                </a:lnTo>
                <a:close/>
              </a:path>
              <a:path w="3093720" h="1635125">
                <a:moveTo>
                  <a:pt x="1295207" y="1219200"/>
                </a:moveTo>
                <a:lnTo>
                  <a:pt x="1012109" y="1219200"/>
                </a:lnTo>
                <a:lnTo>
                  <a:pt x="1042504" y="1206500"/>
                </a:lnTo>
                <a:lnTo>
                  <a:pt x="1097749" y="1193800"/>
                </a:lnTo>
                <a:lnTo>
                  <a:pt x="1148534" y="1168400"/>
                </a:lnTo>
                <a:lnTo>
                  <a:pt x="1187465" y="1168400"/>
                </a:lnTo>
                <a:lnTo>
                  <a:pt x="1207149" y="1155700"/>
                </a:lnTo>
                <a:lnTo>
                  <a:pt x="1216116" y="1155700"/>
                </a:lnTo>
                <a:lnTo>
                  <a:pt x="1234488" y="1143000"/>
                </a:lnTo>
                <a:lnTo>
                  <a:pt x="1259587" y="1143000"/>
                </a:lnTo>
                <a:lnTo>
                  <a:pt x="1288738" y="1130300"/>
                </a:lnTo>
                <a:lnTo>
                  <a:pt x="1319634" y="1104900"/>
                </a:lnTo>
                <a:lnTo>
                  <a:pt x="1349488" y="1092200"/>
                </a:lnTo>
                <a:lnTo>
                  <a:pt x="2244466" y="1092200"/>
                </a:lnTo>
                <a:lnTo>
                  <a:pt x="2223906" y="1104900"/>
                </a:lnTo>
                <a:lnTo>
                  <a:pt x="2207291" y="1117600"/>
                </a:lnTo>
                <a:lnTo>
                  <a:pt x="2168433" y="1143000"/>
                </a:lnTo>
                <a:lnTo>
                  <a:pt x="2150977" y="1155700"/>
                </a:lnTo>
                <a:lnTo>
                  <a:pt x="2122439" y="1168400"/>
                </a:lnTo>
                <a:lnTo>
                  <a:pt x="2107817" y="1181100"/>
                </a:lnTo>
                <a:lnTo>
                  <a:pt x="1509924" y="1181100"/>
                </a:lnTo>
                <a:lnTo>
                  <a:pt x="1498900" y="1193800"/>
                </a:lnTo>
                <a:lnTo>
                  <a:pt x="1371594" y="1193800"/>
                </a:lnTo>
                <a:lnTo>
                  <a:pt x="1345604" y="1206500"/>
                </a:lnTo>
                <a:lnTo>
                  <a:pt x="1320812" y="1206500"/>
                </a:lnTo>
                <a:lnTo>
                  <a:pt x="1295207" y="1219200"/>
                </a:lnTo>
                <a:close/>
              </a:path>
              <a:path w="3093720" h="1635125">
                <a:moveTo>
                  <a:pt x="835190" y="1168400"/>
                </a:moveTo>
                <a:lnTo>
                  <a:pt x="808504" y="1168400"/>
                </a:lnTo>
                <a:lnTo>
                  <a:pt x="786249" y="1143000"/>
                </a:lnTo>
                <a:lnTo>
                  <a:pt x="829099" y="1143000"/>
                </a:lnTo>
                <a:lnTo>
                  <a:pt x="832553" y="1155700"/>
                </a:lnTo>
                <a:lnTo>
                  <a:pt x="835190" y="1168400"/>
                </a:lnTo>
                <a:close/>
              </a:path>
              <a:path w="3093720" h="1635125">
                <a:moveTo>
                  <a:pt x="678473" y="1320800"/>
                </a:moveTo>
                <a:lnTo>
                  <a:pt x="670965" y="1320800"/>
                </a:lnTo>
                <a:lnTo>
                  <a:pt x="660353" y="1308100"/>
                </a:lnTo>
                <a:lnTo>
                  <a:pt x="651070" y="1295400"/>
                </a:lnTo>
                <a:lnTo>
                  <a:pt x="645505" y="1270000"/>
                </a:lnTo>
                <a:lnTo>
                  <a:pt x="643603" y="1231900"/>
                </a:lnTo>
                <a:lnTo>
                  <a:pt x="645287" y="1193800"/>
                </a:lnTo>
                <a:lnTo>
                  <a:pt x="646382" y="1181100"/>
                </a:lnTo>
                <a:lnTo>
                  <a:pt x="646541" y="1168400"/>
                </a:lnTo>
                <a:lnTo>
                  <a:pt x="645798" y="1155700"/>
                </a:lnTo>
                <a:lnTo>
                  <a:pt x="710383" y="1155700"/>
                </a:lnTo>
                <a:lnTo>
                  <a:pt x="702870" y="1181100"/>
                </a:lnTo>
                <a:lnTo>
                  <a:pt x="694719" y="1219200"/>
                </a:lnTo>
                <a:lnTo>
                  <a:pt x="688044" y="1257300"/>
                </a:lnTo>
                <a:lnTo>
                  <a:pt x="684961" y="1295400"/>
                </a:lnTo>
                <a:lnTo>
                  <a:pt x="683073" y="1308100"/>
                </a:lnTo>
                <a:lnTo>
                  <a:pt x="678473" y="1320800"/>
                </a:lnTo>
                <a:close/>
              </a:path>
              <a:path w="3093720" h="1635125">
                <a:moveTo>
                  <a:pt x="747551" y="1231900"/>
                </a:moveTo>
                <a:lnTo>
                  <a:pt x="738144" y="1231900"/>
                </a:lnTo>
                <a:lnTo>
                  <a:pt x="736750" y="1219200"/>
                </a:lnTo>
                <a:lnTo>
                  <a:pt x="733595" y="1193800"/>
                </a:lnTo>
                <a:lnTo>
                  <a:pt x="731619" y="1193800"/>
                </a:lnTo>
                <a:lnTo>
                  <a:pt x="728955" y="1181100"/>
                </a:lnTo>
                <a:lnTo>
                  <a:pt x="722964" y="1155700"/>
                </a:lnTo>
                <a:lnTo>
                  <a:pt x="786704" y="1155700"/>
                </a:lnTo>
                <a:lnTo>
                  <a:pt x="788980" y="1219200"/>
                </a:lnTo>
                <a:lnTo>
                  <a:pt x="755576" y="1219200"/>
                </a:lnTo>
                <a:lnTo>
                  <a:pt x="747551" y="1231900"/>
                </a:lnTo>
                <a:close/>
              </a:path>
              <a:path w="3093720" h="1635125">
                <a:moveTo>
                  <a:pt x="469244" y="1181100"/>
                </a:moveTo>
                <a:lnTo>
                  <a:pt x="463952" y="1168400"/>
                </a:lnTo>
                <a:lnTo>
                  <a:pt x="478446" y="1168400"/>
                </a:lnTo>
                <a:lnTo>
                  <a:pt x="469244" y="1181100"/>
                </a:lnTo>
                <a:close/>
              </a:path>
              <a:path w="3093720" h="1635125">
                <a:moveTo>
                  <a:pt x="495427" y="1231900"/>
                </a:moveTo>
                <a:lnTo>
                  <a:pt x="474078" y="1231900"/>
                </a:lnTo>
                <a:lnTo>
                  <a:pt x="472734" y="1219200"/>
                </a:lnTo>
                <a:lnTo>
                  <a:pt x="476778" y="1206500"/>
                </a:lnTo>
                <a:lnTo>
                  <a:pt x="486163" y="1193800"/>
                </a:lnTo>
                <a:lnTo>
                  <a:pt x="494748" y="1181100"/>
                </a:lnTo>
                <a:lnTo>
                  <a:pt x="497312" y="1168400"/>
                </a:lnTo>
                <a:lnTo>
                  <a:pt x="555647" y="1168400"/>
                </a:lnTo>
                <a:lnTo>
                  <a:pt x="547202" y="1181100"/>
                </a:lnTo>
                <a:lnTo>
                  <a:pt x="535788" y="1181100"/>
                </a:lnTo>
                <a:lnTo>
                  <a:pt x="522629" y="1206500"/>
                </a:lnTo>
                <a:lnTo>
                  <a:pt x="507291" y="1219200"/>
                </a:lnTo>
                <a:lnTo>
                  <a:pt x="495427" y="1231900"/>
                </a:lnTo>
                <a:close/>
              </a:path>
              <a:path w="3093720" h="1635125">
                <a:moveTo>
                  <a:pt x="836781" y="1181100"/>
                </a:moveTo>
                <a:lnTo>
                  <a:pt x="825626" y="1181100"/>
                </a:lnTo>
                <a:lnTo>
                  <a:pt x="817523" y="1168400"/>
                </a:lnTo>
                <a:lnTo>
                  <a:pt x="836632" y="1168400"/>
                </a:lnTo>
                <a:lnTo>
                  <a:pt x="836781" y="1181100"/>
                </a:lnTo>
                <a:close/>
              </a:path>
              <a:path w="3093720" h="1635125">
                <a:moveTo>
                  <a:pt x="1849968" y="1231900"/>
                </a:moveTo>
                <a:lnTo>
                  <a:pt x="1756282" y="1231900"/>
                </a:lnTo>
                <a:lnTo>
                  <a:pt x="1643073" y="1206500"/>
                </a:lnTo>
                <a:lnTo>
                  <a:pt x="1598013" y="1193800"/>
                </a:lnTo>
                <a:lnTo>
                  <a:pt x="1569769" y="1181100"/>
                </a:lnTo>
                <a:lnTo>
                  <a:pt x="2107817" y="1181100"/>
                </a:lnTo>
                <a:lnTo>
                  <a:pt x="2093196" y="1193800"/>
                </a:lnTo>
                <a:lnTo>
                  <a:pt x="2061165" y="1193800"/>
                </a:lnTo>
                <a:lnTo>
                  <a:pt x="2024266" y="1206500"/>
                </a:lnTo>
                <a:lnTo>
                  <a:pt x="1976704" y="1219200"/>
                </a:lnTo>
                <a:lnTo>
                  <a:pt x="1913101" y="1219200"/>
                </a:lnTo>
                <a:lnTo>
                  <a:pt x="1849968" y="1231900"/>
                </a:lnTo>
                <a:close/>
              </a:path>
              <a:path w="3093720" h="1635125">
                <a:moveTo>
                  <a:pt x="1101577" y="1231900"/>
                </a:moveTo>
                <a:lnTo>
                  <a:pt x="789917" y="1231900"/>
                </a:lnTo>
                <a:lnTo>
                  <a:pt x="813682" y="1219200"/>
                </a:lnTo>
                <a:lnTo>
                  <a:pt x="1160963" y="1219200"/>
                </a:lnTo>
                <a:lnTo>
                  <a:pt x="1101577" y="1231900"/>
                </a:lnTo>
                <a:close/>
              </a:path>
              <a:path w="3093720" h="1635125">
                <a:moveTo>
                  <a:pt x="957787" y="1257300"/>
                </a:moveTo>
                <a:lnTo>
                  <a:pt x="710339" y="1257300"/>
                </a:lnTo>
                <a:lnTo>
                  <a:pt x="720982" y="1244600"/>
                </a:lnTo>
                <a:lnTo>
                  <a:pt x="749214" y="1244600"/>
                </a:lnTo>
                <a:lnTo>
                  <a:pt x="769138" y="1231900"/>
                </a:lnTo>
                <a:lnTo>
                  <a:pt x="1042622" y="1231900"/>
                </a:lnTo>
                <a:lnTo>
                  <a:pt x="992909" y="1244600"/>
                </a:lnTo>
                <a:lnTo>
                  <a:pt x="957787" y="1257300"/>
                </a:lnTo>
                <a:close/>
              </a:path>
              <a:path w="3093720" h="1635125">
                <a:moveTo>
                  <a:pt x="811666" y="1270000"/>
                </a:moveTo>
                <a:lnTo>
                  <a:pt x="702176" y="1270000"/>
                </a:lnTo>
                <a:lnTo>
                  <a:pt x="699090" y="1257300"/>
                </a:lnTo>
                <a:lnTo>
                  <a:pt x="878627" y="1257300"/>
                </a:lnTo>
                <a:lnTo>
                  <a:pt x="811666" y="1270000"/>
                </a:lnTo>
                <a:close/>
              </a:path>
              <a:path w="3093720" h="1635125">
                <a:moveTo>
                  <a:pt x="772471" y="1333500"/>
                </a:moveTo>
                <a:lnTo>
                  <a:pt x="756693" y="1333500"/>
                </a:lnTo>
                <a:lnTo>
                  <a:pt x="747788" y="1320800"/>
                </a:lnTo>
                <a:lnTo>
                  <a:pt x="739485" y="1308100"/>
                </a:lnTo>
                <a:lnTo>
                  <a:pt x="738170" y="1295400"/>
                </a:lnTo>
                <a:lnTo>
                  <a:pt x="743816" y="1282700"/>
                </a:lnTo>
                <a:lnTo>
                  <a:pt x="780910" y="1282700"/>
                </a:lnTo>
                <a:lnTo>
                  <a:pt x="784134" y="1295400"/>
                </a:lnTo>
                <a:lnTo>
                  <a:pt x="780809" y="1308100"/>
                </a:lnTo>
                <a:lnTo>
                  <a:pt x="772471" y="1333500"/>
                </a:lnTo>
                <a:close/>
              </a:path>
              <a:path w="3093720" h="1635125">
                <a:moveTo>
                  <a:pt x="1296369" y="1485900"/>
                </a:moveTo>
                <a:lnTo>
                  <a:pt x="1270359" y="1485900"/>
                </a:lnTo>
                <a:lnTo>
                  <a:pt x="1273780" y="1460500"/>
                </a:lnTo>
                <a:lnTo>
                  <a:pt x="1284011" y="1409700"/>
                </a:lnTo>
                <a:lnTo>
                  <a:pt x="1300252" y="1358900"/>
                </a:lnTo>
                <a:lnTo>
                  <a:pt x="1317564" y="1320800"/>
                </a:lnTo>
                <a:lnTo>
                  <a:pt x="1331009" y="1295400"/>
                </a:lnTo>
                <a:lnTo>
                  <a:pt x="1336630" y="1308100"/>
                </a:lnTo>
                <a:lnTo>
                  <a:pt x="1336994" y="1308100"/>
                </a:lnTo>
                <a:lnTo>
                  <a:pt x="1326756" y="1333500"/>
                </a:lnTo>
                <a:lnTo>
                  <a:pt x="1320368" y="1358900"/>
                </a:lnTo>
                <a:lnTo>
                  <a:pt x="1313425" y="1371600"/>
                </a:lnTo>
                <a:lnTo>
                  <a:pt x="1306747" y="1397000"/>
                </a:lnTo>
                <a:lnTo>
                  <a:pt x="1298192" y="1422400"/>
                </a:lnTo>
                <a:lnTo>
                  <a:pt x="1294411" y="1447800"/>
                </a:lnTo>
                <a:lnTo>
                  <a:pt x="1294636" y="1473200"/>
                </a:lnTo>
                <a:lnTo>
                  <a:pt x="1296369" y="1485900"/>
                </a:lnTo>
                <a:close/>
              </a:path>
              <a:path w="3093720" h="1635125">
                <a:moveTo>
                  <a:pt x="1093722" y="1498600"/>
                </a:moveTo>
                <a:lnTo>
                  <a:pt x="1067408" y="1498600"/>
                </a:lnTo>
                <a:lnTo>
                  <a:pt x="1064599" y="1447800"/>
                </a:lnTo>
                <a:lnTo>
                  <a:pt x="1063302" y="1422400"/>
                </a:lnTo>
                <a:lnTo>
                  <a:pt x="1060415" y="1371600"/>
                </a:lnTo>
                <a:lnTo>
                  <a:pt x="1059180" y="1346200"/>
                </a:lnTo>
                <a:lnTo>
                  <a:pt x="1056570" y="1308100"/>
                </a:lnTo>
                <a:lnTo>
                  <a:pt x="1064265" y="1346200"/>
                </a:lnTo>
                <a:lnTo>
                  <a:pt x="1067967" y="1358900"/>
                </a:lnTo>
                <a:lnTo>
                  <a:pt x="1072355" y="1371600"/>
                </a:lnTo>
                <a:lnTo>
                  <a:pt x="1076883" y="1397000"/>
                </a:lnTo>
                <a:lnTo>
                  <a:pt x="1088334" y="1435100"/>
                </a:lnTo>
                <a:lnTo>
                  <a:pt x="1094535" y="1485900"/>
                </a:lnTo>
                <a:lnTo>
                  <a:pt x="1093722" y="1498600"/>
                </a:lnTo>
                <a:close/>
              </a:path>
              <a:path w="3093720" h="1635125">
                <a:moveTo>
                  <a:pt x="1098844" y="1612900"/>
                </a:moveTo>
                <a:lnTo>
                  <a:pt x="1091524" y="1612900"/>
                </a:lnTo>
                <a:lnTo>
                  <a:pt x="1078260" y="1587500"/>
                </a:lnTo>
                <a:lnTo>
                  <a:pt x="1072834" y="1574800"/>
                </a:lnTo>
                <a:lnTo>
                  <a:pt x="1074949" y="1574800"/>
                </a:lnTo>
                <a:lnTo>
                  <a:pt x="1080708" y="1549400"/>
                </a:lnTo>
                <a:lnTo>
                  <a:pt x="1089231" y="1536700"/>
                </a:lnTo>
                <a:lnTo>
                  <a:pt x="1099639" y="1511300"/>
                </a:lnTo>
                <a:lnTo>
                  <a:pt x="1120974" y="1460500"/>
                </a:lnTo>
                <a:lnTo>
                  <a:pt x="1134360" y="1422400"/>
                </a:lnTo>
                <a:lnTo>
                  <a:pt x="1141524" y="1384300"/>
                </a:lnTo>
                <a:lnTo>
                  <a:pt x="1144192" y="1346200"/>
                </a:lnTo>
                <a:lnTo>
                  <a:pt x="1144746" y="1333500"/>
                </a:lnTo>
                <a:lnTo>
                  <a:pt x="1145841" y="1320800"/>
                </a:lnTo>
                <a:lnTo>
                  <a:pt x="1150897" y="1320800"/>
                </a:lnTo>
                <a:lnTo>
                  <a:pt x="1154626" y="1346200"/>
                </a:lnTo>
                <a:lnTo>
                  <a:pt x="1153920" y="1397000"/>
                </a:lnTo>
                <a:lnTo>
                  <a:pt x="1149647" y="1435100"/>
                </a:lnTo>
                <a:lnTo>
                  <a:pt x="1142675" y="1473200"/>
                </a:lnTo>
                <a:lnTo>
                  <a:pt x="1124100" y="1511300"/>
                </a:lnTo>
                <a:lnTo>
                  <a:pt x="1116513" y="1536700"/>
                </a:lnTo>
                <a:lnTo>
                  <a:pt x="1108591" y="1549400"/>
                </a:lnTo>
                <a:lnTo>
                  <a:pt x="1103095" y="1562100"/>
                </a:lnTo>
                <a:lnTo>
                  <a:pt x="1099936" y="1574800"/>
                </a:lnTo>
                <a:lnTo>
                  <a:pt x="1099027" y="1587500"/>
                </a:lnTo>
                <a:lnTo>
                  <a:pt x="1099228" y="1600200"/>
                </a:lnTo>
                <a:lnTo>
                  <a:pt x="1098844" y="1612900"/>
                </a:lnTo>
                <a:close/>
              </a:path>
              <a:path w="3093720" h="1635125">
                <a:moveTo>
                  <a:pt x="1298283" y="1574800"/>
                </a:moveTo>
                <a:lnTo>
                  <a:pt x="1274231" y="1574800"/>
                </a:lnTo>
                <a:lnTo>
                  <a:pt x="1255186" y="1511300"/>
                </a:lnTo>
                <a:lnTo>
                  <a:pt x="1239077" y="1473200"/>
                </a:lnTo>
                <a:lnTo>
                  <a:pt x="1223587" y="1435100"/>
                </a:lnTo>
                <a:lnTo>
                  <a:pt x="1206402" y="1409700"/>
                </a:lnTo>
                <a:lnTo>
                  <a:pt x="1198894" y="1409700"/>
                </a:lnTo>
                <a:lnTo>
                  <a:pt x="1195062" y="1397000"/>
                </a:lnTo>
                <a:lnTo>
                  <a:pt x="1206412" y="1397000"/>
                </a:lnTo>
                <a:lnTo>
                  <a:pt x="1219244" y="1409700"/>
                </a:lnTo>
                <a:lnTo>
                  <a:pt x="1234684" y="1435100"/>
                </a:lnTo>
                <a:lnTo>
                  <a:pt x="1251036" y="1460500"/>
                </a:lnTo>
                <a:lnTo>
                  <a:pt x="1270359" y="1485900"/>
                </a:lnTo>
                <a:lnTo>
                  <a:pt x="1296369" y="1485900"/>
                </a:lnTo>
                <a:lnTo>
                  <a:pt x="1298101" y="1498600"/>
                </a:lnTo>
                <a:lnTo>
                  <a:pt x="1300904" y="1536700"/>
                </a:lnTo>
                <a:lnTo>
                  <a:pt x="1301866" y="1549400"/>
                </a:lnTo>
                <a:lnTo>
                  <a:pt x="1300990" y="1562100"/>
                </a:lnTo>
                <a:lnTo>
                  <a:pt x="1298283" y="1574800"/>
                </a:lnTo>
                <a:close/>
              </a:path>
              <a:path w="3093720" h="1635125">
                <a:moveTo>
                  <a:pt x="1340710" y="1587500"/>
                </a:moveTo>
                <a:lnTo>
                  <a:pt x="1329482" y="1587500"/>
                </a:lnTo>
                <a:lnTo>
                  <a:pt x="1322213" y="1562100"/>
                </a:lnTo>
                <a:lnTo>
                  <a:pt x="1318277" y="1549400"/>
                </a:lnTo>
                <a:lnTo>
                  <a:pt x="1321119" y="1498600"/>
                </a:lnTo>
                <a:lnTo>
                  <a:pt x="1330839" y="1460500"/>
                </a:lnTo>
                <a:lnTo>
                  <a:pt x="1333895" y="1435100"/>
                </a:lnTo>
                <a:lnTo>
                  <a:pt x="1340195" y="1409700"/>
                </a:lnTo>
                <a:lnTo>
                  <a:pt x="1344906" y="1409700"/>
                </a:lnTo>
                <a:lnTo>
                  <a:pt x="1347015" y="1422400"/>
                </a:lnTo>
                <a:lnTo>
                  <a:pt x="1345510" y="1460500"/>
                </a:lnTo>
                <a:lnTo>
                  <a:pt x="1344303" y="1485900"/>
                </a:lnTo>
                <a:lnTo>
                  <a:pt x="1343862" y="1498600"/>
                </a:lnTo>
                <a:lnTo>
                  <a:pt x="1344195" y="1511300"/>
                </a:lnTo>
                <a:lnTo>
                  <a:pt x="1345306" y="1524000"/>
                </a:lnTo>
                <a:lnTo>
                  <a:pt x="1348051" y="1536700"/>
                </a:lnTo>
                <a:lnTo>
                  <a:pt x="1352790" y="1536700"/>
                </a:lnTo>
                <a:lnTo>
                  <a:pt x="1361859" y="1549400"/>
                </a:lnTo>
                <a:lnTo>
                  <a:pt x="1451830" y="1549400"/>
                </a:lnTo>
                <a:lnTo>
                  <a:pt x="1459996" y="1562100"/>
                </a:lnTo>
                <a:lnTo>
                  <a:pt x="1356423" y="1562100"/>
                </a:lnTo>
                <a:lnTo>
                  <a:pt x="1345428" y="1574800"/>
                </a:lnTo>
                <a:lnTo>
                  <a:pt x="1340710" y="1587500"/>
                </a:lnTo>
                <a:close/>
              </a:path>
              <a:path w="3093720" h="1635125">
                <a:moveTo>
                  <a:pt x="1506705" y="1562100"/>
                </a:moveTo>
                <a:lnTo>
                  <a:pt x="1467435" y="1562100"/>
                </a:lnTo>
                <a:lnTo>
                  <a:pt x="1468086" y="1549400"/>
                </a:lnTo>
                <a:lnTo>
                  <a:pt x="1468216" y="1536700"/>
                </a:lnTo>
                <a:lnTo>
                  <a:pt x="1468253" y="1511300"/>
                </a:lnTo>
                <a:lnTo>
                  <a:pt x="1468159" y="1498600"/>
                </a:lnTo>
                <a:lnTo>
                  <a:pt x="1468973" y="1473200"/>
                </a:lnTo>
                <a:lnTo>
                  <a:pt x="1472549" y="1435100"/>
                </a:lnTo>
                <a:lnTo>
                  <a:pt x="1478391" y="1422400"/>
                </a:lnTo>
                <a:lnTo>
                  <a:pt x="1486003" y="1409700"/>
                </a:lnTo>
                <a:lnTo>
                  <a:pt x="1487640" y="1422400"/>
                </a:lnTo>
                <a:lnTo>
                  <a:pt x="1489118" y="1435100"/>
                </a:lnTo>
                <a:lnTo>
                  <a:pt x="1490276" y="1447800"/>
                </a:lnTo>
                <a:lnTo>
                  <a:pt x="1490951" y="1460500"/>
                </a:lnTo>
                <a:lnTo>
                  <a:pt x="1491894" y="1485900"/>
                </a:lnTo>
                <a:lnTo>
                  <a:pt x="1493780" y="1511300"/>
                </a:lnTo>
                <a:lnTo>
                  <a:pt x="1496336" y="1524000"/>
                </a:lnTo>
                <a:lnTo>
                  <a:pt x="1499288" y="1536700"/>
                </a:lnTo>
                <a:lnTo>
                  <a:pt x="1506705" y="1562100"/>
                </a:lnTo>
                <a:close/>
              </a:path>
              <a:path w="3093720" h="1635125">
                <a:moveTo>
                  <a:pt x="947862" y="1587500"/>
                </a:moveTo>
                <a:lnTo>
                  <a:pt x="921666" y="1587500"/>
                </a:lnTo>
                <a:lnTo>
                  <a:pt x="922511" y="1574800"/>
                </a:lnTo>
                <a:lnTo>
                  <a:pt x="924429" y="1562100"/>
                </a:lnTo>
                <a:lnTo>
                  <a:pt x="927250" y="1562100"/>
                </a:lnTo>
                <a:lnTo>
                  <a:pt x="932303" y="1524000"/>
                </a:lnTo>
                <a:lnTo>
                  <a:pt x="934464" y="1498600"/>
                </a:lnTo>
                <a:lnTo>
                  <a:pt x="933709" y="1473200"/>
                </a:lnTo>
                <a:lnTo>
                  <a:pt x="930011" y="1447800"/>
                </a:lnTo>
                <a:lnTo>
                  <a:pt x="928579" y="1435100"/>
                </a:lnTo>
                <a:lnTo>
                  <a:pt x="928046" y="1435100"/>
                </a:lnTo>
                <a:lnTo>
                  <a:pt x="928421" y="1422400"/>
                </a:lnTo>
                <a:lnTo>
                  <a:pt x="936790" y="1422400"/>
                </a:lnTo>
                <a:lnTo>
                  <a:pt x="942613" y="1447800"/>
                </a:lnTo>
                <a:lnTo>
                  <a:pt x="946718" y="1485900"/>
                </a:lnTo>
                <a:lnTo>
                  <a:pt x="948638" y="1524000"/>
                </a:lnTo>
                <a:lnTo>
                  <a:pt x="948971" y="1562100"/>
                </a:lnTo>
                <a:lnTo>
                  <a:pt x="947862" y="1587500"/>
                </a:lnTo>
                <a:close/>
              </a:path>
              <a:path w="3093720" h="1635125">
                <a:moveTo>
                  <a:pt x="1597715" y="1549400"/>
                </a:moveTo>
                <a:lnTo>
                  <a:pt x="1567103" y="1549400"/>
                </a:lnTo>
                <a:lnTo>
                  <a:pt x="1575075" y="1536700"/>
                </a:lnTo>
                <a:lnTo>
                  <a:pt x="1580135" y="1511300"/>
                </a:lnTo>
                <a:lnTo>
                  <a:pt x="1581776" y="1485900"/>
                </a:lnTo>
                <a:lnTo>
                  <a:pt x="1580015" y="1447800"/>
                </a:lnTo>
                <a:lnTo>
                  <a:pt x="1574871" y="1435100"/>
                </a:lnTo>
                <a:lnTo>
                  <a:pt x="1569583" y="1422400"/>
                </a:lnTo>
                <a:lnTo>
                  <a:pt x="1576745" y="1422400"/>
                </a:lnTo>
                <a:lnTo>
                  <a:pt x="1587285" y="1435100"/>
                </a:lnTo>
                <a:lnTo>
                  <a:pt x="1595403" y="1460500"/>
                </a:lnTo>
                <a:lnTo>
                  <a:pt x="1599895" y="1485900"/>
                </a:lnTo>
                <a:lnTo>
                  <a:pt x="1599559" y="1524000"/>
                </a:lnTo>
                <a:lnTo>
                  <a:pt x="1597715" y="1549400"/>
                </a:lnTo>
                <a:close/>
              </a:path>
              <a:path w="3093720" h="1635125">
                <a:moveTo>
                  <a:pt x="1068272" y="1549400"/>
                </a:moveTo>
                <a:lnTo>
                  <a:pt x="1044888" y="1549400"/>
                </a:lnTo>
                <a:lnTo>
                  <a:pt x="1043398" y="1524000"/>
                </a:lnTo>
                <a:lnTo>
                  <a:pt x="1041807" y="1498600"/>
                </a:lnTo>
                <a:lnTo>
                  <a:pt x="1039871" y="1485900"/>
                </a:lnTo>
                <a:lnTo>
                  <a:pt x="1037342" y="1460500"/>
                </a:lnTo>
                <a:lnTo>
                  <a:pt x="1035620" y="1447800"/>
                </a:lnTo>
                <a:lnTo>
                  <a:pt x="1035313" y="1435100"/>
                </a:lnTo>
                <a:lnTo>
                  <a:pt x="1045327" y="1435100"/>
                </a:lnTo>
                <a:lnTo>
                  <a:pt x="1045406" y="1447800"/>
                </a:lnTo>
                <a:lnTo>
                  <a:pt x="1046325" y="1447800"/>
                </a:lnTo>
                <a:lnTo>
                  <a:pt x="1048719" y="1460500"/>
                </a:lnTo>
                <a:lnTo>
                  <a:pt x="1052225" y="1473200"/>
                </a:lnTo>
                <a:lnTo>
                  <a:pt x="1056480" y="1473200"/>
                </a:lnTo>
                <a:lnTo>
                  <a:pt x="1067408" y="1498600"/>
                </a:lnTo>
                <a:lnTo>
                  <a:pt x="1093722" y="1498600"/>
                </a:lnTo>
                <a:lnTo>
                  <a:pt x="1090292" y="1511300"/>
                </a:lnTo>
                <a:lnTo>
                  <a:pt x="1083699" y="1524000"/>
                </a:lnTo>
                <a:lnTo>
                  <a:pt x="1078256" y="1536700"/>
                </a:lnTo>
                <a:lnTo>
                  <a:pt x="1072908" y="1536700"/>
                </a:lnTo>
                <a:lnTo>
                  <a:pt x="1068272" y="1549400"/>
                </a:lnTo>
                <a:close/>
              </a:path>
              <a:path w="3093720" h="1635125">
                <a:moveTo>
                  <a:pt x="1200299" y="1460500"/>
                </a:moveTo>
                <a:lnTo>
                  <a:pt x="1197168" y="1460500"/>
                </a:lnTo>
                <a:lnTo>
                  <a:pt x="1199174" y="1447800"/>
                </a:lnTo>
                <a:lnTo>
                  <a:pt x="1200299" y="1460500"/>
                </a:lnTo>
                <a:close/>
              </a:path>
              <a:path w="3093720" h="1635125">
                <a:moveTo>
                  <a:pt x="1199067" y="1536700"/>
                </a:moveTo>
                <a:lnTo>
                  <a:pt x="1172906" y="1536700"/>
                </a:lnTo>
                <a:lnTo>
                  <a:pt x="1179310" y="1524000"/>
                </a:lnTo>
                <a:lnTo>
                  <a:pt x="1186435" y="1498600"/>
                </a:lnTo>
                <a:lnTo>
                  <a:pt x="1190380" y="1473200"/>
                </a:lnTo>
                <a:lnTo>
                  <a:pt x="1194098" y="1460500"/>
                </a:lnTo>
                <a:lnTo>
                  <a:pt x="1200968" y="1460500"/>
                </a:lnTo>
                <a:lnTo>
                  <a:pt x="1201132" y="1485900"/>
                </a:lnTo>
                <a:lnTo>
                  <a:pt x="1200738" y="1498600"/>
                </a:lnTo>
                <a:lnTo>
                  <a:pt x="1199067" y="1536700"/>
                </a:lnTo>
                <a:close/>
              </a:path>
              <a:path w="3093720" h="1635125">
                <a:moveTo>
                  <a:pt x="1451830" y="1549400"/>
                </a:moveTo>
                <a:lnTo>
                  <a:pt x="1399051" y="1549400"/>
                </a:lnTo>
                <a:lnTo>
                  <a:pt x="1411795" y="1536700"/>
                </a:lnTo>
                <a:lnTo>
                  <a:pt x="1418507" y="1524000"/>
                </a:lnTo>
                <a:lnTo>
                  <a:pt x="1421868" y="1511300"/>
                </a:lnTo>
                <a:lnTo>
                  <a:pt x="1423861" y="1485900"/>
                </a:lnTo>
                <a:lnTo>
                  <a:pt x="1425384" y="1473200"/>
                </a:lnTo>
                <a:lnTo>
                  <a:pt x="1427329" y="1473200"/>
                </a:lnTo>
                <a:lnTo>
                  <a:pt x="1430590" y="1485900"/>
                </a:lnTo>
                <a:lnTo>
                  <a:pt x="1432739" y="1485900"/>
                </a:lnTo>
                <a:lnTo>
                  <a:pt x="1435096" y="1498600"/>
                </a:lnTo>
                <a:lnTo>
                  <a:pt x="1437374" y="1511300"/>
                </a:lnTo>
                <a:lnTo>
                  <a:pt x="1439289" y="1511300"/>
                </a:lnTo>
                <a:lnTo>
                  <a:pt x="1444184" y="1536700"/>
                </a:lnTo>
                <a:lnTo>
                  <a:pt x="1451830" y="1549400"/>
                </a:lnTo>
                <a:close/>
              </a:path>
              <a:path w="3093720" h="1635125">
                <a:moveTo>
                  <a:pt x="1595871" y="1574800"/>
                </a:moveTo>
                <a:lnTo>
                  <a:pt x="1551353" y="1574800"/>
                </a:lnTo>
                <a:lnTo>
                  <a:pt x="1544010" y="1562100"/>
                </a:lnTo>
                <a:lnTo>
                  <a:pt x="1542823" y="1549400"/>
                </a:lnTo>
                <a:lnTo>
                  <a:pt x="1546571" y="1511300"/>
                </a:lnTo>
                <a:lnTo>
                  <a:pt x="1553195" y="1485900"/>
                </a:lnTo>
                <a:lnTo>
                  <a:pt x="1558798" y="1473200"/>
                </a:lnTo>
                <a:lnTo>
                  <a:pt x="1561833" y="1473200"/>
                </a:lnTo>
                <a:lnTo>
                  <a:pt x="1560752" y="1511300"/>
                </a:lnTo>
                <a:lnTo>
                  <a:pt x="1559522" y="1536700"/>
                </a:lnTo>
                <a:lnTo>
                  <a:pt x="1561779" y="1549400"/>
                </a:lnTo>
                <a:lnTo>
                  <a:pt x="1597715" y="1549400"/>
                </a:lnTo>
                <a:lnTo>
                  <a:pt x="1595871" y="1574800"/>
                </a:lnTo>
                <a:close/>
              </a:path>
              <a:path w="3093720" h="1635125">
                <a:moveTo>
                  <a:pt x="1671912" y="1574800"/>
                </a:moveTo>
                <a:lnTo>
                  <a:pt x="1595871" y="1574800"/>
                </a:lnTo>
                <a:lnTo>
                  <a:pt x="1610060" y="1562100"/>
                </a:lnTo>
                <a:lnTo>
                  <a:pt x="1620521" y="1562100"/>
                </a:lnTo>
                <a:lnTo>
                  <a:pt x="1626681" y="1549400"/>
                </a:lnTo>
                <a:lnTo>
                  <a:pt x="1629165" y="1524000"/>
                </a:lnTo>
                <a:lnTo>
                  <a:pt x="1628596" y="1498600"/>
                </a:lnTo>
                <a:lnTo>
                  <a:pt x="1628197" y="1498600"/>
                </a:lnTo>
                <a:lnTo>
                  <a:pt x="1628516" y="1485900"/>
                </a:lnTo>
                <a:lnTo>
                  <a:pt x="1629476" y="1473200"/>
                </a:lnTo>
                <a:lnTo>
                  <a:pt x="1634917" y="1473200"/>
                </a:lnTo>
                <a:lnTo>
                  <a:pt x="1637896" y="1485900"/>
                </a:lnTo>
                <a:lnTo>
                  <a:pt x="1640492" y="1498600"/>
                </a:lnTo>
                <a:lnTo>
                  <a:pt x="1643265" y="1524000"/>
                </a:lnTo>
                <a:lnTo>
                  <a:pt x="1646843" y="1562100"/>
                </a:lnTo>
                <a:lnTo>
                  <a:pt x="1671912" y="1574800"/>
                </a:lnTo>
                <a:close/>
              </a:path>
              <a:path w="3093720" h="1635125">
                <a:moveTo>
                  <a:pt x="1161846" y="1498600"/>
                </a:moveTo>
                <a:lnTo>
                  <a:pt x="1152461" y="1498600"/>
                </a:lnTo>
                <a:lnTo>
                  <a:pt x="1152940" y="1485900"/>
                </a:lnTo>
                <a:lnTo>
                  <a:pt x="1157448" y="1485900"/>
                </a:lnTo>
                <a:lnTo>
                  <a:pt x="1161846" y="1498600"/>
                </a:lnTo>
                <a:close/>
              </a:path>
              <a:path w="3093720" h="1635125">
                <a:moveTo>
                  <a:pt x="1214780" y="1587500"/>
                </a:moveTo>
                <a:lnTo>
                  <a:pt x="1204585" y="1587500"/>
                </a:lnTo>
                <a:lnTo>
                  <a:pt x="1195993" y="1574800"/>
                </a:lnTo>
                <a:lnTo>
                  <a:pt x="1185451" y="1574800"/>
                </a:lnTo>
                <a:lnTo>
                  <a:pt x="1179310" y="1562100"/>
                </a:lnTo>
                <a:lnTo>
                  <a:pt x="1158360" y="1562100"/>
                </a:lnTo>
                <a:lnTo>
                  <a:pt x="1155856" y="1549400"/>
                </a:lnTo>
                <a:lnTo>
                  <a:pt x="1153972" y="1536700"/>
                </a:lnTo>
                <a:lnTo>
                  <a:pt x="1153011" y="1511300"/>
                </a:lnTo>
                <a:lnTo>
                  <a:pt x="1152496" y="1498600"/>
                </a:lnTo>
                <a:lnTo>
                  <a:pt x="1165183" y="1498600"/>
                </a:lnTo>
                <a:lnTo>
                  <a:pt x="1166507" y="1511300"/>
                </a:lnTo>
                <a:lnTo>
                  <a:pt x="1168284" y="1536700"/>
                </a:lnTo>
                <a:lnTo>
                  <a:pt x="1227513" y="1536700"/>
                </a:lnTo>
                <a:lnTo>
                  <a:pt x="1223084" y="1549400"/>
                </a:lnTo>
                <a:lnTo>
                  <a:pt x="1219457" y="1549400"/>
                </a:lnTo>
                <a:lnTo>
                  <a:pt x="1217007" y="1562100"/>
                </a:lnTo>
                <a:lnTo>
                  <a:pt x="1171731" y="1562100"/>
                </a:lnTo>
                <a:lnTo>
                  <a:pt x="1163110" y="1574800"/>
                </a:lnTo>
                <a:lnTo>
                  <a:pt x="1216107" y="1574800"/>
                </a:lnTo>
                <a:lnTo>
                  <a:pt x="1214780" y="1587500"/>
                </a:lnTo>
                <a:close/>
              </a:path>
              <a:path w="3093720" h="1635125">
                <a:moveTo>
                  <a:pt x="1227513" y="1536700"/>
                </a:moveTo>
                <a:lnTo>
                  <a:pt x="1199067" y="1536700"/>
                </a:lnTo>
                <a:lnTo>
                  <a:pt x="1216246" y="1524000"/>
                </a:lnTo>
                <a:lnTo>
                  <a:pt x="1229198" y="1511300"/>
                </a:lnTo>
                <a:lnTo>
                  <a:pt x="1235016" y="1511300"/>
                </a:lnTo>
                <a:lnTo>
                  <a:pt x="1227513" y="1536700"/>
                </a:lnTo>
                <a:close/>
              </a:path>
              <a:path w="3093720" h="1635125">
                <a:moveTo>
                  <a:pt x="1055729" y="1562100"/>
                </a:moveTo>
                <a:lnTo>
                  <a:pt x="1045300" y="1562100"/>
                </a:lnTo>
                <a:lnTo>
                  <a:pt x="1044887" y="1549400"/>
                </a:lnTo>
                <a:lnTo>
                  <a:pt x="1064961" y="1549400"/>
                </a:lnTo>
                <a:lnTo>
                  <a:pt x="1055729" y="1562100"/>
                </a:lnTo>
                <a:close/>
              </a:path>
              <a:path w="3093720" h="1635125">
                <a:moveTo>
                  <a:pt x="1412882" y="1574800"/>
                </a:moveTo>
                <a:lnTo>
                  <a:pt x="1405865" y="1574800"/>
                </a:lnTo>
                <a:lnTo>
                  <a:pt x="1397381" y="1562100"/>
                </a:lnTo>
                <a:lnTo>
                  <a:pt x="1419221" y="1562100"/>
                </a:lnTo>
                <a:lnTo>
                  <a:pt x="1412882" y="1574800"/>
                </a:lnTo>
                <a:close/>
              </a:path>
              <a:path w="3093720" h="1635125">
                <a:moveTo>
                  <a:pt x="1468500" y="1587500"/>
                </a:moveTo>
                <a:lnTo>
                  <a:pt x="1459232" y="1587500"/>
                </a:lnTo>
                <a:lnTo>
                  <a:pt x="1453082" y="1574800"/>
                </a:lnTo>
                <a:lnTo>
                  <a:pt x="1447257" y="1562100"/>
                </a:lnTo>
                <a:lnTo>
                  <a:pt x="1474570" y="1562100"/>
                </a:lnTo>
                <a:lnTo>
                  <a:pt x="1472122" y="1574800"/>
                </a:lnTo>
                <a:lnTo>
                  <a:pt x="1468500" y="1587500"/>
                </a:lnTo>
                <a:close/>
              </a:path>
              <a:path w="3093720" h="1635125">
                <a:moveTo>
                  <a:pt x="1607406" y="1600200"/>
                </a:moveTo>
                <a:lnTo>
                  <a:pt x="1593981" y="1600200"/>
                </a:lnTo>
                <a:lnTo>
                  <a:pt x="1589176" y="1587500"/>
                </a:lnTo>
                <a:lnTo>
                  <a:pt x="1584431" y="1574800"/>
                </a:lnTo>
                <a:lnTo>
                  <a:pt x="1644867" y="1574800"/>
                </a:lnTo>
                <a:lnTo>
                  <a:pt x="1640174" y="1587500"/>
                </a:lnTo>
                <a:lnTo>
                  <a:pt x="1607406" y="1587500"/>
                </a:lnTo>
                <a:lnTo>
                  <a:pt x="1607406" y="1600200"/>
                </a:lnTo>
                <a:close/>
              </a:path>
              <a:path w="3093720" h="1635125">
                <a:moveTo>
                  <a:pt x="1701316" y="1587500"/>
                </a:moveTo>
                <a:lnTo>
                  <a:pt x="1651651" y="1587500"/>
                </a:lnTo>
                <a:lnTo>
                  <a:pt x="1644867" y="1574800"/>
                </a:lnTo>
                <a:lnTo>
                  <a:pt x="1692648" y="1574800"/>
                </a:lnTo>
                <a:lnTo>
                  <a:pt x="1701316" y="1587500"/>
                </a:lnTo>
                <a:close/>
              </a:path>
              <a:path w="3093720" h="1635125">
                <a:moveTo>
                  <a:pt x="937130" y="1600200"/>
                </a:moveTo>
                <a:lnTo>
                  <a:pt x="930278" y="1600200"/>
                </a:lnTo>
                <a:lnTo>
                  <a:pt x="923498" y="1587500"/>
                </a:lnTo>
                <a:lnTo>
                  <a:pt x="944264" y="1587500"/>
                </a:lnTo>
                <a:lnTo>
                  <a:pt x="937130" y="1600200"/>
                </a:lnTo>
                <a:close/>
              </a:path>
            </a:pathLst>
          </a:custGeom>
          <a:solidFill>
            <a:srgbClr val="000000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81038" y="7280757"/>
            <a:ext cx="16510" cy="1905"/>
          </a:xfrm>
          <a:custGeom>
            <a:avLst/>
            <a:gdLst/>
            <a:ahLst/>
            <a:cxnLst/>
            <a:rect l="l" t="t" r="r" b="b"/>
            <a:pathLst>
              <a:path w="16510" h="1904">
                <a:moveTo>
                  <a:pt x="673" y="12"/>
                </a:moveTo>
                <a:lnTo>
                  <a:pt x="482" y="0"/>
                </a:lnTo>
                <a:lnTo>
                  <a:pt x="177" y="12"/>
                </a:lnTo>
                <a:lnTo>
                  <a:pt x="0" y="0"/>
                </a:lnTo>
                <a:lnTo>
                  <a:pt x="292" y="50"/>
                </a:lnTo>
                <a:lnTo>
                  <a:pt x="673" y="12"/>
                </a:lnTo>
                <a:close/>
              </a:path>
              <a:path w="16510" h="1904">
                <a:moveTo>
                  <a:pt x="15900" y="1460"/>
                </a:moveTo>
                <a:lnTo>
                  <a:pt x="15151" y="1346"/>
                </a:lnTo>
                <a:lnTo>
                  <a:pt x="12954" y="1358"/>
                </a:lnTo>
                <a:lnTo>
                  <a:pt x="7874" y="1600"/>
                </a:lnTo>
                <a:lnTo>
                  <a:pt x="15900" y="14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846973" y="7232270"/>
            <a:ext cx="6985" cy="635"/>
          </a:xfrm>
          <a:custGeom>
            <a:avLst/>
            <a:gdLst/>
            <a:ahLst/>
            <a:cxnLst/>
            <a:rect l="l" t="t" r="r" b="b"/>
            <a:pathLst>
              <a:path w="6985" h="634">
                <a:moveTo>
                  <a:pt x="0" y="620"/>
                </a:moveTo>
                <a:lnTo>
                  <a:pt x="687" y="372"/>
                </a:lnTo>
                <a:lnTo>
                  <a:pt x="2641" y="137"/>
                </a:lnTo>
                <a:lnTo>
                  <a:pt x="6892" y="0"/>
                </a:lnTo>
                <a:lnTo>
                  <a:pt x="5502" y="275"/>
                </a:lnTo>
                <a:lnTo>
                  <a:pt x="2957" y="468"/>
                </a:lnTo>
                <a:lnTo>
                  <a:pt x="0" y="6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373676" y="7269394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4">
                <a:moveTo>
                  <a:pt x="591" y="482"/>
                </a:moveTo>
                <a:lnTo>
                  <a:pt x="0" y="289"/>
                </a:lnTo>
                <a:lnTo>
                  <a:pt x="233" y="137"/>
                </a:lnTo>
                <a:lnTo>
                  <a:pt x="921" y="0"/>
                </a:lnTo>
                <a:lnTo>
                  <a:pt x="935" y="151"/>
                </a:lnTo>
                <a:lnTo>
                  <a:pt x="797" y="303"/>
                </a:lnTo>
                <a:lnTo>
                  <a:pt x="591" y="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78260" y="7280694"/>
            <a:ext cx="4445" cy="635"/>
          </a:xfrm>
          <a:custGeom>
            <a:avLst/>
            <a:gdLst/>
            <a:ahLst/>
            <a:cxnLst/>
            <a:rect l="l" t="t" r="r" b="b"/>
            <a:pathLst>
              <a:path w="4445" h="634">
                <a:moveTo>
                  <a:pt x="0" y="413"/>
                </a:moveTo>
                <a:lnTo>
                  <a:pt x="742" y="0"/>
                </a:lnTo>
                <a:lnTo>
                  <a:pt x="1898" y="41"/>
                </a:lnTo>
                <a:lnTo>
                  <a:pt x="3164" y="55"/>
                </a:lnTo>
                <a:lnTo>
                  <a:pt x="4388" y="96"/>
                </a:lnTo>
                <a:lnTo>
                  <a:pt x="3480" y="344"/>
                </a:lnTo>
                <a:lnTo>
                  <a:pt x="0" y="4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969177" y="7233193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4">
                <a:moveTo>
                  <a:pt x="0" y="454"/>
                </a:moveTo>
                <a:lnTo>
                  <a:pt x="178" y="316"/>
                </a:lnTo>
                <a:lnTo>
                  <a:pt x="398" y="179"/>
                </a:lnTo>
                <a:lnTo>
                  <a:pt x="962" y="0"/>
                </a:lnTo>
                <a:lnTo>
                  <a:pt x="756" y="192"/>
                </a:lnTo>
                <a:lnTo>
                  <a:pt x="398" y="330"/>
                </a:lnTo>
                <a:lnTo>
                  <a:pt x="0" y="4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72482" y="7285848"/>
            <a:ext cx="3810" cy="635"/>
          </a:xfrm>
          <a:custGeom>
            <a:avLst/>
            <a:gdLst/>
            <a:ahLst/>
            <a:cxnLst/>
            <a:rect l="l" t="t" r="r" b="b"/>
            <a:pathLst>
              <a:path w="3809" h="634">
                <a:moveTo>
                  <a:pt x="0" y="192"/>
                </a:moveTo>
                <a:lnTo>
                  <a:pt x="976" y="55"/>
                </a:lnTo>
                <a:lnTo>
                  <a:pt x="2187" y="0"/>
                </a:lnTo>
                <a:lnTo>
                  <a:pt x="3397" y="0"/>
                </a:lnTo>
                <a:lnTo>
                  <a:pt x="1086" y="110"/>
                </a:lnTo>
                <a:lnTo>
                  <a:pt x="0" y="1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57924" y="7232891"/>
            <a:ext cx="3187700" cy="57150"/>
          </a:xfrm>
          <a:custGeom>
            <a:avLst/>
            <a:gdLst/>
            <a:ahLst/>
            <a:cxnLst/>
            <a:rect l="l" t="t" r="r" b="b"/>
            <a:pathLst>
              <a:path w="3187700" h="57150">
                <a:moveTo>
                  <a:pt x="33731" y="39624"/>
                </a:moveTo>
                <a:lnTo>
                  <a:pt x="30822" y="39624"/>
                </a:lnTo>
                <a:lnTo>
                  <a:pt x="30962" y="39763"/>
                </a:lnTo>
                <a:lnTo>
                  <a:pt x="33731" y="39624"/>
                </a:lnTo>
                <a:close/>
              </a:path>
              <a:path w="3187700" h="57150">
                <a:moveTo>
                  <a:pt x="71805" y="55372"/>
                </a:moveTo>
                <a:lnTo>
                  <a:pt x="67805" y="55118"/>
                </a:lnTo>
                <a:lnTo>
                  <a:pt x="64122" y="55626"/>
                </a:lnTo>
                <a:lnTo>
                  <a:pt x="71805" y="55372"/>
                </a:lnTo>
                <a:close/>
              </a:path>
              <a:path w="3187700" h="57150">
                <a:moveTo>
                  <a:pt x="76200" y="55626"/>
                </a:moveTo>
                <a:lnTo>
                  <a:pt x="75399" y="55245"/>
                </a:lnTo>
                <a:lnTo>
                  <a:pt x="71805" y="55372"/>
                </a:lnTo>
                <a:lnTo>
                  <a:pt x="76200" y="55626"/>
                </a:lnTo>
                <a:close/>
              </a:path>
              <a:path w="3187700" h="57150">
                <a:moveTo>
                  <a:pt x="107289" y="32842"/>
                </a:moveTo>
                <a:lnTo>
                  <a:pt x="106984" y="32766"/>
                </a:lnTo>
                <a:lnTo>
                  <a:pt x="104521" y="32131"/>
                </a:lnTo>
                <a:lnTo>
                  <a:pt x="95123" y="33655"/>
                </a:lnTo>
                <a:lnTo>
                  <a:pt x="101892" y="32766"/>
                </a:lnTo>
                <a:lnTo>
                  <a:pt x="107289" y="32842"/>
                </a:lnTo>
                <a:close/>
              </a:path>
              <a:path w="3187700" h="57150">
                <a:moveTo>
                  <a:pt x="111226" y="34645"/>
                </a:moveTo>
                <a:lnTo>
                  <a:pt x="109385" y="34658"/>
                </a:lnTo>
                <a:lnTo>
                  <a:pt x="108534" y="34874"/>
                </a:lnTo>
                <a:lnTo>
                  <a:pt x="111226" y="34645"/>
                </a:lnTo>
                <a:close/>
              </a:path>
              <a:path w="3187700" h="57150">
                <a:moveTo>
                  <a:pt x="126847" y="47955"/>
                </a:moveTo>
                <a:lnTo>
                  <a:pt x="125107" y="47688"/>
                </a:lnTo>
                <a:lnTo>
                  <a:pt x="125107" y="47815"/>
                </a:lnTo>
                <a:lnTo>
                  <a:pt x="124714" y="47904"/>
                </a:lnTo>
                <a:lnTo>
                  <a:pt x="125450" y="47917"/>
                </a:lnTo>
                <a:lnTo>
                  <a:pt x="126136" y="47942"/>
                </a:lnTo>
                <a:lnTo>
                  <a:pt x="126847" y="47955"/>
                </a:lnTo>
                <a:close/>
              </a:path>
              <a:path w="3187700" h="57150">
                <a:moveTo>
                  <a:pt x="142748" y="52565"/>
                </a:moveTo>
                <a:lnTo>
                  <a:pt x="140042" y="52959"/>
                </a:lnTo>
                <a:lnTo>
                  <a:pt x="141643" y="52832"/>
                </a:lnTo>
                <a:lnTo>
                  <a:pt x="142748" y="52565"/>
                </a:lnTo>
                <a:close/>
              </a:path>
              <a:path w="3187700" h="57150">
                <a:moveTo>
                  <a:pt x="277469" y="54000"/>
                </a:moveTo>
                <a:lnTo>
                  <a:pt x="271564" y="54356"/>
                </a:lnTo>
                <a:lnTo>
                  <a:pt x="275742" y="54229"/>
                </a:lnTo>
                <a:lnTo>
                  <a:pt x="277469" y="54000"/>
                </a:lnTo>
                <a:close/>
              </a:path>
              <a:path w="3187700" h="57150">
                <a:moveTo>
                  <a:pt x="303580" y="48996"/>
                </a:moveTo>
                <a:lnTo>
                  <a:pt x="302361" y="49022"/>
                </a:lnTo>
                <a:lnTo>
                  <a:pt x="293484" y="49530"/>
                </a:lnTo>
                <a:lnTo>
                  <a:pt x="294005" y="49276"/>
                </a:lnTo>
                <a:lnTo>
                  <a:pt x="287743" y="51308"/>
                </a:lnTo>
                <a:lnTo>
                  <a:pt x="294538" y="51181"/>
                </a:lnTo>
                <a:lnTo>
                  <a:pt x="289852" y="52324"/>
                </a:lnTo>
                <a:lnTo>
                  <a:pt x="277469" y="54000"/>
                </a:lnTo>
                <a:lnTo>
                  <a:pt x="284073" y="53594"/>
                </a:lnTo>
                <a:lnTo>
                  <a:pt x="291884" y="52197"/>
                </a:lnTo>
                <a:lnTo>
                  <a:pt x="295427" y="51181"/>
                </a:lnTo>
                <a:lnTo>
                  <a:pt x="297637" y="50546"/>
                </a:lnTo>
                <a:lnTo>
                  <a:pt x="301510" y="49530"/>
                </a:lnTo>
                <a:lnTo>
                  <a:pt x="303580" y="48996"/>
                </a:lnTo>
                <a:close/>
              </a:path>
              <a:path w="3187700" h="57150">
                <a:moveTo>
                  <a:pt x="305066" y="48945"/>
                </a:moveTo>
                <a:lnTo>
                  <a:pt x="303936" y="48895"/>
                </a:lnTo>
                <a:lnTo>
                  <a:pt x="303580" y="48996"/>
                </a:lnTo>
                <a:lnTo>
                  <a:pt x="305066" y="48945"/>
                </a:lnTo>
                <a:close/>
              </a:path>
              <a:path w="3187700" h="57150">
                <a:moveTo>
                  <a:pt x="365848" y="31813"/>
                </a:moveTo>
                <a:lnTo>
                  <a:pt x="364578" y="31838"/>
                </a:lnTo>
                <a:lnTo>
                  <a:pt x="364871" y="32004"/>
                </a:lnTo>
                <a:lnTo>
                  <a:pt x="365848" y="31813"/>
                </a:lnTo>
                <a:close/>
              </a:path>
              <a:path w="3187700" h="57150">
                <a:moveTo>
                  <a:pt x="367550" y="29806"/>
                </a:moveTo>
                <a:lnTo>
                  <a:pt x="364312" y="29337"/>
                </a:lnTo>
                <a:lnTo>
                  <a:pt x="363524" y="29781"/>
                </a:lnTo>
                <a:lnTo>
                  <a:pt x="367550" y="29806"/>
                </a:lnTo>
                <a:close/>
              </a:path>
              <a:path w="3187700" h="57150">
                <a:moveTo>
                  <a:pt x="375335" y="29845"/>
                </a:moveTo>
                <a:lnTo>
                  <a:pt x="367550" y="29806"/>
                </a:lnTo>
                <a:lnTo>
                  <a:pt x="370598" y="30226"/>
                </a:lnTo>
                <a:lnTo>
                  <a:pt x="375335" y="29845"/>
                </a:lnTo>
                <a:close/>
              </a:path>
              <a:path w="3187700" h="57150">
                <a:moveTo>
                  <a:pt x="378485" y="31115"/>
                </a:moveTo>
                <a:lnTo>
                  <a:pt x="375335" y="29845"/>
                </a:lnTo>
                <a:lnTo>
                  <a:pt x="365848" y="31813"/>
                </a:lnTo>
                <a:lnTo>
                  <a:pt x="374789" y="31623"/>
                </a:lnTo>
                <a:lnTo>
                  <a:pt x="378485" y="31115"/>
                </a:lnTo>
                <a:close/>
              </a:path>
              <a:path w="3187700" h="57150">
                <a:moveTo>
                  <a:pt x="649922" y="52997"/>
                </a:moveTo>
                <a:lnTo>
                  <a:pt x="647217" y="53251"/>
                </a:lnTo>
                <a:lnTo>
                  <a:pt x="649795" y="53467"/>
                </a:lnTo>
                <a:lnTo>
                  <a:pt x="649922" y="52997"/>
                </a:lnTo>
                <a:close/>
              </a:path>
              <a:path w="3187700" h="57150">
                <a:moveTo>
                  <a:pt x="658660" y="51562"/>
                </a:moveTo>
                <a:lnTo>
                  <a:pt x="650278" y="51689"/>
                </a:lnTo>
                <a:lnTo>
                  <a:pt x="649922" y="52997"/>
                </a:lnTo>
                <a:lnTo>
                  <a:pt x="651687" y="52832"/>
                </a:lnTo>
                <a:lnTo>
                  <a:pt x="658660" y="51562"/>
                </a:lnTo>
                <a:close/>
              </a:path>
              <a:path w="3187700" h="57150">
                <a:moveTo>
                  <a:pt x="904811" y="27012"/>
                </a:moveTo>
                <a:lnTo>
                  <a:pt x="892822" y="26035"/>
                </a:lnTo>
                <a:lnTo>
                  <a:pt x="892352" y="27813"/>
                </a:lnTo>
                <a:lnTo>
                  <a:pt x="901750" y="27813"/>
                </a:lnTo>
                <a:lnTo>
                  <a:pt x="904811" y="27012"/>
                </a:lnTo>
                <a:close/>
              </a:path>
              <a:path w="3187700" h="57150">
                <a:moveTo>
                  <a:pt x="912571" y="26631"/>
                </a:moveTo>
                <a:lnTo>
                  <a:pt x="907008" y="26416"/>
                </a:lnTo>
                <a:lnTo>
                  <a:pt x="904811" y="27012"/>
                </a:lnTo>
                <a:lnTo>
                  <a:pt x="911720" y="27559"/>
                </a:lnTo>
                <a:lnTo>
                  <a:pt x="912571" y="26631"/>
                </a:lnTo>
                <a:close/>
              </a:path>
              <a:path w="3187700" h="57150">
                <a:moveTo>
                  <a:pt x="970762" y="19939"/>
                </a:moveTo>
                <a:lnTo>
                  <a:pt x="962926" y="19812"/>
                </a:lnTo>
                <a:lnTo>
                  <a:pt x="962075" y="20294"/>
                </a:lnTo>
                <a:lnTo>
                  <a:pt x="966711" y="19939"/>
                </a:lnTo>
                <a:lnTo>
                  <a:pt x="970762" y="19939"/>
                </a:lnTo>
                <a:close/>
              </a:path>
              <a:path w="3187700" h="57150">
                <a:moveTo>
                  <a:pt x="989660" y="42405"/>
                </a:moveTo>
                <a:lnTo>
                  <a:pt x="986904" y="42672"/>
                </a:lnTo>
                <a:lnTo>
                  <a:pt x="979639" y="43688"/>
                </a:lnTo>
                <a:lnTo>
                  <a:pt x="985380" y="43434"/>
                </a:lnTo>
                <a:lnTo>
                  <a:pt x="989660" y="42405"/>
                </a:lnTo>
                <a:close/>
              </a:path>
              <a:path w="3187700" h="57150">
                <a:moveTo>
                  <a:pt x="990511" y="42316"/>
                </a:moveTo>
                <a:lnTo>
                  <a:pt x="990104" y="42291"/>
                </a:lnTo>
                <a:lnTo>
                  <a:pt x="989660" y="42405"/>
                </a:lnTo>
                <a:lnTo>
                  <a:pt x="990511" y="42316"/>
                </a:lnTo>
                <a:close/>
              </a:path>
              <a:path w="3187700" h="57150">
                <a:moveTo>
                  <a:pt x="1365237" y="16446"/>
                </a:moveTo>
                <a:lnTo>
                  <a:pt x="1364145" y="16637"/>
                </a:lnTo>
                <a:lnTo>
                  <a:pt x="1365173" y="16649"/>
                </a:lnTo>
                <a:lnTo>
                  <a:pt x="1365237" y="16446"/>
                </a:lnTo>
                <a:close/>
              </a:path>
              <a:path w="3187700" h="57150">
                <a:moveTo>
                  <a:pt x="1374051" y="14732"/>
                </a:moveTo>
                <a:lnTo>
                  <a:pt x="1367155" y="15367"/>
                </a:lnTo>
                <a:lnTo>
                  <a:pt x="1365338" y="16129"/>
                </a:lnTo>
                <a:lnTo>
                  <a:pt x="1365237" y="16446"/>
                </a:lnTo>
                <a:lnTo>
                  <a:pt x="1369834" y="15621"/>
                </a:lnTo>
                <a:lnTo>
                  <a:pt x="1374051" y="14732"/>
                </a:lnTo>
                <a:close/>
              </a:path>
              <a:path w="3187700" h="57150">
                <a:moveTo>
                  <a:pt x="1529080" y="14224"/>
                </a:moveTo>
                <a:lnTo>
                  <a:pt x="1526451" y="14071"/>
                </a:lnTo>
                <a:lnTo>
                  <a:pt x="1522831" y="14719"/>
                </a:lnTo>
                <a:lnTo>
                  <a:pt x="1529080" y="14224"/>
                </a:lnTo>
                <a:close/>
              </a:path>
              <a:path w="3187700" h="57150">
                <a:moveTo>
                  <a:pt x="1542694" y="13462"/>
                </a:moveTo>
                <a:lnTo>
                  <a:pt x="1533271" y="11938"/>
                </a:lnTo>
                <a:lnTo>
                  <a:pt x="1530121" y="11430"/>
                </a:lnTo>
                <a:lnTo>
                  <a:pt x="1522145" y="11938"/>
                </a:lnTo>
                <a:lnTo>
                  <a:pt x="1514246" y="11811"/>
                </a:lnTo>
                <a:lnTo>
                  <a:pt x="1506931" y="11430"/>
                </a:lnTo>
                <a:lnTo>
                  <a:pt x="1500708" y="11303"/>
                </a:lnTo>
                <a:lnTo>
                  <a:pt x="1508620" y="12192"/>
                </a:lnTo>
                <a:lnTo>
                  <a:pt x="1507083" y="13843"/>
                </a:lnTo>
                <a:lnTo>
                  <a:pt x="1499743" y="12700"/>
                </a:lnTo>
                <a:lnTo>
                  <a:pt x="1496047" y="12446"/>
                </a:lnTo>
                <a:lnTo>
                  <a:pt x="1501368" y="14732"/>
                </a:lnTo>
                <a:lnTo>
                  <a:pt x="1509369" y="14605"/>
                </a:lnTo>
                <a:lnTo>
                  <a:pt x="1516405" y="14097"/>
                </a:lnTo>
                <a:lnTo>
                  <a:pt x="1522831" y="13843"/>
                </a:lnTo>
                <a:lnTo>
                  <a:pt x="1526451" y="14071"/>
                </a:lnTo>
                <a:lnTo>
                  <a:pt x="1526971" y="13970"/>
                </a:lnTo>
                <a:lnTo>
                  <a:pt x="1540637" y="15367"/>
                </a:lnTo>
                <a:lnTo>
                  <a:pt x="1542148" y="13970"/>
                </a:lnTo>
                <a:lnTo>
                  <a:pt x="1542694" y="13462"/>
                </a:lnTo>
                <a:close/>
              </a:path>
              <a:path w="3187700" h="57150">
                <a:moveTo>
                  <a:pt x="1610741" y="11379"/>
                </a:moveTo>
                <a:lnTo>
                  <a:pt x="1609712" y="11455"/>
                </a:lnTo>
                <a:lnTo>
                  <a:pt x="1607807" y="11747"/>
                </a:lnTo>
                <a:lnTo>
                  <a:pt x="1607781" y="11938"/>
                </a:lnTo>
                <a:lnTo>
                  <a:pt x="1609077" y="11811"/>
                </a:lnTo>
                <a:lnTo>
                  <a:pt x="1610194" y="11633"/>
                </a:lnTo>
                <a:lnTo>
                  <a:pt x="1610741" y="11379"/>
                </a:lnTo>
                <a:close/>
              </a:path>
              <a:path w="3187700" h="57150">
                <a:moveTo>
                  <a:pt x="1780387" y="40233"/>
                </a:moveTo>
                <a:lnTo>
                  <a:pt x="1774786" y="39751"/>
                </a:lnTo>
                <a:lnTo>
                  <a:pt x="1776387" y="39624"/>
                </a:lnTo>
                <a:lnTo>
                  <a:pt x="1775320" y="39497"/>
                </a:lnTo>
                <a:lnTo>
                  <a:pt x="1776907" y="39370"/>
                </a:lnTo>
                <a:lnTo>
                  <a:pt x="1764347" y="39497"/>
                </a:lnTo>
                <a:lnTo>
                  <a:pt x="1758619" y="40132"/>
                </a:lnTo>
                <a:lnTo>
                  <a:pt x="1753387" y="40767"/>
                </a:lnTo>
                <a:lnTo>
                  <a:pt x="1742313" y="41402"/>
                </a:lnTo>
                <a:lnTo>
                  <a:pt x="1757489" y="40767"/>
                </a:lnTo>
                <a:lnTo>
                  <a:pt x="1780387" y="40233"/>
                </a:lnTo>
                <a:close/>
              </a:path>
              <a:path w="3187700" h="57150">
                <a:moveTo>
                  <a:pt x="1785302" y="40640"/>
                </a:moveTo>
                <a:lnTo>
                  <a:pt x="1784299" y="40132"/>
                </a:lnTo>
                <a:lnTo>
                  <a:pt x="1780387" y="40233"/>
                </a:lnTo>
                <a:lnTo>
                  <a:pt x="1785302" y="40640"/>
                </a:lnTo>
                <a:close/>
              </a:path>
              <a:path w="3187700" h="57150">
                <a:moveTo>
                  <a:pt x="2141931" y="35445"/>
                </a:moveTo>
                <a:lnTo>
                  <a:pt x="2111451" y="35433"/>
                </a:lnTo>
                <a:lnTo>
                  <a:pt x="2116671" y="36449"/>
                </a:lnTo>
                <a:lnTo>
                  <a:pt x="2123173" y="35941"/>
                </a:lnTo>
                <a:lnTo>
                  <a:pt x="2141931" y="35445"/>
                </a:lnTo>
                <a:close/>
              </a:path>
              <a:path w="3187700" h="57150">
                <a:moveTo>
                  <a:pt x="2500655" y="2413"/>
                </a:moveTo>
                <a:lnTo>
                  <a:pt x="2490660" y="2032"/>
                </a:lnTo>
                <a:lnTo>
                  <a:pt x="2499283" y="2540"/>
                </a:lnTo>
                <a:lnTo>
                  <a:pt x="2499931" y="2616"/>
                </a:lnTo>
                <a:lnTo>
                  <a:pt x="2500655" y="2413"/>
                </a:lnTo>
                <a:close/>
              </a:path>
              <a:path w="3187700" h="57150">
                <a:moveTo>
                  <a:pt x="2594038" y="2019"/>
                </a:moveTo>
                <a:lnTo>
                  <a:pt x="2593898" y="2032"/>
                </a:lnTo>
                <a:lnTo>
                  <a:pt x="2594038" y="2019"/>
                </a:lnTo>
                <a:close/>
              </a:path>
              <a:path w="3187700" h="57150">
                <a:moveTo>
                  <a:pt x="2611717" y="2540"/>
                </a:moveTo>
                <a:lnTo>
                  <a:pt x="2609050" y="1016"/>
                </a:lnTo>
                <a:lnTo>
                  <a:pt x="2602979" y="762"/>
                </a:lnTo>
                <a:lnTo>
                  <a:pt x="2600668" y="1143"/>
                </a:lnTo>
                <a:lnTo>
                  <a:pt x="2598750" y="1524"/>
                </a:lnTo>
                <a:lnTo>
                  <a:pt x="2594038" y="2019"/>
                </a:lnTo>
                <a:lnTo>
                  <a:pt x="2597569" y="2159"/>
                </a:lnTo>
                <a:lnTo>
                  <a:pt x="2611717" y="2540"/>
                </a:lnTo>
                <a:close/>
              </a:path>
              <a:path w="3187700" h="57150">
                <a:moveTo>
                  <a:pt x="2789859" y="3302"/>
                </a:moveTo>
                <a:lnTo>
                  <a:pt x="2788259" y="3429"/>
                </a:lnTo>
                <a:lnTo>
                  <a:pt x="2788437" y="3454"/>
                </a:lnTo>
                <a:lnTo>
                  <a:pt x="2789859" y="3302"/>
                </a:lnTo>
                <a:close/>
              </a:path>
              <a:path w="3187700" h="57150">
                <a:moveTo>
                  <a:pt x="3004578" y="8318"/>
                </a:moveTo>
                <a:lnTo>
                  <a:pt x="3003639" y="7493"/>
                </a:lnTo>
                <a:lnTo>
                  <a:pt x="2998952" y="7874"/>
                </a:lnTo>
                <a:lnTo>
                  <a:pt x="3002661" y="8128"/>
                </a:lnTo>
                <a:lnTo>
                  <a:pt x="3004578" y="8318"/>
                </a:lnTo>
                <a:close/>
              </a:path>
              <a:path w="3187700" h="57150">
                <a:moveTo>
                  <a:pt x="3007576" y="8610"/>
                </a:moveTo>
                <a:lnTo>
                  <a:pt x="3004578" y="8318"/>
                </a:lnTo>
                <a:lnTo>
                  <a:pt x="3005239" y="8890"/>
                </a:lnTo>
                <a:lnTo>
                  <a:pt x="3007576" y="8610"/>
                </a:lnTo>
                <a:close/>
              </a:path>
              <a:path w="3187700" h="57150">
                <a:moveTo>
                  <a:pt x="3187255" y="20447"/>
                </a:moveTo>
                <a:lnTo>
                  <a:pt x="3186112" y="19812"/>
                </a:lnTo>
                <a:lnTo>
                  <a:pt x="3185198" y="19304"/>
                </a:lnTo>
                <a:lnTo>
                  <a:pt x="3184055" y="18669"/>
                </a:lnTo>
                <a:lnTo>
                  <a:pt x="3183432" y="18288"/>
                </a:lnTo>
                <a:lnTo>
                  <a:pt x="3152902" y="13081"/>
                </a:lnTo>
                <a:lnTo>
                  <a:pt x="3142983" y="11430"/>
                </a:lnTo>
                <a:lnTo>
                  <a:pt x="3139173" y="10795"/>
                </a:lnTo>
                <a:lnTo>
                  <a:pt x="3128403" y="10541"/>
                </a:lnTo>
                <a:lnTo>
                  <a:pt x="3119640" y="11430"/>
                </a:lnTo>
                <a:lnTo>
                  <a:pt x="3116910" y="11303"/>
                </a:lnTo>
                <a:lnTo>
                  <a:pt x="3097758" y="10414"/>
                </a:lnTo>
                <a:lnTo>
                  <a:pt x="3085465" y="11303"/>
                </a:lnTo>
                <a:lnTo>
                  <a:pt x="3085681" y="11049"/>
                </a:lnTo>
                <a:lnTo>
                  <a:pt x="3086328" y="10287"/>
                </a:lnTo>
                <a:lnTo>
                  <a:pt x="3076067" y="9398"/>
                </a:lnTo>
                <a:lnTo>
                  <a:pt x="3077883" y="8890"/>
                </a:lnTo>
                <a:lnTo>
                  <a:pt x="3080143" y="8255"/>
                </a:lnTo>
                <a:lnTo>
                  <a:pt x="3071495" y="7874"/>
                </a:lnTo>
                <a:lnTo>
                  <a:pt x="3043618" y="8890"/>
                </a:lnTo>
                <a:lnTo>
                  <a:pt x="3031413" y="8509"/>
                </a:lnTo>
                <a:lnTo>
                  <a:pt x="3033547" y="8001"/>
                </a:lnTo>
                <a:lnTo>
                  <a:pt x="3033039" y="7620"/>
                </a:lnTo>
                <a:lnTo>
                  <a:pt x="3036151" y="7366"/>
                </a:lnTo>
                <a:lnTo>
                  <a:pt x="3026232" y="7620"/>
                </a:lnTo>
                <a:lnTo>
                  <a:pt x="3021279" y="7239"/>
                </a:lnTo>
                <a:lnTo>
                  <a:pt x="3017202" y="6604"/>
                </a:lnTo>
                <a:lnTo>
                  <a:pt x="3009938" y="6223"/>
                </a:lnTo>
                <a:lnTo>
                  <a:pt x="3010471" y="8255"/>
                </a:lnTo>
                <a:lnTo>
                  <a:pt x="3007576" y="8610"/>
                </a:lnTo>
                <a:lnTo>
                  <a:pt x="3010484" y="8890"/>
                </a:lnTo>
                <a:lnTo>
                  <a:pt x="3006356" y="9779"/>
                </a:lnTo>
                <a:lnTo>
                  <a:pt x="3000070" y="10287"/>
                </a:lnTo>
                <a:lnTo>
                  <a:pt x="2994837" y="11049"/>
                </a:lnTo>
                <a:lnTo>
                  <a:pt x="2988043" y="11049"/>
                </a:lnTo>
                <a:lnTo>
                  <a:pt x="2987954" y="10287"/>
                </a:lnTo>
                <a:lnTo>
                  <a:pt x="2995879" y="9652"/>
                </a:lnTo>
                <a:lnTo>
                  <a:pt x="2981160" y="9652"/>
                </a:lnTo>
                <a:lnTo>
                  <a:pt x="2980271" y="8890"/>
                </a:lnTo>
                <a:lnTo>
                  <a:pt x="2980131" y="8763"/>
                </a:lnTo>
                <a:lnTo>
                  <a:pt x="2983623" y="8255"/>
                </a:lnTo>
                <a:lnTo>
                  <a:pt x="2985363" y="8001"/>
                </a:lnTo>
                <a:lnTo>
                  <a:pt x="2992170" y="8001"/>
                </a:lnTo>
                <a:lnTo>
                  <a:pt x="2996806" y="6858"/>
                </a:lnTo>
                <a:lnTo>
                  <a:pt x="2988246" y="6477"/>
                </a:lnTo>
                <a:lnTo>
                  <a:pt x="2987598" y="6223"/>
                </a:lnTo>
                <a:lnTo>
                  <a:pt x="2988792" y="5588"/>
                </a:lnTo>
                <a:lnTo>
                  <a:pt x="2985808" y="4699"/>
                </a:lnTo>
                <a:lnTo>
                  <a:pt x="2984157" y="5842"/>
                </a:lnTo>
                <a:lnTo>
                  <a:pt x="2977121" y="6223"/>
                </a:lnTo>
                <a:lnTo>
                  <a:pt x="2967634" y="6223"/>
                </a:lnTo>
                <a:lnTo>
                  <a:pt x="2958592" y="6477"/>
                </a:lnTo>
                <a:lnTo>
                  <a:pt x="2957665" y="5715"/>
                </a:lnTo>
                <a:lnTo>
                  <a:pt x="2957512" y="5588"/>
                </a:lnTo>
                <a:lnTo>
                  <a:pt x="2965932" y="6096"/>
                </a:lnTo>
                <a:lnTo>
                  <a:pt x="2968015" y="5588"/>
                </a:lnTo>
                <a:lnTo>
                  <a:pt x="2968536" y="5461"/>
                </a:lnTo>
                <a:lnTo>
                  <a:pt x="2955023" y="3937"/>
                </a:lnTo>
                <a:lnTo>
                  <a:pt x="2942894" y="4318"/>
                </a:lnTo>
                <a:lnTo>
                  <a:pt x="2929699" y="5461"/>
                </a:lnTo>
                <a:lnTo>
                  <a:pt x="2913011" y="5715"/>
                </a:lnTo>
                <a:lnTo>
                  <a:pt x="2913532" y="5461"/>
                </a:lnTo>
                <a:lnTo>
                  <a:pt x="2916682" y="5207"/>
                </a:lnTo>
                <a:lnTo>
                  <a:pt x="2918256" y="5080"/>
                </a:lnTo>
                <a:lnTo>
                  <a:pt x="2909836" y="5207"/>
                </a:lnTo>
                <a:lnTo>
                  <a:pt x="2907385" y="5080"/>
                </a:lnTo>
                <a:lnTo>
                  <a:pt x="2902496" y="4826"/>
                </a:lnTo>
                <a:lnTo>
                  <a:pt x="2895955" y="4572"/>
                </a:lnTo>
                <a:lnTo>
                  <a:pt x="2889935" y="5080"/>
                </a:lnTo>
                <a:lnTo>
                  <a:pt x="2884449" y="4572"/>
                </a:lnTo>
                <a:lnTo>
                  <a:pt x="2882303" y="3810"/>
                </a:lnTo>
                <a:lnTo>
                  <a:pt x="2878988" y="3048"/>
                </a:lnTo>
                <a:lnTo>
                  <a:pt x="2869971" y="2794"/>
                </a:lnTo>
                <a:lnTo>
                  <a:pt x="2868917" y="3683"/>
                </a:lnTo>
                <a:lnTo>
                  <a:pt x="2852839" y="3937"/>
                </a:lnTo>
                <a:lnTo>
                  <a:pt x="2848572" y="5080"/>
                </a:lnTo>
                <a:lnTo>
                  <a:pt x="2834894" y="3683"/>
                </a:lnTo>
                <a:lnTo>
                  <a:pt x="2829953" y="4953"/>
                </a:lnTo>
                <a:lnTo>
                  <a:pt x="2829052" y="6350"/>
                </a:lnTo>
                <a:lnTo>
                  <a:pt x="2825991" y="7620"/>
                </a:lnTo>
                <a:lnTo>
                  <a:pt x="2814561" y="8255"/>
                </a:lnTo>
                <a:lnTo>
                  <a:pt x="2805607" y="7366"/>
                </a:lnTo>
                <a:lnTo>
                  <a:pt x="2805722" y="6858"/>
                </a:lnTo>
                <a:lnTo>
                  <a:pt x="2805925" y="5842"/>
                </a:lnTo>
                <a:lnTo>
                  <a:pt x="2807004" y="4953"/>
                </a:lnTo>
                <a:lnTo>
                  <a:pt x="2807766" y="4318"/>
                </a:lnTo>
                <a:lnTo>
                  <a:pt x="2807919" y="4191"/>
                </a:lnTo>
                <a:lnTo>
                  <a:pt x="2803995" y="2921"/>
                </a:lnTo>
                <a:lnTo>
                  <a:pt x="2798749" y="4318"/>
                </a:lnTo>
                <a:lnTo>
                  <a:pt x="2794254" y="3937"/>
                </a:lnTo>
                <a:lnTo>
                  <a:pt x="2788437" y="3454"/>
                </a:lnTo>
                <a:lnTo>
                  <a:pt x="2783548" y="3937"/>
                </a:lnTo>
                <a:lnTo>
                  <a:pt x="2772067" y="3556"/>
                </a:lnTo>
                <a:lnTo>
                  <a:pt x="2772029" y="2794"/>
                </a:lnTo>
                <a:lnTo>
                  <a:pt x="2772791" y="2413"/>
                </a:lnTo>
                <a:lnTo>
                  <a:pt x="2773045" y="2286"/>
                </a:lnTo>
                <a:lnTo>
                  <a:pt x="2779877" y="2159"/>
                </a:lnTo>
                <a:lnTo>
                  <a:pt x="2780614" y="1778"/>
                </a:lnTo>
                <a:lnTo>
                  <a:pt x="2780855" y="1651"/>
                </a:lnTo>
                <a:lnTo>
                  <a:pt x="2769832" y="1778"/>
                </a:lnTo>
                <a:lnTo>
                  <a:pt x="2754896" y="1016"/>
                </a:lnTo>
                <a:lnTo>
                  <a:pt x="2739860" y="889"/>
                </a:lnTo>
                <a:lnTo>
                  <a:pt x="2728544" y="2413"/>
                </a:lnTo>
                <a:lnTo>
                  <a:pt x="2723604" y="1905"/>
                </a:lnTo>
                <a:lnTo>
                  <a:pt x="2722359" y="1778"/>
                </a:lnTo>
                <a:lnTo>
                  <a:pt x="2709621" y="1905"/>
                </a:lnTo>
                <a:lnTo>
                  <a:pt x="2710116" y="1524"/>
                </a:lnTo>
                <a:lnTo>
                  <a:pt x="2710269" y="1397"/>
                </a:lnTo>
                <a:lnTo>
                  <a:pt x="2711246" y="635"/>
                </a:lnTo>
                <a:lnTo>
                  <a:pt x="2704401" y="1397"/>
                </a:lnTo>
                <a:lnTo>
                  <a:pt x="2694165" y="1397"/>
                </a:lnTo>
                <a:lnTo>
                  <a:pt x="2683421" y="1143"/>
                </a:lnTo>
                <a:lnTo>
                  <a:pt x="2675051" y="1524"/>
                </a:lnTo>
                <a:lnTo>
                  <a:pt x="2676118" y="1016"/>
                </a:lnTo>
                <a:lnTo>
                  <a:pt x="2668232" y="127"/>
                </a:lnTo>
                <a:lnTo>
                  <a:pt x="2661945" y="635"/>
                </a:lnTo>
                <a:lnTo>
                  <a:pt x="2670378" y="1143"/>
                </a:lnTo>
                <a:lnTo>
                  <a:pt x="2665107" y="1905"/>
                </a:lnTo>
                <a:lnTo>
                  <a:pt x="2659392" y="2794"/>
                </a:lnTo>
                <a:lnTo>
                  <a:pt x="2651798" y="2286"/>
                </a:lnTo>
                <a:lnTo>
                  <a:pt x="2642070" y="2159"/>
                </a:lnTo>
                <a:lnTo>
                  <a:pt x="2633116" y="1905"/>
                </a:lnTo>
                <a:lnTo>
                  <a:pt x="2627896" y="889"/>
                </a:lnTo>
                <a:lnTo>
                  <a:pt x="2616377" y="2159"/>
                </a:lnTo>
                <a:lnTo>
                  <a:pt x="2620607" y="3556"/>
                </a:lnTo>
                <a:lnTo>
                  <a:pt x="2618067" y="4953"/>
                </a:lnTo>
                <a:lnTo>
                  <a:pt x="2610180" y="4318"/>
                </a:lnTo>
                <a:lnTo>
                  <a:pt x="2600337" y="3937"/>
                </a:lnTo>
                <a:lnTo>
                  <a:pt x="2592654" y="3302"/>
                </a:lnTo>
                <a:lnTo>
                  <a:pt x="2591244" y="1905"/>
                </a:lnTo>
                <a:lnTo>
                  <a:pt x="2593924" y="2019"/>
                </a:lnTo>
                <a:lnTo>
                  <a:pt x="2594076" y="1905"/>
                </a:lnTo>
                <a:lnTo>
                  <a:pt x="2594622" y="1524"/>
                </a:lnTo>
                <a:lnTo>
                  <a:pt x="2588209" y="762"/>
                </a:lnTo>
                <a:lnTo>
                  <a:pt x="2587142" y="635"/>
                </a:lnTo>
                <a:lnTo>
                  <a:pt x="2588285" y="254"/>
                </a:lnTo>
                <a:lnTo>
                  <a:pt x="2589047" y="0"/>
                </a:lnTo>
                <a:lnTo>
                  <a:pt x="2583180" y="254"/>
                </a:lnTo>
                <a:lnTo>
                  <a:pt x="2574963" y="254"/>
                </a:lnTo>
                <a:lnTo>
                  <a:pt x="2566606" y="0"/>
                </a:lnTo>
                <a:lnTo>
                  <a:pt x="2570950" y="635"/>
                </a:lnTo>
                <a:lnTo>
                  <a:pt x="2568321" y="1270"/>
                </a:lnTo>
                <a:lnTo>
                  <a:pt x="2564727" y="1905"/>
                </a:lnTo>
                <a:lnTo>
                  <a:pt x="2566124" y="2540"/>
                </a:lnTo>
                <a:lnTo>
                  <a:pt x="2578658" y="762"/>
                </a:lnTo>
                <a:lnTo>
                  <a:pt x="2585656" y="889"/>
                </a:lnTo>
                <a:lnTo>
                  <a:pt x="2586672" y="1270"/>
                </a:lnTo>
                <a:lnTo>
                  <a:pt x="2585923" y="1905"/>
                </a:lnTo>
                <a:lnTo>
                  <a:pt x="2587625" y="2540"/>
                </a:lnTo>
                <a:lnTo>
                  <a:pt x="2572613" y="3302"/>
                </a:lnTo>
                <a:lnTo>
                  <a:pt x="2563749" y="4445"/>
                </a:lnTo>
                <a:lnTo>
                  <a:pt x="2555189" y="5715"/>
                </a:lnTo>
                <a:lnTo>
                  <a:pt x="2541066" y="6858"/>
                </a:lnTo>
                <a:lnTo>
                  <a:pt x="2527985" y="5842"/>
                </a:lnTo>
                <a:lnTo>
                  <a:pt x="2525344" y="5842"/>
                </a:lnTo>
                <a:lnTo>
                  <a:pt x="2533726" y="5715"/>
                </a:lnTo>
                <a:lnTo>
                  <a:pt x="2533053" y="4826"/>
                </a:lnTo>
                <a:lnTo>
                  <a:pt x="2532278" y="3810"/>
                </a:lnTo>
                <a:lnTo>
                  <a:pt x="2532088" y="3556"/>
                </a:lnTo>
                <a:lnTo>
                  <a:pt x="2527325" y="3175"/>
                </a:lnTo>
                <a:lnTo>
                  <a:pt x="2517305" y="3810"/>
                </a:lnTo>
                <a:lnTo>
                  <a:pt x="2508059" y="3429"/>
                </a:lnTo>
                <a:lnTo>
                  <a:pt x="2499931" y="2616"/>
                </a:lnTo>
                <a:lnTo>
                  <a:pt x="2495410" y="3810"/>
                </a:lnTo>
                <a:lnTo>
                  <a:pt x="2491765" y="4318"/>
                </a:lnTo>
                <a:lnTo>
                  <a:pt x="2479979" y="4826"/>
                </a:lnTo>
                <a:lnTo>
                  <a:pt x="2476703" y="4445"/>
                </a:lnTo>
                <a:lnTo>
                  <a:pt x="2475979" y="3556"/>
                </a:lnTo>
                <a:lnTo>
                  <a:pt x="2471801" y="2794"/>
                </a:lnTo>
                <a:lnTo>
                  <a:pt x="2446185" y="2667"/>
                </a:lnTo>
                <a:lnTo>
                  <a:pt x="2434971" y="2413"/>
                </a:lnTo>
                <a:lnTo>
                  <a:pt x="2423769" y="2159"/>
                </a:lnTo>
                <a:lnTo>
                  <a:pt x="2402725" y="1905"/>
                </a:lnTo>
                <a:lnTo>
                  <a:pt x="2381224" y="2413"/>
                </a:lnTo>
                <a:lnTo>
                  <a:pt x="2395372" y="4318"/>
                </a:lnTo>
                <a:lnTo>
                  <a:pt x="2400058" y="2413"/>
                </a:lnTo>
                <a:lnTo>
                  <a:pt x="2404313" y="3683"/>
                </a:lnTo>
                <a:lnTo>
                  <a:pt x="2402421" y="5207"/>
                </a:lnTo>
                <a:lnTo>
                  <a:pt x="2397290" y="6604"/>
                </a:lnTo>
                <a:lnTo>
                  <a:pt x="2391803" y="7874"/>
                </a:lnTo>
                <a:lnTo>
                  <a:pt x="2388133" y="7493"/>
                </a:lnTo>
                <a:lnTo>
                  <a:pt x="2377846" y="7239"/>
                </a:lnTo>
                <a:lnTo>
                  <a:pt x="2379180" y="6604"/>
                </a:lnTo>
                <a:lnTo>
                  <a:pt x="2361361" y="7620"/>
                </a:lnTo>
                <a:lnTo>
                  <a:pt x="2364016" y="8382"/>
                </a:lnTo>
                <a:lnTo>
                  <a:pt x="2375547" y="7874"/>
                </a:lnTo>
                <a:lnTo>
                  <a:pt x="2367242" y="8890"/>
                </a:lnTo>
                <a:lnTo>
                  <a:pt x="2365210" y="8763"/>
                </a:lnTo>
                <a:lnTo>
                  <a:pt x="2354402" y="8128"/>
                </a:lnTo>
                <a:lnTo>
                  <a:pt x="2350871" y="7620"/>
                </a:lnTo>
                <a:lnTo>
                  <a:pt x="2354567" y="6858"/>
                </a:lnTo>
                <a:lnTo>
                  <a:pt x="2345156" y="6985"/>
                </a:lnTo>
                <a:lnTo>
                  <a:pt x="2333129" y="7620"/>
                </a:lnTo>
                <a:lnTo>
                  <a:pt x="2335212" y="8763"/>
                </a:lnTo>
                <a:lnTo>
                  <a:pt x="2329167" y="8509"/>
                </a:lnTo>
                <a:lnTo>
                  <a:pt x="2330907" y="7620"/>
                </a:lnTo>
                <a:lnTo>
                  <a:pt x="2331148" y="7493"/>
                </a:lnTo>
                <a:lnTo>
                  <a:pt x="2334196" y="6985"/>
                </a:lnTo>
                <a:lnTo>
                  <a:pt x="2337244" y="6477"/>
                </a:lnTo>
                <a:lnTo>
                  <a:pt x="2343531" y="5588"/>
                </a:lnTo>
                <a:lnTo>
                  <a:pt x="2331516" y="5588"/>
                </a:lnTo>
                <a:lnTo>
                  <a:pt x="2332799" y="4191"/>
                </a:lnTo>
                <a:lnTo>
                  <a:pt x="2333040" y="3937"/>
                </a:lnTo>
                <a:lnTo>
                  <a:pt x="2333942" y="3810"/>
                </a:lnTo>
                <a:lnTo>
                  <a:pt x="2336673" y="3429"/>
                </a:lnTo>
                <a:lnTo>
                  <a:pt x="2319959" y="3810"/>
                </a:lnTo>
                <a:lnTo>
                  <a:pt x="2321407" y="3556"/>
                </a:lnTo>
                <a:lnTo>
                  <a:pt x="2323592" y="3175"/>
                </a:lnTo>
                <a:lnTo>
                  <a:pt x="2323592" y="2540"/>
                </a:lnTo>
                <a:lnTo>
                  <a:pt x="2323592" y="2413"/>
                </a:lnTo>
                <a:lnTo>
                  <a:pt x="2327211" y="1905"/>
                </a:lnTo>
                <a:lnTo>
                  <a:pt x="2319477" y="1905"/>
                </a:lnTo>
                <a:lnTo>
                  <a:pt x="2312479" y="2286"/>
                </a:lnTo>
                <a:lnTo>
                  <a:pt x="2305799" y="2540"/>
                </a:lnTo>
                <a:lnTo>
                  <a:pt x="2298966" y="2032"/>
                </a:lnTo>
                <a:lnTo>
                  <a:pt x="2294775" y="3556"/>
                </a:lnTo>
                <a:lnTo>
                  <a:pt x="2266213" y="2540"/>
                </a:lnTo>
                <a:lnTo>
                  <a:pt x="2255558" y="2413"/>
                </a:lnTo>
                <a:lnTo>
                  <a:pt x="2239200" y="2413"/>
                </a:lnTo>
                <a:lnTo>
                  <a:pt x="2243937" y="3556"/>
                </a:lnTo>
                <a:lnTo>
                  <a:pt x="2231999" y="4191"/>
                </a:lnTo>
                <a:lnTo>
                  <a:pt x="2224455" y="3683"/>
                </a:lnTo>
                <a:lnTo>
                  <a:pt x="2215515" y="2794"/>
                </a:lnTo>
                <a:lnTo>
                  <a:pt x="2199411" y="2921"/>
                </a:lnTo>
                <a:lnTo>
                  <a:pt x="2188438" y="3556"/>
                </a:lnTo>
                <a:lnTo>
                  <a:pt x="2180247" y="4191"/>
                </a:lnTo>
                <a:lnTo>
                  <a:pt x="2175510" y="5080"/>
                </a:lnTo>
                <a:lnTo>
                  <a:pt x="2174862" y="6223"/>
                </a:lnTo>
                <a:lnTo>
                  <a:pt x="2165477" y="6985"/>
                </a:lnTo>
                <a:lnTo>
                  <a:pt x="2163330" y="5842"/>
                </a:lnTo>
                <a:lnTo>
                  <a:pt x="2159089" y="5207"/>
                </a:lnTo>
                <a:lnTo>
                  <a:pt x="2157692" y="5422"/>
                </a:lnTo>
                <a:lnTo>
                  <a:pt x="2157692" y="35560"/>
                </a:lnTo>
                <a:lnTo>
                  <a:pt x="2144699" y="35356"/>
                </a:lnTo>
                <a:lnTo>
                  <a:pt x="2146096" y="35306"/>
                </a:lnTo>
                <a:lnTo>
                  <a:pt x="2155571" y="34417"/>
                </a:lnTo>
                <a:lnTo>
                  <a:pt x="2157692" y="35560"/>
                </a:lnTo>
                <a:lnTo>
                  <a:pt x="2157692" y="5422"/>
                </a:lnTo>
                <a:lnTo>
                  <a:pt x="2152256" y="6223"/>
                </a:lnTo>
                <a:lnTo>
                  <a:pt x="2143442" y="7112"/>
                </a:lnTo>
                <a:lnTo>
                  <a:pt x="2133828" y="7620"/>
                </a:lnTo>
                <a:lnTo>
                  <a:pt x="2124608" y="7366"/>
                </a:lnTo>
                <a:lnTo>
                  <a:pt x="2138705" y="6096"/>
                </a:lnTo>
                <a:lnTo>
                  <a:pt x="2146033" y="5842"/>
                </a:lnTo>
                <a:lnTo>
                  <a:pt x="2141740" y="5080"/>
                </a:lnTo>
                <a:lnTo>
                  <a:pt x="2141016" y="4953"/>
                </a:lnTo>
                <a:lnTo>
                  <a:pt x="2131161" y="4953"/>
                </a:lnTo>
                <a:lnTo>
                  <a:pt x="2119452" y="5080"/>
                </a:lnTo>
                <a:lnTo>
                  <a:pt x="2108873" y="4826"/>
                </a:lnTo>
                <a:lnTo>
                  <a:pt x="2099525" y="5842"/>
                </a:lnTo>
                <a:lnTo>
                  <a:pt x="2058123" y="10033"/>
                </a:lnTo>
                <a:lnTo>
                  <a:pt x="2064981" y="11430"/>
                </a:lnTo>
                <a:lnTo>
                  <a:pt x="2062391" y="13716"/>
                </a:lnTo>
                <a:lnTo>
                  <a:pt x="2048802" y="15240"/>
                </a:lnTo>
                <a:lnTo>
                  <a:pt x="2048370" y="15113"/>
                </a:lnTo>
                <a:lnTo>
                  <a:pt x="2046655" y="14605"/>
                </a:lnTo>
                <a:lnTo>
                  <a:pt x="2039213" y="14224"/>
                </a:lnTo>
                <a:lnTo>
                  <a:pt x="2029625" y="13970"/>
                </a:lnTo>
                <a:lnTo>
                  <a:pt x="2021027" y="13589"/>
                </a:lnTo>
                <a:lnTo>
                  <a:pt x="2020023" y="12700"/>
                </a:lnTo>
                <a:lnTo>
                  <a:pt x="2017014" y="12192"/>
                </a:lnTo>
                <a:lnTo>
                  <a:pt x="2014753" y="11811"/>
                </a:lnTo>
                <a:lnTo>
                  <a:pt x="2012327" y="11049"/>
                </a:lnTo>
                <a:lnTo>
                  <a:pt x="2019871" y="10414"/>
                </a:lnTo>
                <a:lnTo>
                  <a:pt x="2025650" y="10922"/>
                </a:lnTo>
                <a:lnTo>
                  <a:pt x="2028304" y="12446"/>
                </a:lnTo>
                <a:lnTo>
                  <a:pt x="2036178" y="11811"/>
                </a:lnTo>
                <a:lnTo>
                  <a:pt x="2031250" y="10922"/>
                </a:lnTo>
                <a:lnTo>
                  <a:pt x="2026462" y="10414"/>
                </a:lnTo>
                <a:lnTo>
                  <a:pt x="2015324" y="9271"/>
                </a:lnTo>
                <a:lnTo>
                  <a:pt x="2005698" y="8636"/>
                </a:lnTo>
                <a:lnTo>
                  <a:pt x="2006701" y="8001"/>
                </a:lnTo>
                <a:lnTo>
                  <a:pt x="2007844" y="7874"/>
                </a:lnTo>
                <a:lnTo>
                  <a:pt x="2013534" y="7239"/>
                </a:lnTo>
                <a:lnTo>
                  <a:pt x="2020341" y="7112"/>
                </a:lnTo>
                <a:lnTo>
                  <a:pt x="2016645" y="7620"/>
                </a:lnTo>
                <a:lnTo>
                  <a:pt x="2018792" y="8001"/>
                </a:lnTo>
                <a:lnTo>
                  <a:pt x="2019325" y="8509"/>
                </a:lnTo>
                <a:lnTo>
                  <a:pt x="2028723" y="7366"/>
                </a:lnTo>
                <a:lnTo>
                  <a:pt x="2028088" y="7112"/>
                </a:lnTo>
                <a:lnTo>
                  <a:pt x="2026208" y="6350"/>
                </a:lnTo>
                <a:lnTo>
                  <a:pt x="2024392" y="6096"/>
                </a:lnTo>
                <a:lnTo>
                  <a:pt x="2021662" y="5715"/>
                </a:lnTo>
                <a:lnTo>
                  <a:pt x="2019846" y="5461"/>
                </a:lnTo>
                <a:lnTo>
                  <a:pt x="2017801" y="4495"/>
                </a:lnTo>
                <a:lnTo>
                  <a:pt x="2019592" y="4368"/>
                </a:lnTo>
                <a:lnTo>
                  <a:pt x="2020963" y="4191"/>
                </a:lnTo>
                <a:lnTo>
                  <a:pt x="2020785" y="3937"/>
                </a:lnTo>
                <a:lnTo>
                  <a:pt x="2019122" y="4127"/>
                </a:lnTo>
                <a:lnTo>
                  <a:pt x="2018182" y="4318"/>
                </a:lnTo>
                <a:lnTo>
                  <a:pt x="2017763" y="4483"/>
                </a:lnTo>
                <a:lnTo>
                  <a:pt x="2011959" y="4699"/>
                </a:lnTo>
                <a:lnTo>
                  <a:pt x="2006053" y="4826"/>
                </a:lnTo>
                <a:lnTo>
                  <a:pt x="2002574" y="5207"/>
                </a:lnTo>
                <a:lnTo>
                  <a:pt x="2004085" y="5715"/>
                </a:lnTo>
                <a:lnTo>
                  <a:pt x="1992566" y="4826"/>
                </a:lnTo>
                <a:lnTo>
                  <a:pt x="1978545" y="5334"/>
                </a:lnTo>
                <a:lnTo>
                  <a:pt x="1964334" y="6096"/>
                </a:lnTo>
                <a:lnTo>
                  <a:pt x="1952256" y="5461"/>
                </a:lnTo>
                <a:lnTo>
                  <a:pt x="1951659" y="5842"/>
                </a:lnTo>
                <a:lnTo>
                  <a:pt x="1959571" y="6604"/>
                </a:lnTo>
                <a:lnTo>
                  <a:pt x="1950135" y="7366"/>
                </a:lnTo>
                <a:lnTo>
                  <a:pt x="1936026" y="7874"/>
                </a:lnTo>
                <a:lnTo>
                  <a:pt x="1936483" y="7239"/>
                </a:lnTo>
                <a:lnTo>
                  <a:pt x="1937042" y="6477"/>
                </a:lnTo>
                <a:lnTo>
                  <a:pt x="1931276" y="5969"/>
                </a:lnTo>
                <a:lnTo>
                  <a:pt x="1925535" y="6604"/>
                </a:lnTo>
                <a:lnTo>
                  <a:pt x="1917141" y="6985"/>
                </a:lnTo>
                <a:lnTo>
                  <a:pt x="1909927" y="7239"/>
                </a:lnTo>
                <a:lnTo>
                  <a:pt x="1907717" y="7112"/>
                </a:lnTo>
                <a:lnTo>
                  <a:pt x="1905114" y="7874"/>
                </a:lnTo>
                <a:lnTo>
                  <a:pt x="1907565" y="8890"/>
                </a:lnTo>
                <a:lnTo>
                  <a:pt x="1909330" y="10033"/>
                </a:lnTo>
                <a:lnTo>
                  <a:pt x="1904644" y="11176"/>
                </a:lnTo>
                <a:lnTo>
                  <a:pt x="1897468" y="12065"/>
                </a:lnTo>
                <a:lnTo>
                  <a:pt x="1889544" y="12192"/>
                </a:lnTo>
                <a:lnTo>
                  <a:pt x="1881314" y="12065"/>
                </a:lnTo>
                <a:lnTo>
                  <a:pt x="1873237" y="12192"/>
                </a:lnTo>
                <a:lnTo>
                  <a:pt x="1871281" y="11811"/>
                </a:lnTo>
                <a:lnTo>
                  <a:pt x="1870621" y="11684"/>
                </a:lnTo>
                <a:lnTo>
                  <a:pt x="1869973" y="11557"/>
                </a:lnTo>
                <a:lnTo>
                  <a:pt x="1875447" y="11176"/>
                </a:lnTo>
                <a:lnTo>
                  <a:pt x="1884248" y="10922"/>
                </a:lnTo>
                <a:lnTo>
                  <a:pt x="1890991" y="10541"/>
                </a:lnTo>
                <a:lnTo>
                  <a:pt x="1855406" y="11684"/>
                </a:lnTo>
                <a:lnTo>
                  <a:pt x="1851888" y="11049"/>
                </a:lnTo>
                <a:lnTo>
                  <a:pt x="1855139" y="10414"/>
                </a:lnTo>
                <a:lnTo>
                  <a:pt x="1862315" y="10033"/>
                </a:lnTo>
                <a:lnTo>
                  <a:pt x="1870595" y="9906"/>
                </a:lnTo>
                <a:lnTo>
                  <a:pt x="1859457" y="9525"/>
                </a:lnTo>
                <a:lnTo>
                  <a:pt x="1848497" y="9779"/>
                </a:lnTo>
                <a:lnTo>
                  <a:pt x="1839417" y="10668"/>
                </a:lnTo>
                <a:lnTo>
                  <a:pt x="1833918" y="11684"/>
                </a:lnTo>
                <a:lnTo>
                  <a:pt x="1825015" y="11430"/>
                </a:lnTo>
                <a:lnTo>
                  <a:pt x="1820316" y="11811"/>
                </a:lnTo>
                <a:lnTo>
                  <a:pt x="1814017" y="11430"/>
                </a:lnTo>
                <a:lnTo>
                  <a:pt x="1811921" y="11303"/>
                </a:lnTo>
                <a:lnTo>
                  <a:pt x="1820252" y="10287"/>
                </a:lnTo>
                <a:lnTo>
                  <a:pt x="1819719" y="7620"/>
                </a:lnTo>
                <a:lnTo>
                  <a:pt x="1832775" y="7112"/>
                </a:lnTo>
                <a:lnTo>
                  <a:pt x="1840915" y="7366"/>
                </a:lnTo>
                <a:lnTo>
                  <a:pt x="1839239" y="8128"/>
                </a:lnTo>
                <a:lnTo>
                  <a:pt x="1836966" y="9017"/>
                </a:lnTo>
                <a:lnTo>
                  <a:pt x="1843303" y="9398"/>
                </a:lnTo>
                <a:lnTo>
                  <a:pt x="1844852" y="7874"/>
                </a:lnTo>
                <a:lnTo>
                  <a:pt x="1852701" y="8636"/>
                </a:lnTo>
                <a:lnTo>
                  <a:pt x="1856447" y="7874"/>
                </a:lnTo>
                <a:lnTo>
                  <a:pt x="1858949" y="7366"/>
                </a:lnTo>
                <a:lnTo>
                  <a:pt x="1867357" y="7239"/>
                </a:lnTo>
                <a:lnTo>
                  <a:pt x="1872068" y="7620"/>
                </a:lnTo>
                <a:lnTo>
                  <a:pt x="1866328" y="7747"/>
                </a:lnTo>
                <a:lnTo>
                  <a:pt x="1863191" y="8128"/>
                </a:lnTo>
                <a:lnTo>
                  <a:pt x="1874050" y="8001"/>
                </a:lnTo>
                <a:lnTo>
                  <a:pt x="1883981" y="8001"/>
                </a:lnTo>
                <a:lnTo>
                  <a:pt x="1893201" y="7620"/>
                </a:lnTo>
                <a:lnTo>
                  <a:pt x="1896491" y="7239"/>
                </a:lnTo>
                <a:lnTo>
                  <a:pt x="1897583" y="7112"/>
                </a:lnTo>
                <a:lnTo>
                  <a:pt x="1901964" y="6604"/>
                </a:lnTo>
                <a:lnTo>
                  <a:pt x="1896364" y="6477"/>
                </a:lnTo>
                <a:lnTo>
                  <a:pt x="1885149" y="6223"/>
                </a:lnTo>
                <a:lnTo>
                  <a:pt x="1851964" y="6477"/>
                </a:lnTo>
                <a:lnTo>
                  <a:pt x="1841639" y="5842"/>
                </a:lnTo>
                <a:lnTo>
                  <a:pt x="1800860" y="8382"/>
                </a:lnTo>
                <a:lnTo>
                  <a:pt x="1802904" y="9017"/>
                </a:lnTo>
                <a:lnTo>
                  <a:pt x="1806524" y="9779"/>
                </a:lnTo>
                <a:lnTo>
                  <a:pt x="1807984" y="10541"/>
                </a:lnTo>
                <a:lnTo>
                  <a:pt x="1803539" y="11430"/>
                </a:lnTo>
                <a:lnTo>
                  <a:pt x="1802460" y="11176"/>
                </a:lnTo>
                <a:lnTo>
                  <a:pt x="1798675" y="10287"/>
                </a:lnTo>
                <a:lnTo>
                  <a:pt x="1791398" y="9398"/>
                </a:lnTo>
                <a:lnTo>
                  <a:pt x="1782064" y="8890"/>
                </a:lnTo>
                <a:lnTo>
                  <a:pt x="1771002" y="8636"/>
                </a:lnTo>
                <a:lnTo>
                  <a:pt x="1769656" y="9779"/>
                </a:lnTo>
                <a:lnTo>
                  <a:pt x="1761617" y="10668"/>
                </a:lnTo>
                <a:lnTo>
                  <a:pt x="1753958" y="11303"/>
                </a:lnTo>
                <a:lnTo>
                  <a:pt x="1753793" y="12319"/>
                </a:lnTo>
                <a:lnTo>
                  <a:pt x="1761121" y="11176"/>
                </a:lnTo>
                <a:lnTo>
                  <a:pt x="1764804" y="12827"/>
                </a:lnTo>
                <a:lnTo>
                  <a:pt x="1765833" y="13081"/>
                </a:lnTo>
                <a:lnTo>
                  <a:pt x="1758975" y="13462"/>
                </a:lnTo>
                <a:lnTo>
                  <a:pt x="1758124" y="14071"/>
                </a:lnTo>
                <a:lnTo>
                  <a:pt x="1758226" y="14351"/>
                </a:lnTo>
                <a:lnTo>
                  <a:pt x="1758454" y="14732"/>
                </a:lnTo>
                <a:lnTo>
                  <a:pt x="1755444" y="15113"/>
                </a:lnTo>
                <a:lnTo>
                  <a:pt x="1749450" y="14986"/>
                </a:lnTo>
                <a:lnTo>
                  <a:pt x="1743456" y="14859"/>
                </a:lnTo>
                <a:lnTo>
                  <a:pt x="1742122" y="14351"/>
                </a:lnTo>
                <a:lnTo>
                  <a:pt x="1740890" y="13843"/>
                </a:lnTo>
                <a:lnTo>
                  <a:pt x="1729181" y="13335"/>
                </a:lnTo>
                <a:lnTo>
                  <a:pt x="1735048" y="12446"/>
                </a:lnTo>
                <a:lnTo>
                  <a:pt x="1743443" y="11303"/>
                </a:lnTo>
                <a:lnTo>
                  <a:pt x="1753603" y="10033"/>
                </a:lnTo>
                <a:lnTo>
                  <a:pt x="1761540" y="9398"/>
                </a:lnTo>
                <a:lnTo>
                  <a:pt x="1764715" y="9144"/>
                </a:lnTo>
                <a:lnTo>
                  <a:pt x="1763661" y="8255"/>
                </a:lnTo>
                <a:lnTo>
                  <a:pt x="1749590" y="9398"/>
                </a:lnTo>
                <a:lnTo>
                  <a:pt x="1743214" y="8382"/>
                </a:lnTo>
                <a:lnTo>
                  <a:pt x="1746135" y="9144"/>
                </a:lnTo>
                <a:lnTo>
                  <a:pt x="1744383" y="9906"/>
                </a:lnTo>
                <a:lnTo>
                  <a:pt x="1742325" y="10414"/>
                </a:lnTo>
                <a:lnTo>
                  <a:pt x="1744345" y="10795"/>
                </a:lnTo>
                <a:lnTo>
                  <a:pt x="1689798" y="14097"/>
                </a:lnTo>
                <a:lnTo>
                  <a:pt x="1670024" y="14986"/>
                </a:lnTo>
                <a:lnTo>
                  <a:pt x="1678660" y="13208"/>
                </a:lnTo>
                <a:lnTo>
                  <a:pt x="1682965" y="12827"/>
                </a:lnTo>
                <a:lnTo>
                  <a:pt x="1690128" y="12192"/>
                </a:lnTo>
                <a:lnTo>
                  <a:pt x="1692998" y="11938"/>
                </a:lnTo>
                <a:lnTo>
                  <a:pt x="1703793" y="10795"/>
                </a:lnTo>
                <a:lnTo>
                  <a:pt x="1704987" y="10668"/>
                </a:lnTo>
                <a:lnTo>
                  <a:pt x="1706562" y="8636"/>
                </a:lnTo>
                <a:lnTo>
                  <a:pt x="1693468" y="9271"/>
                </a:lnTo>
                <a:lnTo>
                  <a:pt x="1693545" y="10795"/>
                </a:lnTo>
                <a:lnTo>
                  <a:pt x="1683029" y="10668"/>
                </a:lnTo>
                <a:lnTo>
                  <a:pt x="1674164" y="9906"/>
                </a:lnTo>
                <a:lnTo>
                  <a:pt x="1662010" y="10033"/>
                </a:lnTo>
                <a:lnTo>
                  <a:pt x="1634299" y="10922"/>
                </a:lnTo>
                <a:lnTo>
                  <a:pt x="1642198" y="11684"/>
                </a:lnTo>
                <a:lnTo>
                  <a:pt x="1636191" y="12065"/>
                </a:lnTo>
                <a:lnTo>
                  <a:pt x="1629003" y="12192"/>
                </a:lnTo>
                <a:lnTo>
                  <a:pt x="1614957" y="11938"/>
                </a:lnTo>
                <a:lnTo>
                  <a:pt x="1617014" y="11557"/>
                </a:lnTo>
                <a:lnTo>
                  <a:pt x="1609255" y="12192"/>
                </a:lnTo>
                <a:lnTo>
                  <a:pt x="1608048" y="12065"/>
                </a:lnTo>
                <a:lnTo>
                  <a:pt x="1607756" y="12065"/>
                </a:lnTo>
                <a:lnTo>
                  <a:pt x="1607781" y="11938"/>
                </a:lnTo>
                <a:lnTo>
                  <a:pt x="1599171" y="12446"/>
                </a:lnTo>
                <a:lnTo>
                  <a:pt x="1587334" y="12573"/>
                </a:lnTo>
                <a:lnTo>
                  <a:pt x="1574038" y="12573"/>
                </a:lnTo>
                <a:lnTo>
                  <a:pt x="1561033" y="12827"/>
                </a:lnTo>
                <a:lnTo>
                  <a:pt x="1561058" y="14351"/>
                </a:lnTo>
                <a:lnTo>
                  <a:pt x="1577251" y="12827"/>
                </a:lnTo>
                <a:lnTo>
                  <a:pt x="1585112" y="12954"/>
                </a:lnTo>
                <a:lnTo>
                  <a:pt x="1587246" y="13208"/>
                </a:lnTo>
                <a:lnTo>
                  <a:pt x="1602397" y="13716"/>
                </a:lnTo>
                <a:lnTo>
                  <a:pt x="1595069" y="14859"/>
                </a:lnTo>
                <a:lnTo>
                  <a:pt x="1580730" y="15240"/>
                </a:lnTo>
                <a:lnTo>
                  <a:pt x="1567307" y="16002"/>
                </a:lnTo>
                <a:lnTo>
                  <a:pt x="1553387" y="16637"/>
                </a:lnTo>
                <a:lnTo>
                  <a:pt x="1537538" y="17018"/>
                </a:lnTo>
                <a:lnTo>
                  <a:pt x="1544853" y="17526"/>
                </a:lnTo>
                <a:lnTo>
                  <a:pt x="1538909" y="18034"/>
                </a:lnTo>
                <a:lnTo>
                  <a:pt x="1532115" y="18288"/>
                </a:lnTo>
                <a:lnTo>
                  <a:pt x="1516621" y="18288"/>
                </a:lnTo>
                <a:lnTo>
                  <a:pt x="1510296" y="17526"/>
                </a:lnTo>
                <a:lnTo>
                  <a:pt x="1511846" y="17272"/>
                </a:lnTo>
                <a:lnTo>
                  <a:pt x="1514944" y="16764"/>
                </a:lnTo>
                <a:lnTo>
                  <a:pt x="1521053" y="16002"/>
                </a:lnTo>
                <a:lnTo>
                  <a:pt x="1519161" y="15367"/>
                </a:lnTo>
                <a:lnTo>
                  <a:pt x="1522831" y="14719"/>
                </a:lnTo>
                <a:lnTo>
                  <a:pt x="1517650" y="15113"/>
                </a:lnTo>
                <a:lnTo>
                  <a:pt x="1510525" y="16002"/>
                </a:lnTo>
                <a:lnTo>
                  <a:pt x="1502625" y="16891"/>
                </a:lnTo>
                <a:lnTo>
                  <a:pt x="1488821" y="17272"/>
                </a:lnTo>
                <a:lnTo>
                  <a:pt x="1488503" y="17018"/>
                </a:lnTo>
                <a:lnTo>
                  <a:pt x="1487716" y="16383"/>
                </a:lnTo>
                <a:lnTo>
                  <a:pt x="1493558" y="16891"/>
                </a:lnTo>
                <a:lnTo>
                  <a:pt x="1495590" y="16383"/>
                </a:lnTo>
                <a:lnTo>
                  <a:pt x="1496098" y="16256"/>
                </a:lnTo>
                <a:lnTo>
                  <a:pt x="1489659" y="16256"/>
                </a:lnTo>
                <a:lnTo>
                  <a:pt x="1474647" y="17018"/>
                </a:lnTo>
                <a:lnTo>
                  <a:pt x="1465262" y="17018"/>
                </a:lnTo>
                <a:lnTo>
                  <a:pt x="1471574" y="16510"/>
                </a:lnTo>
                <a:lnTo>
                  <a:pt x="1475270" y="16002"/>
                </a:lnTo>
                <a:lnTo>
                  <a:pt x="1477124" y="15748"/>
                </a:lnTo>
                <a:lnTo>
                  <a:pt x="1479346" y="14986"/>
                </a:lnTo>
                <a:lnTo>
                  <a:pt x="1475663" y="14097"/>
                </a:lnTo>
                <a:lnTo>
                  <a:pt x="1468374" y="16002"/>
                </a:lnTo>
                <a:lnTo>
                  <a:pt x="1462074" y="15748"/>
                </a:lnTo>
                <a:lnTo>
                  <a:pt x="1464652" y="15113"/>
                </a:lnTo>
                <a:lnTo>
                  <a:pt x="1462074" y="14986"/>
                </a:lnTo>
                <a:lnTo>
                  <a:pt x="1458417" y="15240"/>
                </a:lnTo>
                <a:lnTo>
                  <a:pt x="1457998" y="15748"/>
                </a:lnTo>
                <a:lnTo>
                  <a:pt x="1456613" y="16383"/>
                </a:lnTo>
                <a:lnTo>
                  <a:pt x="1450035" y="16510"/>
                </a:lnTo>
                <a:lnTo>
                  <a:pt x="1447927" y="16129"/>
                </a:lnTo>
                <a:lnTo>
                  <a:pt x="1443228" y="15875"/>
                </a:lnTo>
                <a:lnTo>
                  <a:pt x="1445285" y="15367"/>
                </a:lnTo>
                <a:lnTo>
                  <a:pt x="1436979" y="15621"/>
                </a:lnTo>
                <a:lnTo>
                  <a:pt x="1433398" y="15875"/>
                </a:lnTo>
                <a:lnTo>
                  <a:pt x="1430020" y="16383"/>
                </a:lnTo>
                <a:lnTo>
                  <a:pt x="1422323" y="17018"/>
                </a:lnTo>
                <a:lnTo>
                  <a:pt x="1430032" y="17399"/>
                </a:lnTo>
                <a:lnTo>
                  <a:pt x="1432712" y="18288"/>
                </a:lnTo>
                <a:lnTo>
                  <a:pt x="1430210" y="19431"/>
                </a:lnTo>
                <a:lnTo>
                  <a:pt x="1422349" y="20066"/>
                </a:lnTo>
                <a:lnTo>
                  <a:pt x="1408506" y="20193"/>
                </a:lnTo>
                <a:lnTo>
                  <a:pt x="1396441" y="20447"/>
                </a:lnTo>
                <a:lnTo>
                  <a:pt x="1385531" y="20447"/>
                </a:lnTo>
                <a:lnTo>
                  <a:pt x="1375194" y="19431"/>
                </a:lnTo>
                <a:lnTo>
                  <a:pt x="1366304" y="20701"/>
                </a:lnTo>
                <a:lnTo>
                  <a:pt x="1366596" y="19939"/>
                </a:lnTo>
                <a:lnTo>
                  <a:pt x="1366647" y="19812"/>
                </a:lnTo>
                <a:lnTo>
                  <a:pt x="1361351" y="19685"/>
                </a:lnTo>
                <a:lnTo>
                  <a:pt x="1353820" y="19939"/>
                </a:lnTo>
                <a:lnTo>
                  <a:pt x="1347406" y="19939"/>
                </a:lnTo>
                <a:lnTo>
                  <a:pt x="1351178" y="19050"/>
                </a:lnTo>
                <a:lnTo>
                  <a:pt x="1361541" y="18796"/>
                </a:lnTo>
                <a:lnTo>
                  <a:pt x="1369593" y="18415"/>
                </a:lnTo>
                <a:lnTo>
                  <a:pt x="1372285" y="18288"/>
                </a:lnTo>
                <a:lnTo>
                  <a:pt x="1372692" y="18161"/>
                </a:lnTo>
                <a:lnTo>
                  <a:pt x="1377226" y="16764"/>
                </a:lnTo>
                <a:lnTo>
                  <a:pt x="1365173" y="16649"/>
                </a:lnTo>
                <a:lnTo>
                  <a:pt x="1365008" y="17145"/>
                </a:lnTo>
                <a:lnTo>
                  <a:pt x="1362570" y="18161"/>
                </a:lnTo>
                <a:lnTo>
                  <a:pt x="1358925" y="17907"/>
                </a:lnTo>
                <a:lnTo>
                  <a:pt x="1345742" y="17399"/>
                </a:lnTo>
                <a:lnTo>
                  <a:pt x="1346796" y="16510"/>
                </a:lnTo>
                <a:lnTo>
                  <a:pt x="1334757" y="16510"/>
                </a:lnTo>
                <a:lnTo>
                  <a:pt x="1332699" y="18415"/>
                </a:lnTo>
                <a:lnTo>
                  <a:pt x="1323809" y="18161"/>
                </a:lnTo>
                <a:lnTo>
                  <a:pt x="1324254" y="17907"/>
                </a:lnTo>
                <a:lnTo>
                  <a:pt x="1325143" y="17399"/>
                </a:lnTo>
                <a:lnTo>
                  <a:pt x="1326680" y="16383"/>
                </a:lnTo>
                <a:lnTo>
                  <a:pt x="1326438" y="16129"/>
                </a:lnTo>
                <a:lnTo>
                  <a:pt x="1325880" y="15557"/>
                </a:lnTo>
                <a:lnTo>
                  <a:pt x="1326045" y="15455"/>
                </a:lnTo>
                <a:lnTo>
                  <a:pt x="1325994" y="15316"/>
                </a:lnTo>
                <a:lnTo>
                  <a:pt x="1325333" y="15100"/>
                </a:lnTo>
                <a:lnTo>
                  <a:pt x="1325638" y="15265"/>
                </a:lnTo>
                <a:lnTo>
                  <a:pt x="1325689" y="15417"/>
                </a:lnTo>
                <a:lnTo>
                  <a:pt x="1324775" y="16129"/>
                </a:lnTo>
                <a:lnTo>
                  <a:pt x="1313395" y="15494"/>
                </a:lnTo>
                <a:lnTo>
                  <a:pt x="1311198" y="15494"/>
                </a:lnTo>
                <a:lnTo>
                  <a:pt x="1313268" y="15748"/>
                </a:lnTo>
                <a:lnTo>
                  <a:pt x="1307033" y="17018"/>
                </a:lnTo>
                <a:lnTo>
                  <a:pt x="1317485" y="16383"/>
                </a:lnTo>
                <a:lnTo>
                  <a:pt x="1312545" y="17145"/>
                </a:lnTo>
                <a:lnTo>
                  <a:pt x="1296593" y="17399"/>
                </a:lnTo>
                <a:lnTo>
                  <a:pt x="1293444" y="17907"/>
                </a:lnTo>
                <a:lnTo>
                  <a:pt x="1292059" y="17653"/>
                </a:lnTo>
                <a:lnTo>
                  <a:pt x="1289977" y="17272"/>
                </a:lnTo>
                <a:lnTo>
                  <a:pt x="1289291" y="17145"/>
                </a:lnTo>
                <a:lnTo>
                  <a:pt x="1280388" y="17145"/>
                </a:lnTo>
                <a:lnTo>
                  <a:pt x="1269631" y="17272"/>
                </a:lnTo>
                <a:lnTo>
                  <a:pt x="1259903" y="17145"/>
                </a:lnTo>
                <a:lnTo>
                  <a:pt x="1263611" y="18542"/>
                </a:lnTo>
                <a:lnTo>
                  <a:pt x="1270977" y="18161"/>
                </a:lnTo>
                <a:lnTo>
                  <a:pt x="1278813" y="17653"/>
                </a:lnTo>
                <a:lnTo>
                  <a:pt x="1283995" y="18669"/>
                </a:lnTo>
                <a:lnTo>
                  <a:pt x="1269771" y="19431"/>
                </a:lnTo>
                <a:lnTo>
                  <a:pt x="1250950" y="19685"/>
                </a:lnTo>
                <a:lnTo>
                  <a:pt x="1230464" y="20193"/>
                </a:lnTo>
                <a:lnTo>
                  <a:pt x="1211224" y="21082"/>
                </a:lnTo>
                <a:lnTo>
                  <a:pt x="1202550" y="20701"/>
                </a:lnTo>
                <a:lnTo>
                  <a:pt x="1202740" y="20447"/>
                </a:lnTo>
                <a:lnTo>
                  <a:pt x="1203045" y="20066"/>
                </a:lnTo>
                <a:lnTo>
                  <a:pt x="1206576" y="19177"/>
                </a:lnTo>
                <a:lnTo>
                  <a:pt x="1207008" y="18288"/>
                </a:lnTo>
                <a:lnTo>
                  <a:pt x="1218882" y="17907"/>
                </a:lnTo>
                <a:lnTo>
                  <a:pt x="1236395" y="18034"/>
                </a:lnTo>
                <a:lnTo>
                  <a:pt x="1241615" y="17907"/>
                </a:lnTo>
                <a:lnTo>
                  <a:pt x="1246822" y="17780"/>
                </a:lnTo>
                <a:lnTo>
                  <a:pt x="1231722" y="17526"/>
                </a:lnTo>
                <a:lnTo>
                  <a:pt x="1214932" y="17780"/>
                </a:lnTo>
                <a:lnTo>
                  <a:pt x="1199019" y="18288"/>
                </a:lnTo>
                <a:lnTo>
                  <a:pt x="1186611" y="19177"/>
                </a:lnTo>
                <a:lnTo>
                  <a:pt x="1182636" y="19050"/>
                </a:lnTo>
                <a:lnTo>
                  <a:pt x="1174686" y="18796"/>
                </a:lnTo>
                <a:lnTo>
                  <a:pt x="1165593" y="17653"/>
                </a:lnTo>
                <a:lnTo>
                  <a:pt x="1155827" y="16649"/>
                </a:lnTo>
                <a:lnTo>
                  <a:pt x="1141476" y="16637"/>
                </a:lnTo>
                <a:lnTo>
                  <a:pt x="1144612" y="17907"/>
                </a:lnTo>
                <a:lnTo>
                  <a:pt x="1144104" y="18161"/>
                </a:lnTo>
                <a:lnTo>
                  <a:pt x="1151470" y="18542"/>
                </a:lnTo>
                <a:lnTo>
                  <a:pt x="1145184" y="19050"/>
                </a:lnTo>
                <a:lnTo>
                  <a:pt x="1137831" y="18669"/>
                </a:lnTo>
                <a:lnTo>
                  <a:pt x="1131036" y="18796"/>
                </a:lnTo>
                <a:lnTo>
                  <a:pt x="1130769" y="19304"/>
                </a:lnTo>
                <a:lnTo>
                  <a:pt x="1133551" y="19558"/>
                </a:lnTo>
                <a:lnTo>
                  <a:pt x="1135341" y="19939"/>
                </a:lnTo>
                <a:lnTo>
                  <a:pt x="1132128" y="20447"/>
                </a:lnTo>
                <a:lnTo>
                  <a:pt x="1128458" y="20193"/>
                </a:lnTo>
                <a:lnTo>
                  <a:pt x="1120609" y="20066"/>
                </a:lnTo>
                <a:lnTo>
                  <a:pt x="1121930" y="19304"/>
                </a:lnTo>
                <a:lnTo>
                  <a:pt x="1122146" y="19177"/>
                </a:lnTo>
                <a:lnTo>
                  <a:pt x="1123708" y="19050"/>
                </a:lnTo>
                <a:lnTo>
                  <a:pt x="1111377" y="19304"/>
                </a:lnTo>
                <a:lnTo>
                  <a:pt x="1105662" y="18542"/>
                </a:lnTo>
                <a:lnTo>
                  <a:pt x="1104709" y="18415"/>
                </a:lnTo>
                <a:lnTo>
                  <a:pt x="1098638" y="17907"/>
                </a:lnTo>
                <a:lnTo>
                  <a:pt x="1088085" y="18796"/>
                </a:lnTo>
                <a:lnTo>
                  <a:pt x="1089647" y="19431"/>
                </a:lnTo>
                <a:lnTo>
                  <a:pt x="1093851" y="18542"/>
                </a:lnTo>
                <a:lnTo>
                  <a:pt x="1098575" y="18923"/>
                </a:lnTo>
                <a:lnTo>
                  <a:pt x="1102233" y="19812"/>
                </a:lnTo>
                <a:lnTo>
                  <a:pt x="1090269" y="21336"/>
                </a:lnTo>
                <a:lnTo>
                  <a:pt x="1081316" y="21844"/>
                </a:lnTo>
                <a:lnTo>
                  <a:pt x="1081544" y="21717"/>
                </a:lnTo>
                <a:lnTo>
                  <a:pt x="1082903" y="20955"/>
                </a:lnTo>
                <a:lnTo>
                  <a:pt x="1073467" y="21717"/>
                </a:lnTo>
                <a:lnTo>
                  <a:pt x="1067193" y="21463"/>
                </a:lnTo>
                <a:lnTo>
                  <a:pt x="1067917" y="20828"/>
                </a:lnTo>
                <a:lnTo>
                  <a:pt x="1073861" y="20574"/>
                </a:lnTo>
                <a:lnTo>
                  <a:pt x="1081176" y="20447"/>
                </a:lnTo>
                <a:lnTo>
                  <a:pt x="1086027" y="19939"/>
                </a:lnTo>
                <a:lnTo>
                  <a:pt x="1068730" y="19812"/>
                </a:lnTo>
                <a:lnTo>
                  <a:pt x="1072375" y="20066"/>
                </a:lnTo>
                <a:lnTo>
                  <a:pt x="1053566" y="21590"/>
                </a:lnTo>
                <a:lnTo>
                  <a:pt x="1059992" y="21590"/>
                </a:lnTo>
                <a:lnTo>
                  <a:pt x="1060919" y="22225"/>
                </a:lnTo>
                <a:lnTo>
                  <a:pt x="1058303" y="23114"/>
                </a:lnTo>
                <a:lnTo>
                  <a:pt x="1054112" y="23495"/>
                </a:lnTo>
                <a:lnTo>
                  <a:pt x="1044536" y="23368"/>
                </a:lnTo>
                <a:lnTo>
                  <a:pt x="1036307" y="23114"/>
                </a:lnTo>
                <a:lnTo>
                  <a:pt x="1030833" y="22606"/>
                </a:lnTo>
                <a:lnTo>
                  <a:pt x="1029474" y="21590"/>
                </a:lnTo>
                <a:lnTo>
                  <a:pt x="1025867" y="22606"/>
                </a:lnTo>
                <a:lnTo>
                  <a:pt x="1018565" y="23114"/>
                </a:lnTo>
                <a:lnTo>
                  <a:pt x="1009396" y="23495"/>
                </a:lnTo>
                <a:lnTo>
                  <a:pt x="1000175" y="23749"/>
                </a:lnTo>
                <a:lnTo>
                  <a:pt x="1005674" y="24130"/>
                </a:lnTo>
                <a:lnTo>
                  <a:pt x="1005230" y="24638"/>
                </a:lnTo>
                <a:lnTo>
                  <a:pt x="998131" y="25654"/>
                </a:lnTo>
                <a:lnTo>
                  <a:pt x="979246" y="24257"/>
                </a:lnTo>
                <a:lnTo>
                  <a:pt x="987056" y="23749"/>
                </a:lnTo>
                <a:lnTo>
                  <a:pt x="985926" y="23368"/>
                </a:lnTo>
                <a:lnTo>
                  <a:pt x="985177" y="23114"/>
                </a:lnTo>
                <a:lnTo>
                  <a:pt x="980452" y="22479"/>
                </a:lnTo>
                <a:lnTo>
                  <a:pt x="979703" y="21717"/>
                </a:lnTo>
                <a:lnTo>
                  <a:pt x="981240" y="21463"/>
                </a:lnTo>
                <a:lnTo>
                  <a:pt x="985062" y="20828"/>
                </a:lnTo>
                <a:lnTo>
                  <a:pt x="992060" y="20574"/>
                </a:lnTo>
                <a:lnTo>
                  <a:pt x="1007986" y="20828"/>
                </a:lnTo>
                <a:lnTo>
                  <a:pt x="1004150" y="20574"/>
                </a:lnTo>
                <a:lnTo>
                  <a:pt x="994562" y="19939"/>
                </a:lnTo>
                <a:lnTo>
                  <a:pt x="983678" y="20574"/>
                </a:lnTo>
                <a:lnTo>
                  <a:pt x="973289" y="21463"/>
                </a:lnTo>
                <a:lnTo>
                  <a:pt x="961364" y="21463"/>
                </a:lnTo>
                <a:lnTo>
                  <a:pt x="961351" y="20828"/>
                </a:lnTo>
                <a:lnTo>
                  <a:pt x="961351" y="20701"/>
                </a:lnTo>
                <a:lnTo>
                  <a:pt x="962075" y="20294"/>
                </a:lnTo>
                <a:lnTo>
                  <a:pt x="959967" y="20447"/>
                </a:lnTo>
                <a:lnTo>
                  <a:pt x="951547" y="20828"/>
                </a:lnTo>
                <a:lnTo>
                  <a:pt x="942479" y="20701"/>
                </a:lnTo>
                <a:lnTo>
                  <a:pt x="945642" y="21209"/>
                </a:lnTo>
                <a:lnTo>
                  <a:pt x="952461" y="22733"/>
                </a:lnTo>
                <a:lnTo>
                  <a:pt x="940473" y="23368"/>
                </a:lnTo>
                <a:lnTo>
                  <a:pt x="924699" y="21717"/>
                </a:lnTo>
                <a:lnTo>
                  <a:pt x="915758" y="21971"/>
                </a:lnTo>
                <a:lnTo>
                  <a:pt x="912799" y="22733"/>
                </a:lnTo>
                <a:lnTo>
                  <a:pt x="910463" y="23749"/>
                </a:lnTo>
                <a:lnTo>
                  <a:pt x="903312" y="24765"/>
                </a:lnTo>
                <a:lnTo>
                  <a:pt x="913244" y="25908"/>
                </a:lnTo>
                <a:lnTo>
                  <a:pt x="912571" y="26631"/>
                </a:lnTo>
                <a:lnTo>
                  <a:pt x="916901" y="26797"/>
                </a:lnTo>
                <a:lnTo>
                  <a:pt x="916432" y="27686"/>
                </a:lnTo>
                <a:lnTo>
                  <a:pt x="911326" y="28067"/>
                </a:lnTo>
                <a:lnTo>
                  <a:pt x="904455" y="28321"/>
                </a:lnTo>
                <a:lnTo>
                  <a:pt x="898690" y="28829"/>
                </a:lnTo>
                <a:lnTo>
                  <a:pt x="880973" y="28194"/>
                </a:lnTo>
                <a:lnTo>
                  <a:pt x="867168" y="26924"/>
                </a:lnTo>
                <a:lnTo>
                  <a:pt x="869759" y="25654"/>
                </a:lnTo>
                <a:lnTo>
                  <a:pt x="870800" y="25146"/>
                </a:lnTo>
                <a:lnTo>
                  <a:pt x="879094" y="23749"/>
                </a:lnTo>
                <a:lnTo>
                  <a:pt x="886891" y="22098"/>
                </a:lnTo>
                <a:lnTo>
                  <a:pt x="887882" y="21082"/>
                </a:lnTo>
                <a:lnTo>
                  <a:pt x="889000" y="19939"/>
                </a:lnTo>
                <a:lnTo>
                  <a:pt x="855573" y="20828"/>
                </a:lnTo>
                <a:lnTo>
                  <a:pt x="839622" y="21082"/>
                </a:lnTo>
                <a:lnTo>
                  <a:pt x="827252" y="20701"/>
                </a:lnTo>
                <a:lnTo>
                  <a:pt x="809447" y="21717"/>
                </a:lnTo>
                <a:lnTo>
                  <a:pt x="811072" y="23749"/>
                </a:lnTo>
                <a:lnTo>
                  <a:pt x="813714" y="25273"/>
                </a:lnTo>
                <a:lnTo>
                  <a:pt x="806348" y="25654"/>
                </a:lnTo>
                <a:lnTo>
                  <a:pt x="802716" y="25527"/>
                </a:lnTo>
                <a:lnTo>
                  <a:pt x="797991" y="25146"/>
                </a:lnTo>
                <a:lnTo>
                  <a:pt x="806335" y="24130"/>
                </a:lnTo>
                <a:lnTo>
                  <a:pt x="777951" y="25654"/>
                </a:lnTo>
                <a:lnTo>
                  <a:pt x="764374" y="26162"/>
                </a:lnTo>
                <a:lnTo>
                  <a:pt x="748741" y="26416"/>
                </a:lnTo>
                <a:lnTo>
                  <a:pt x="735698" y="26924"/>
                </a:lnTo>
                <a:lnTo>
                  <a:pt x="740968" y="28575"/>
                </a:lnTo>
                <a:lnTo>
                  <a:pt x="744118" y="29845"/>
                </a:lnTo>
                <a:lnTo>
                  <a:pt x="729957" y="30226"/>
                </a:lnTo>
                <a:lnTo>
                  <a:pt x="732116" y="30480"/>
                </a:lnTo>
                <a:lnTo>
                  <a:pt x="728980" y="32258"/>
                </a:lnTo>
                <a:lnTo>
                  <a:pt x="719556" y="31877"/>
                </a:lnTo>
                <a:lnTo>
                  <a:pt x="716407" y="31750"/>
                </a:lnTo>
                <a:lnTo>
                  <a:pt x="706983" y="31877"/>
                </a:lnTo>
                <a:lnTo>
                  <a:pt x="706945" y="31115"/>
                </a:lnTo>
                <a:lnTo>
                  <a:pt x="709828" y="30988"/>
                </a:lnTo>
                <a:lnTo>
                  <a:pt x="712711" y="30861"/>
                </a:lnTo>
                <a:lnTo>
                  <a:pt x="712165" y="30480"/>
                </a:lnTo>
                <a:lnTo>
                  <a:pt x="705269" y="30099"/>
                </a:lnTo>
                <a:lnTo>
                  <a:pt x="697712" y="30226"/>
                </a:lnTo>
                <a:lnTo>
                  <a:pt x="690460" y="30480"/>
                </a:lnTo>
                <a:lnTo>
                  <a:pt x="684441" y="30988"/>
                </a:lnTo>
                <a:lnTo>
                  <a:pt x="684415" y="30226"/>
                </a:lnTo>
                <a:lnTo>
                  <a:pt x="690130" y="28448"/>
                </a:lnTo>
                <a:lnTo>
                  <a:pt x="700087" y="28956"/>
                </a:lnTo>
                <a:lnTo>
                  <a:pt x="701154" y="29083"/>
                </a:lnTo>
                <a:lnTo>
                  <a:pt x="700633" y="29337"/>
                </a:lnTo>
                <a:lnTo>
                  <a:pt x="701662" y="29591"/>
                </a:lnTo>
                <a:lnTo>
                  <a:pt x="714705" y="28702"/>
                </a:lnTo>
                <a:lnTo>
                  <a:pt x="718426" y="28448"/>
                </a:lnTo>
                <a:lnTo>
                  <a:pt x="705434" y="28702"/>
                </a:lnTo>
                <a:lnTo>
                  <a:pt x="695756" y="28194"/>
                </a:lnTo>
                <a:lnTo>
                  <a:pt x="689800" y="27178"/>
                </a:lnTo>
                <a:lnTo>
                  <a:pt x="687971" y="25908"/>
                </a:lnTo>
                <a:lnTo>
                  <a:pt x="681901" y="26670"/>
                </a:lnTo>
                <a:lnTo>
                  <a:pt x="685723" y="27305"/>
                </a:lnTo>
                <a:lnTo>
                  <a:pt x="688835" y="27940"/>
                </a:lnTo>
                <a:lnTo>
                  <a:pt x="680707" y="28448"/>
                </a:lnTo>
                <a:lnTo>
                  <a:pt x="661060" y="27432"/>
                </a:lnTo>
                <a:lnTo>
                  <a:pt x="658609" y="27305"/>
                </a:lnTo>
                <a:lnTo>
                  <a:pt x="645947" y="27393"/>
                </a:lnTo>
                <a:lnTo>
                  <a:pt x="620712" y="27305"/>
                </a:lnTo>
                <a:lnTo>
                  <a:pt x="606247" y="25146"/>
                </a:lnTo>
                <a:lnTo>
                  <a:pt x="582777" y="27178"/>
                </a:lnTo>
                <a:lnTo>
                  <a:pt x="568960" y="27940"/>
                </a:lnTo>
                <a:lnTo>
                  <a:pt x="553402" y="28448"/>
                </a:lnTo>
                <a:lnTo>
                  <a:pt x="553415" y="29972"/>
                </a:lnTo>
                <a:lnTo>
                  <a:pt x="538721" y="29210"/>
                </a:lnTo>
                <a:lnTo>
                  <a:pt x="540867" y="30988"/>
                </a:lnTo>
                <a:lnTo>
                  <a:pt x="556120" y="31242"/>
                </a:lnTo>
                <a:lnTo>
                  <a:pt x="577253" y="29972"/>
                </a:lnTo>
                <a:lnTo>
                  <a:pt x="584034" y="29591"/>
                </a:lnTo>
                <a:lnTo>
                  <a:pt x="596950" y="30353"/>
                </a:lnTo>
                <a:lnTo>
                  <a:pt x="606323" y="29591"/>
                </a:lnTo>
                <a:lnTo>
                  <a:pt x="603161" y="28448"/>
                </a:lnTo>
                <a:lnTo>
                  <a:pt x="607364" y="27559"/>
                </a:lnTo>
                <a:lnTo>
                  <a:pt x="615708" y="27305"/>
                </a:lnTo>
                <a:lnTo>
                  <a:pt x="623570" y="27432"/>
                </a:lnTo>
                <a:lnTo>
                  <a:pt x="624662" y="28321"/>
                </a:lnTo>
                <a:lnTo>
                  <a:pt x="615302" y="29464"/>
                </a:lnTo>
                <a:lnTo>
                  <a:pt x="611746" y="30607"/>
                </a:lnTo>
                <a:lnTo>
                  <a:pt x="607199" y="31750"/>
                </a:lnTo>
                <a:lnTo>
                  <a:pt x="594893" y="32258"/>
                </a:lnTo>
                <a:lnTo>
                  <a:pt x="599960" y="32893"/>
                </a:lnTo>
                <a:lnTo>
                  <a:pt x="608711" y="33147"/>
                </a:lnTo>
                <a:lnTo>
                  <a:pt x="626833" y="33147"/>
                </a:lnTo>
                <a:lnTo>
                  <a:pt x="624255" y="33909"/>
                </a:lnTo>
                <a:lnTo>
                  <a:pt x="626910" y="34671"/>
                </a:lnTo>
                <a:lnTo>
                  <a:pt x="632663" y="35179"/>
                </a:lnTo>
                <a:lnTo>
                  <a:pt x="626719" y="36068"/>
                </a:lnTo>
                <a:lnTo>
                  <a:pt x="611505" y="37846"/>
                </a:lnTo>
                <a:lnTo>
                  <a:pt x="604977" y="38735"/>
                </a:lnTo>
                <a:lnTo>
                  <a:pt x="607555" y="37973"/>
                </a:lnTo>
                <a:lnTo>
                  <a:pt x="602818" y="37592"/>
                </a:lnTo>
                <a:lnTo>
                  <a:pt x="604939" y="37211"/>
                </a:lnTo>
                <a:lnTo>
                  <a:pt x="579310" y="39624"/>
                </a:lnTo>
                <a:lnTo>
                  <a:pt x="575932" y="39243"/>
                </a:lnTo>
                <a:lnTo>
                  <a:pt x="571423" y="38735"/>
                </a:lnTo>
                <a:lnTo>
                  <a:pt x="570230" y="38100"/>
                </a:lnTo>
                <a:lnTo>
                  <a:pt x="569277" y="37592"/>
                </a:lnTo>
                <a:lnTo>
                  <a:pt x="569976" y="37465"/>
                </a:lnTo>
                <a:lnTo>
                  <a:pt x="573481" y="36830"/>
                </a:lnTo>
                <a:lnTo>
                  <a:pt x="561530" y="36957"/>
                </a:lnTo>
                <a:lnTo>
                  <a:pt x="549059" y="37338"/>
                </a:lnTo>
                <a:lnTo>
                  <a:pt x="539229" y="37465"/>
                </a:lnTo>
                <a:lnTo>
                  <a:pt x="535216" y="36449"/>
                </a:lnTo>
                <a:lnTo>
                  <a:pt x="528421" y="36830"/>
                </a:lnTo>
                <a:lnTo>
                  <a:pt x="531444" y="37338"/>
                </a:lnTo>
                <a:lnTo>
                  <a:pt x="538213" y="37846"/>
                </a:lnTo>
                <a:lnTo>
                  <a:pt x="542607" y="38354"/>
                </a:lnTo>
                <a:lnTo>
                  <a:pt x="541032" y="38481"/>
                </a:lnTo>
                <a:lnTo>
                  <a:pt x="560400" y="38100"/>
                </a:lnTo>
                <a:lnTo>
                  <a:pt x="557961" y="39179"/>
                </a:lnTo>
                <a:lnTo>
                  <a:pt x="540829" y="39116"/>
                </a:lnTo>
                <a:lnTo>
                  <a:pt x="535317" y="40132"/>
                </a:lnTo>
                <a:lnTo>
                  <a:pt x="529564" y="42037"/>
                </a:lnTo>
                <a:lnTo>
                  <a:pt x="527418" y="41910"/>
                </a:lnTo>
                <a:lnTo>
                  <a:pt x="518833" y="41402"/>
                </a:lnTo>
                <a:lnTo>
                  <a:pt x="513753" y="40894"/>
                </a:lnTo>
                <a:lnTo>
                  <a:pt x="506133" y="40132"/>
                </a:lnTo>
                <a:lnTo>
                  <a:pt x="494436" y="39751"/>
                </a:lnTo>
                <a:lnTo>
                  <a:pt x="495604" y="39497"/>
                </a:lnTo>
                <a:lnTo>
                  <a:pt x="506628" y="37084"/>
                </a:lnTo>
                <a:lnTo>
                  <a:pt x="510108" y="36322"/>
                </a:lnTo>
                <a:lnTo>
                  <a:pt x="496481" y="37084"/>
                </a:lnTo>
                <a:lnTo>
                  <a:pt x="500392" y="36449"/>
                </a:lnTo>
                <a:lnTo>
                  <a:pt x="504304" y="35814"/>
                </a:lnTo>
                <a:lnTo>
                  <a:pt x="504266" y="33528"/>
                </a:lnTo>
                <a:lnTo>
                  <a:pt x="516255" y="32004"/>
                </a:lnTo>
                <a:lnTo>
                  <a:pt x="484898" y="31750"/>
                </a:lnTo>
                <a:lnTo>
                  <a:pt x="470065" y="31750"/>
                </a:lnTo>
                <a:lnTo>
                  <a:pt x="458609" y="32004"/>
                </a:lnTo>
                <a:lnTo>
                  <a:pt x="455993" y="31369"/>
                </a:lnTo>
                <a:lnTo>
                  <a:pt x="455472" y="31242"/>
                </a:lnTo>
                <a:lnTo>
                  <a:pt x="453898" y="30861"/>
                </a:lnTo>
                <a:lnTo>
                  <a:pt x="451802" y="29845"/>
                </a:lnTo>
                <a:lnTo>
                  <a:pt x="452501" y="29464"/>
                </a:lnTo>
                <a:lnTo>
                  <a:pt x="453885" y="28702"/>
                </a:lnTo>
                <a:lnTo>
                  <a:pt x="441096" y="29464"/>
                </a:lnTo>
                <a:lnTo>
                  <a:pt x="430110" y="29083"/>
                </a:lnTo>
                <a:lnTo>
                  <a:pt x="419608" y="28321"/>
                </a:lnTo>
                <a:lnTo>
                  <a:pt x="408266" y="27940"/>
                </a:lnTo>
                <a:lnTo>
                  <a:pt x="403504" y="28829"/>
                </a:lnTo>
                <a:lnTo>
                  <a:pt x="415175" y="30226"/>
                </a:lnTo>
                <a:lnTo>
                  <a:pt x="413054" y="31242"/>
                </a:lnTo>
                <a:lnTo>
                  <a:pt x="407822" y="30480"/>
                </a:lnTo>
                <a:lnTo>
                  <a:pt x="393687" y="31623"/>
                </a:lnTo>
                <a:lnTo>
                  <a:pt x="399757" y="31369"/>
                </a:lnTo>
                <a:lnTo>
                  <a:pt x="429869" y="32385"/>
                </a:lnTo>
                <a:lnTo>
                  <a:pt x="420408" y="32385"/>
                </a:lnTo>
                <a:lnTo>
                  <a:pt x="421487" y="34036"/>
                </a:lnTo>
                <a:lnTo>
                  <a:pt x="418871" y="34798"/>
                </a:lnTo>
                <a:lnTo>
                  <a:pt x="434619" y="34925"/>
                </a:lnTo>
                <a:lnTo>
                  <a:pt x="431050" y="35941"/>
                </a:lnTo>
                <a:lnTo>
                  <a:pt x="423646" y="36068"/>
                </a:lnTo>
                <a:lnTo>
                  <a:pt x="415048" y="36068"/>
                </a:lnTo>
                <a:lnTo>
                  <a:pt x="407949" y="36449"/>
                </a:lnTo>
                <a:lnTo>
                  <a:pt x="409498" y="35814"/>
                </a:lnTo>
                <a:lnTo>
                  <a:pt x="409803" y="35687"/>
                </a:lnTo>
                <a:lnTo>
                  <a:pt x="412584" y="34544"/>
                </a:lnTo>
                <a:lnTo>
                  <a:pt x="410006" y="34544"/>
                </a:lnTo>
                <a:lnTo>
                  <a:pt x="410629" y="34290"/>
                </a:lnTo>
                <a:lnTo>
                  <a:pt x="412800" y="33401"/>
                </a:lnTo>
                <a:lnTo>
                  <a:pt x="414667" y="32639"/>
                </a:lnTo>
                <a:lnTo>
                  <a:pt x="403428" y="33147"/>
                </a:lnTo>
                <a:lnTo>
                  <a:pt x="391109" y="33401"/>
                </a:lnTo>
                <a:lnTo>
                  <a:pt x="379158" y="33147"/>
                </a:lnTo>
                <a:lnTo>
                  <a:pt x="369074" y="32639"/>
                </a:lnTo>
                <a:lnTo>
                  <a:pt x="362242" y="31877"/>
                </a:lnTo>
                <a:lnTo>
                  <a:pt x="364578" y="31838"/>
                </a:lnTo>
                <a:lnTo>
                  <a:pt x="363550" y="31242"/>
                </a:lnTo>
                <a:lnTo>
                  <a:pt x="362229" y="30480"/>
                </a:lnTo>
                <a:lnTo>
                  <a:pt x="363524" y="29781"/>
                </a:lnTo>
                <a:lnTo>
                  <a:pt x="335508" y="29591"/>
                </a:lnTo>
                <a:lnTo>
                  <a:pt x="335508" y="28956"/>
                </a:lnTo>
                <a:lnTo>
                  <a:pt x="345427" y="28575"/>
                </a:lnTo>
                <a:lnTo>
                  <a:pt x="351713" y="28829"/>
                </a:lnTo>
                <a:lnTo>
                  <a:pt x="345986" y="28575"/>
                </a:lnTo>
                <a:lnTo>
                  <a:pt x="343115" y="28448"/>
                </a:lnTo>
                <a:lnTo>
                  <a:pt x="334937" y="28702"/>
                </a:lnTo>
                <a:lnTo>
                  <a:pt x="326390" y="29591"/>
                </a:lnTo>
                <a:lnTo>
                  <a:pt x="316661" y="31242"/>
                </a:lnTo>
                <a:lnTo>
                  <a:pt x="297459" y="29972"/>
                </a:lnTo>
                <a:lnTo>
                  <a:pt x="291947" y="29337"/>
                </a:lnTo>
                <a:lnTo>
                  <a:pt x="291960" y="28448"/>
                </a:lnTo>
                <a:lnTo>
                  <a:pt x="285699" y="28956"/>
                </a:lnTo>
                <a:lnTo>
                  <a:pt x="289902" y="29591"/>
                </a:lnTo>
                <a:lnTo>
                  <a:pt x="289953" y="30353"/>
                </a:lnTo>
                <a:lnTo>
                  <a:pt x="278853" y="30734"/>
                </a:lnTo>
                <a:lnTo>
                  <a:pt x="271500" y="31496"/>
                </a:lnTo>
                <a:lnTo>
                  <a:pt x="265544" y="32512"/>
                </a:lnTo>
                <a:lnTo>
                  <a:pt x="258584" y="33020"/>
                </a:lnTo>
                <a:lnTo>
                  <a:pt x="266941" y="34290"/>
                </a:lnTo>
                <a:lnTo>
                  <a:pt x="258533" y="34036"/>
                </a:lnTo>
                <a:lnTo>
                  <a:pt x="256235" y="34798"/>
                </a:lnTo>
                <a:lnTo>
                  <a:pt x="254317" y="35687"/>
                </a:lnTo>
                <a:lnTo>
                  <a:pt x="247091" y="35687"/>
                </a:lnTo>
                <a:lnTo>
                  <a:pt x="248793" y="34671"/>
                </a:lnTo>
                <a:lnTo>
                  <a:pt x="249643" y="34163"/>
                </a:lnTo>
                <a:lnTo>
                  <a:pt x="248602" y="32512"/>
                </a:lnTo>
                <a:lnTo>
                  <a:pt x="245948" y="30988"/>
                </a:lnTo>
                <a:lnTo>
                  <a:pt x="243357" y="32512"/>
                </a:lnTo>
                <a:lnTo>
                  <a:pt x="233375" y="31242"/>
                </a:lnTo>
                <a:lnTo>
                  <a:pt x="226580" y="31369"/>
                </a:lnTo>
                <a:lnTo>
                  <a:pt x="226250" y="32131"/>
                </a:lnTo>
                <a:lnTo>
                  <a:pt x="222224" y="32766"/>
                </a:lnTo>
                <a:lnTo>
                  <a:pt x="219481" y="33274"/>
                </a:lnTo>
                <a:lnTo>
                  <a:pt x="222973" y="34163"/>
                </a:lnTo>
                <a:lnTo>
                  <a:pt x="212547" y="34671"/>
                </a:lnTo>
                <a:lnTo>
                  <a:pt x="204101" y="34544"/>
                </a:lnTo>
                <a:lnTo>
                  <a:pt x="196456" y="34671"/>
                </a:lnTo>
                <a:lnTo>
                  <a:pt x="188417" y="35433"/>
                </a:lnTo>
                <a:lnTo>
                  <a:pt x="189471" y="35941"/>
                </a:lnTo>
                <a:lnTo>
                  <a:pt x="185153" y="36576"/>
                </a:lnTo>
                <a:lnTo>
                  <a:pt x="180644" y="37338"/>
                </a:lnTo>
                <a:lnTo>
                  <a:pt x="181152" y="38100"/>
                </a:lnTo>
                <a:lnTo>
                  <a:pt x="170776" y="37973"/>
                </a:lnTo>
                <a:lnTo>
                  <a:pt x="163106" y="37211"/>
                </a:lnTo>
                <a:lnTo>
                  <a:pt x="159054" y="36322"/>
                </a:lnTo>
                <a:lnTo>
                  <a:pt x="159308" y="35687"/>
                </a:lnTo>
                <a:lnTo>
                  <a:pt x="159562" y="35052"/>
                </a:lnTo>
                <a:lnTo>
                  <a:pt x="164833" y="35179"/>
                </a:lnTo>
                <a:lnTo>
                  <a:pt x="173253" y="35687"/>
                </a:lnTo>
                <a:lnTo>
                  <a:pt x="172656" y="34544"/>
                </a:lnTo>
                <a:lnTo>
                  <a:pt x="144932" y="35052"/>
                </a:lnTo>
                <a:lnTo>
                  <a:pt x="138061" y="34417"/>
                </a:lnTo>
                <a:lnTo>
                  <a:pt x="129209" y="34036"/>
                </a:lnTo>
                <a:lnTo>
                  <a:pt x="128600" y="33147"/>
                </a:lnTo>
                <a:lnTo>
                  <a:pt x="128092" y="32385"/>
                </a:lnTo>
                <a:lnTo>
                  <a:pt x="120154" y="33147"/>
                </a:lnTo>
                <a:lnTo>
                  <a:pt x="110820" y="32893"/>
                </a:lnTo>
                <a:lnTo>
                  <a:pt x="107289" y="32842"/>
                </a:lnTo>
                <a:lnTo>
                  <a:pt x="111912" y="34036"/>
                </a:lnTo>
                <a:lnTo>
                  <a:pt x="115531" y="34163"/>
                </a:lnTo>
                <a:lnTo>
                  <a:pt x="111226" y="34544"/>
                </a:lnTo>
                <a:lnTo>
                  <a:pt x="111861" y="34544"/>
                </a:lnTo>
                <a:lnTo>
                  <a:pt x="113461" y="34671"/>
                </a:lnTo>
                <a:lnTo>
                  <a:pt x="101511" y="37592"/>
                </a:lnTo>
                <a:lnTo>
                  <a:pt x="106946" y="37719"/>
                </a:lnTo>
                <a:lnTo>
                  <a:pt x="108889" y="37084"/>
                </a:lnTo>
                <a:lnTo>
                  <a:pt x="111709" y="36068"/>
                </a:lnTo>
                <a:lnTo>
                  <a:pt x="119824" y="35687"/>
                </a:lnTo>
                <a:lnTo>
                  <a:pt x="121031" y="37465"/>
                </a:lnTo>
                <a:lnTo>
                  <a:pt x="111010" y="38989"/>
                </a:lnTo>
                <a:lnTo>
                  <a:pt x="101092" y="40259"/>
                </a:lnTo>
                <a:lnTo>
                  <a:pt x="102628" y="41529"/>
                </a:lnTo>
                <a:lnTo>
                  <a:pt x="114668" y="42291"/>
                </a:lnTo>
                <a:lnTo>
                  <a:pt x="112534" y="39751"/>
                </a:lnTo>
                <a:lnTo>
                  <a:pt x="122453" y="38608"/>
                </a:lnTo>
                <a:lnTo>
                  <a:pt x="119849" y="38608"/>
                </a:lnTo>
                <a:lnTo>
                  <a:pt x="142354" y="37211"/>
                </a:lnTo>
                <a:lnTo>
                  <a:pt x="143408" y="38227"/>
                </a:lnTo>
                <a:lnTo>
                  <a:pt x="136601" y="38989"/>
                </a:lnTo>
                <a:lnTo>
                  <a:pt x="153492" y="39116"/>
                </a:lnTo>
                <a:lnTo>
                  <a:pt x="179387" y="40005"/>
                </a:lnTo>
                <a:lnTo>
                  <a:pt x="197421" y="40259"/>
                </a:lnTo>
                <a:lnTo>
                  <a:pt x="195287" y="39878"/>
                </a:lnTo>
                <a:lnTo>
                  <a:pt x="191630" y="38100"/>
                </a:lnTo>
                <a:lnTo>
                  <a:pt x="189522" y="37084"/>
                </a:lnTo>
                <a:lnTo>
                  <a:pt x="202603" y="36576"/>
                </a:lnTo>
                <a:lnTo>
                  <a:pt x="211988" y="35814"/>
                </a:lnTo>
                <a:lnTo>
                  <a:pt x="213093" y="37465"/>
                </a:lnTo>
                <a:lnTo>
                  <a:pt x="220916" y="37592"/>
                </a:lnTo>
                <a:lnTo>
                  <a:pt x="216242" y="37973"/>
                </a:lnTo>
                <a:lnTo>
                  <a:pt x="212064" y="39497"/>
                </a:lnTo>
                <a:lnTo>
                  <a:pt x="205778" y="38608"/>
                </a:lnTo>
                <a:lnTo>
                  <a:pt x="206298" y="40513"/>
                </a:lnTo>
                <a:lnTo>
                  <a:pt x="194945" y="42291"/>
                </a:lnTo>
                <a:lnTo>
                  <a:pt x="189141" y="43688"/>
                </a:lnTo>
                <a:lnTo>
                  <a:pt x="181851" y="44958"/>
                </a:lnTo>
                <a:lnTo>
                  <a:pt x="166077" y="45847"/>
                </a:lnTo>
                <a:lnTo>
                  <a:pt x="161658" y="46736"/>
                </a:lnTo>
                <a:lnTo>
                  <a:pt x="152044" y="47498"/>
                </a:lnTo>
                <a:lnTo>
                  <a:pt x="139636" y="47879"/>
                </a:lnTo>
                <a:lnTo>
                  <a:pt x="126847" y="47879"/>
                </a:lnTo>
                <a:lnTo>
                  <a:pt x="134747" y="49149"/>
                </a:lnTo>
                <a:lnTo>
                  <a:pt x="126860" y="49911"/>
                </a:lnTo>
                <a:lnTo>
                  <a:pt x="124206" y="49403"/>
                </a:lnTo>
                <a:lnTo>
                  <a:pt x="120662" y="48768"/>
                </a:lnTo>
                <a:lnTo>
                  <a:pt x="110121" y="49403"/>
                </a:lnTo>
                <a:lnTo>
                  <a:pt x="102590" y="47498"/>
                </a:lnTo>
                <a:lnTo>
                  <a:pt x="96075" y="45593"/>
                </a:lnTo>
                <a:lnTo>
                  <a:pt x="95631" y="45466"/>
                </a:lnTo>
                <a:lnTo>
                  <a:pt x="94830" y="44958"/>
                </a:lnTo>
                <a:lnTo>
                  <a:pt x="92608" y="43561"/>
                </a:lnTo>
                <a:lnTo>
                  <a:pt x="93522" y="43180"/>
                </a:lnTo>
                <a:lnTo>
                  <a:pt x="94437" y="42799"/>
                </a:lnTo>
                <a:lnTo>
                  <a:pt x="96862" y="41783"/>
                </a:lnTo>
                <a:lnTo>
                  <a:pt x="87045" y="41656"/>
                </a:lnTo>
                <a:lnTo>
                  <a:pt x="79260" y="42037"/>
                </a:lnTo>
                <a:lnTo>
                  <a:pt x="71755" y="42545"/>
                </a:lnTo>
                <a:lnTo>
                  <a:pt x="62801" y="42799"/>
                </a:lnTo>
                <a:lnTo>
                  <a:pt x="60706" y="42291"/>
                </a:lnTo>
                <a:lnTo>
                  <a:pt x="54927" y="40894"/>
                </a:lnTo>
                <a:lnTo>
                  <a:pt x="54406" y="40767"/>
                </a:lnTo>
                <a:lnTo>
                  <a:pt x="66967" y="40513"/>
                </a:lnTo>
                <a:lnTo>
                  <a:pt x="65366" y="38354"/>
                </a:lnTo>
                <a:lnTo>
                  <a:pt x="57759" y="38735"/>
                </a:lnTo>
                <a:lnTo>
                  <a:pt x="51295" y="39243"/>
                </a:lnTo>
                <a:lnTo>
                  <a:pt x="48094" y="40005"/>
                </a:lnTo>
                <a:lnTo>
                  <a:pt x="50253" y="40894"/>
                </a:lnTo>
                <a:lnTo>
                  <a:pt x="47091" y="40767"/>
                </a:lnTo>
                <a:lnTo>
                  <a:pt x="31318" y="40132"/>
                </a:lnTo>
                <a:lnTo>
                  <a:pt x="30962" y="39763"/>
                </a:lnTo>
                <a:lnTo>
                  <a:pt x="26238" y="40005"/>
                </a:lnTo>
                <a:lnTo>
                  <a:pt x="19342" y="40640"/>
                </a:lnTo>
                <a:lnTo>
                  <a:pt x="14617" y="41275"/>
                </a:lnTo>
                <a:lnTo>
                  <a:pt x="20904" y="40767"/>
                </a:lnTo>
                <a:lnTo>
                  <a:pt x="22974" y="41021"/>
                </a:lnTo>
                <a:lnTo>
                  <a:pt x="1016" y="42926"/>
                </a:lnTo>
                <a:lnTo>
                  <a:pt x="0" y="43434"/>
                </a:lnTo>
                <a:lnTo>
                  <a:pt x="11480" y="42291"/>
                </a:lnTo>
                <a:lnTo>
                  <a:pt x="12560" y="44704"/>
                </a:lnTo>
                <a:lnTo>
                  <a:pt x="24587" y="43180"/>
                </a:lnTo>
                <a:lnTo>
                  <a:pt x="21513" y="44958"/>
                </a:lnTo>
                <a:lnTo>
                  <a:pt x="15214" y="44704"/>
                </a:lnTo>
                <a:lnTo>
                  <a:pt x="25184" y="45847"/>
                </a:lnTo>
                <a:lnTo>
                  <a:pt x="35128" y="45593"/>
                </a:lnTo>
                <a:lnTo>
                  <a:pt x="39331" y="46990"/>
                </a:lnTo>
                <a:lnTo>
                  <a:pt x="30924" y="45974"/>
                </a:lnTo>
                <a:lnTo>
                  <a:pt x="25539" y="47498"/>
                </a:lnTo>
                <a:lnTo>
                  <a:pt x="23787" y="47752"/>
                </a:lnTo>
                <a:lnTo>
                  <a:pt x="30568" y="47879"/>
                </a:lnTo>
                <a:lnTo>
                  <a:pt x="38506" y="47752"/>
                </a:lnTo>
                <a:lnTo>
                  <a:pt x="45986" y="47371"/>
                </a:lnTo>
                <a:lnTo>
                  <a:pt x="51384" y="46990"/>
                </a:lnTo>
                <a:lnTo>
                  <a:pt x="56286" y="47879"/>
                </a:lnTo>
                <a:lnTo>
                  <a:pt x="72097" y="47879"/>
                </a:lnTo>
                <a:lnTo>
                  <a:pt x="70815" y="48895"/>
                </a:lnTo>
                <a:lnTo>
                  <a:pt x="72377" y="48006"/>
                </a:lnTo>
                <a:lnTo>
                  <a:pt x="83375" y="47879"/>
                </a:lnTo>
                <a:lnTo>
                  <a:pt x="89166" y="48387"/>
                </a:lnTo>
                <a:lnTo>
                  <a:pt x="88646" y="49403"/>
                </a:lnTo>
                <a:lnTo>
                  <a:pt x="74015" y="50038"/>
                </a:lnTo>
                <a:lnTo>
                  <a:pt x="67741" y="51308"/>
                </a:lnTo>
                <a:lnTo>
                  <a:pt x="55333" y="51689"/>
                </a:lnTo>
                <a:lnTo>
                  <a:pt x="56134" y="50927"/>
                </a:lnTo>
                <a:lnTo>
                  <a:pt x="61150" y="49784"/>
                </a:lnTo>
                <a:lnTo>
                  <a:pt x="61391" y="48895"/>
                </a:lnTo>
                <a:lnTo>
                  <a:pt x="39014" y="49276"/>
                </a:lnTo>
                <a:lnTo>
                  <a:pt x="38785" y="49657"/>
                </a:lnTo>
                <a:lnTo>
                  <a:pt x="37198" y="50292"/>
                </a:lnTo>
                <a:lnTo>
                  <a:pt x="37934" y="50673"/>
                </a:lnTo>
                <a:lnTo>
                  <a:pt x="44665" y="50800"/>
                </a:lnTo>
                <a:lnTo>
                  <a:pt x="38354" y="51816"/>
                </a:lnTo>
                <a:lnTo>
                  <a:pt x="30238" y="52578"/>
                </a:lnTo>
                <a:lnTo>
                  <a:pt x="21221" y="52832"/>
                </a:lnTo>
                <a:lnTo>
                  <a:pt x="12242" y="52451"/>
                </a:lnTo>
                <a:lnTo>
                  <a:pt x="9601" y="53086"/>
                </a:lnTo>
                <a:lnTo>
                  <a:pt x="18008" y="52959"/>
                </a:lnTo>
                <a:lnTo>
                  <a:pt x="20599" y="52959"/>
                </a:lnTo>
                <a:lnTo>
                  <a:pt x="17195" y="53848"/>
                </a:lnTo>
                <a:lnTo>
                  <a:pt x="13589" y="54991"/>
                </a:lnTo>
                <a:lnTo>
                  <a:pt x="13893" y="56007"/>
                </a:lnTo>
                <a:lnTo>
                  <a:pt x="22250" y="56642"/>
                </a:lnTo>
                <a:lnTo>
                  <a:pt x="21285" y="56388"/>
                </a:lnTo>
                <a:lnTo>
                  <a:pt x="23558" y="55880"/>
                </a:lnTo>
                <a:lnTo>
                  <a:pt x="25031" y="55245"/>
                </a:lnTo>
                <a:lnTo>
                  <a:pt x="21704" y="54610"/>
                </a:lnTo>
                <a:lnTo>
                  <a:pt x="28930" y="54610"/>
                </a:lnTo>
                <a:lnTo>
                  <a:pt x="37096" y="54991"/>
                </a:lnTo>
                <a:lnTo>
                  <a:pt x="42405" y="55626"/>
                </a:lnTo>
                <a:lnTo>
                  <a:pt x="41084" y="56515"/>
                </a:lnTo>
                <a:lnTo>
                  <a:pt x="48971" y="56134"/>
                </a:lnTo>
                <a:lnTo>
                  <a:pt x="74066" y="54610"/>
                </a:lnTo>
                <a:lnTo>
                  <a:pt x="75374" y="55245"/>
                </a:lnTo>
                <a:lnTo>
                  <a:pt x="89827" y="54737"/>
                </a:lnTo>
                <a:lnTo>
                  <a:pt x="89014" y="54610"/>
                </a:lnTo>
                <a:lnTo>
                  <a:pt x="82461" y="53594"/>
                </a:lnTo>
                <a:lnTo>
                  <a:pt x="95465" y="53594"/>
                </a:lnTo>
                <a:lnTo>
                  <a:pt x="103593" y="52959"/>
                </a:lnTo>
                <a:lnTo>
                  <a:pt x="105219" y="52832"/>
                </a:lnTo>
                <a:lnTo>
                  <a:pt x="106845" y="52705"/>
                </a:lnTo>
                <a:lnTo>
                  <a:pt x="115392" y="51689"/>
                </a:lnTo>
                <a:lnTo>
                  <a:pt x="117538" y="51435"/>
                </a:lnTo>
                <a:lnTo>
                  <a:pt x="128473" y="50419"/>
                </a:lnTo>
                <a:lnTo>
                  <a:pt x="126415" y="52324"/>
                </a:lnTo>
                <a:lnTo>
                  <a:pt x="113817" y="52578"/>
                </a:lnTo>
                <a:lnTo>
                  <a:pt x="103898" y="53594"/>
                </a:lnTo>
                <a:lnTo>
                  <a:pt x="109143" y="54356"/>
                </a:lnTo>
                <a:lnTo>
                  <a:pt x="112560" y="53848"/>
                </a:lnTo>
                <a:lnTo>
                  <a:pt x="117157" y="52959"/>
                </a:lnTo>
                <a:lnTo>
                  <a:pt x="125882" y="52578"/>
                </a:lnTo>
                <a:lnTo>
                  <a:pt x="128003" y="52959"/>
                </a:lnTo>
                <a:lnTo>
                  <a:pt x="128562" y="53340"/>
                </a:lnTo>
                <a:lnTo>
                  <a:pt x="127520" y="53975"/>
                </a:lnTo>
                <a:lnTo>
                  <a:pt x="137350" y="52578"/>
                </a:lnTo>
                <a:lnTo>
                  <a:pt x="140030" y="52197"/>
                </a:lnTo>
                <a:lnTo>
                  <a:pt x="143687" y="52324"/>
                </a:lnTo>
                <a:lnTo>
                  <a:pt x="142748" y="52565"/>
                </a:lnTo>
                <a:lnTo>
                  <a:pt x="145173" y="52197"/>
                </a:lnTo>
                <a:lnTo>
                  <a:pt x="149453" y="51562"/>
                </a:lnTo>
                <a:lnTo>
                  <a:pt x="151409" y="50546"/>
                </a:lnTo>
                <a:lnTo>
                  <a:pt x="154736" y="49911"/>
                </a:lnTo>
                <a:lnTo>
                  <a:pt x="168287" y="49149"/>
                </a:lnTo>
                <a:lnTo>
                  <a:pt x="158445" y="49022"/>
                </a:lnTo>
                <a:lnTo>
                  <a:pt x="152603" y="49530"/>
                </a:lnTo>
                <a:lnTo>
                  <a:pt x="147281" y="50165"/>
                </a:lnTo>
                <a:lnTo>
                  <a:pt x="138976" y="50546"/>
                </a:lnTo>
                <a:lnTo>
                  <a:pt x="138861" y="50419"/>
                </a:lnTo>
                <a:lnTo>
                  <a:pt x="138417" y="49911"/>
                </a:lnTo>
                <a:lnTo>
                  <a:pt x="138074" y="49530"/>
                </a:lnTo>
                <a:lnTo>
                  <a:pt x="144665" y="48641"/>
                </a:lnTo>
                <a:lnTo>
                  <a:pt x="153631" y="47752"/>
                </a:lnTo>
                <a:lnTo>
                  <a:pt x="159854" y="46990"/>
                </a:lnTo>
                <a:lnTo>
                  <a:pt x="168554" y="47625"/>
                </a:lnTo>
                <a:lnTo>
                  <a:pt x="175260" y="48514"/>
                </a:lnTo>
                <a:lnTo>
                  <a:pt x="182651" y="49022"/>
                </a:lnTo>
                <a:lnTo>
                  <a:pt x="193408" y="48514"/>
                </a:lnTo>
                <a:lnTo>
                  <a:pt x="187756" y="49276"/>
                </a:lnTo>
                <a:lnTo>
                  <a:pt x="186232" y="49911"/>
                </a:lnTo>
                <a:lnTo>
                  <a:pt x="183718" y="50292"/>
                </a:lnTo>
                <a:lnTo>
                  <a:pt x="175107" y="50546"/>
                </a:lnTo>
                <a:lnTo>
                  <a:pt x="171767" y="51181"/>
                </a:lnTo>
                <a:lnTo>
                  <a:pt x="174269" y="51435"/>
                </a:lnTo>
                <a:lnTo>
                  <a:pt x="179031" y="51816"/>
                </a:lnTo>
                <a:lnTo>
                  <a:pt x="182460" y="52451"/>
                </a:lnTo>
                <a:lnTo>
                  <a:pt x="184150" y="51943"/>
                </a:lnTo>
                <a:lnTo>
                  <a:pt x="184277" y="51308"/>
                </a:lnTo>
                <a:lnTo>
                  <a:pt x="185991" y="50800"/>
                </a:lnTo>
                <a:lnTo>
                  <a:pt x="192405" y="50673"/>
                </a:lnTo>
                <a:lnTo>
                  <a:pt x="191884" y="50927"/>
                </a:lnTo>
                <a:lnTo>
                  <a:pt x="194259" y="50673"/>
                </a:lnTo>
                <a:lnTo>
                  <a:pt x="213296" y="48641"/>
                </a:lnTo>
                <a:lnTo>
                  <a:pt x="228968" y="48641"/>
                </a:lnTo>
                <a:lnTo>
                  <a:pt x="231635" y="48514"/>
                </a:lnTo>
                <a:lnTo>
                  <a:pt x="244983" y="47879"/>
                </a:lnTo>
                <a:lnTo>
                  <a:pt x="259829" y="47371"/>
                </a:lnTo>
                <a:lnTo>
                  <a:pt x="271957" y="48133"/>
                </a:lnTo>
                <a:lnTo>
                  <a:pt x="270764" y="47371"/>
                </a:lnTo>
                <a:lnTo>
                  <a:pt x="270167" y="46990"/>
                </a:lnTo>
                <a:lnTo>
                  <a:pt x="268782" y="46101"/>
                </a:lnTo>
                <a:lnTo>
                  <a:pt x="299910" y="45466"/>
                </a:lnTo>
                <a:lnTo>
                  <a:pt x="308025" y="45085"/>
                </a:lnTo>
                <a:lnTo>
                  <a:pt x="305993" y="46228"/>
                </a:lnTo>
                <a:lnTo>
                  <a:pt x="297599" y="46482"/>
                </a:lnTo>
                <a:lnTo>
                  <a:pt x="288696" y="46990"/>
                </a:lnTo>
                <a:lnTo>
                  <a:pt x="305079" y="46736"/>
                </a:lnTo>
                <a:lnTo>
                  <a:pt x="320268" y="46228"/>
                </a:lnTo>
                <a:lnTo>
                  <a:pt x="334060" y="45212"/>
                </a:lnTo>
                <a:lnTo>
                  <a:pt x="335280" y="45085"/>
                </a:lnTo>
                <a:lnTo>
                  <a:pt x="346278" y="43942"/>
                </a:lnTo>
                <a:lnTo>
                  <a:pt x="336334" y="42799"/>
                </a:lnTo>
                <a:lnTo>
                  <a:pt x="335229" y="42672"/>
                </a:lnTo>
                <a:lnTo>
                  <a:pt x="333641" y="42799"/>
                </a:lnTo>
                <a:lnTo>
                  <a:pt x="323164" y="41910"/>
                </a:lnTo>
                <a:lnTo>
                  <a:pt x="332333" y="40894"/>
                </a:lnTo>
                <a:lnTo>
                  <a:pt x="339674" y="41402"/>
                </a:lnTo>
                <a:lnTo>
                  <a:pt x="347802" y="42164"/>
                </a:lnTo>
                <a:lnTo>
                  <a:pt x="359359" y="41910"/>
                </a:lnTo>
                <a:lnTo>
                  <a:pt x="359879" y="43815"/>
                </a:lnTo>
                <a:lnTo>
                  <a:pt x="353606" y="43561"/>
                </a:lnTo>
                <a:lnTo>
                  <a:pt x="358330" y="45466"/>
                </a:lnTo>
                <a:lnTo>
                  <a:pt x="365036" y="44704"/>
                </a:lnTo>
                <a:lnTo>
                  <a:pt x="378879" y="43815"/>
                </a:lnTo>
                <a:lnTo>
                  <a:pt x="380860" y="43688"/>
                </a:lnTo>
                <a:lnTo>
                  <a:pt x="388175" y="43053"/>
                </a:lnTo>
                <a:lnTo>
                  <a:pt x="389318" y="44323"/>
                </a:lnTo>
                <a:lnTo>
                  <a:pt x="385737" y="45593"/>
                </a:lnTo>
                <a:lnTo>
                  <a:pt x="377647" y="46482"/>
                </a:lnTo>
                <a:lnTo>
                  <a:pt x="365213" y="46863"/>
                </a:lnTo>
                <a:lnTo>
                  <a:pt x="353999" y="46482"/>
                </a:lnTo>
                <a:lnTo>
                  <a:pt x="342747" y="46863"/>
                </a:lnTo>
                <a:lnTo>
                  <a:pt x="331978" y="47371"/>
                </a:lnTo>
                <a:lnTo>
                  <a:pt x="322224" y="46990"/>
                </a:lnTo>
                <a:lnTo>
                  <a:pt x="329590" y="48133"/>
                </a:lnTo>
                <a:lnTo>
                  <a:pt x="305066" y="48945"/>
                </a:lnTo>
                <a:lnTo>
                  <a:pt x="316191" y="49403"/>
                </a:lnTo>
                <a:lnTo>
                  <a:pt x="325716" y="50419"/>
                </a:lnTo>
                <a:lnTo>
                  <a:pt x="334060" y="51054"/>
                </a:lnTo>
                <a:lnTo>
                  <a:pt x="342773" y="50546"/>
                </a:lnTo>
                <a:lnTo>
                  <a:pt x="343801" y="51435"/>
                </a:lnTo>
                <a:lnTo>
                  <a:pt x="354317" y="52324"/>
                </a:lnTo>
                <a:lnTo>
                  <a:pt x="345922" y="53213"/>
                </a:lnTo>
                <a:lnTo>
                  <a:pt x="335495" y="53848"/>
                </a:lnTo>
                <a:lnTo>
                  <a:pt x="328117" y="52705"/>
                </a:lnTo>
                <a:lnTo>
                  <a:pt x="327101" y="53975"/>
                </a:lnTo>
                <a:lnTo>
                  <a:pt x="333070" y="54102"/>
                </a:lnTo>
                <a:lnTo>
                  <a:pt x="336727" y="54229"/>
                </a:lnTo>
                <a:lnTo>
                  <a:pt x="341464" y="54483"/>
                </a:lnTo>
                <a:lnTo>
                  <a:pt x="350659" y="54356"/>
                </a:lnTo>
                <a:lnTo>
                  <a:pt x="352247" y="53848"/>
                </a:lnTo>
                <a:lnTo>
                  <a:pt x="354622" y="53086"/>
                </a:lnTo>
                <a:lnTo>
                  <a:pt x="361175" y="51689"/>
                </a:lnTo>
                <a:lnTo>
                  <a:pt x="369290" y="50546"/>
                </a:lnTo>
                <a:lnTo>
                  <a:pt x="378307" y="49276"/>
                </a:lnTo>
                <a:lnTo>
                  <a:pt x="388264" y="48768"/>
                </a:lnTo>
                <a:lnTo>
                  <a:pt x="398678" y="48387"/>
                </a:lnTo>
                <a:lnTo>
                  <a:pt x="408597" y="48387"/>
                </a:lnTo>
                <a:lnTo>
                  <a:pt x="417106" y="48641"/>
                </a:lnTo>
                <a:lnTo>
                  <a:pt x="407936" y="49149"/>
                </a:lnTo>
                <a:lnTo>
                  <a:pt x="400227" y="49911"/>
                </a:lnTo>
                <a:lnTo>
                  <a:pt x="395490" y="50927"/>
                </a:lnTo>
                <a:lnTo>
                  <a:pt x="395173" y="51943"/>
                </a:lnTo>
                <a:lnTo>
                  <a:pt x="402043" y="51308"/>
                </a:lnTo>
                <a:lnTo>
                  <a:pt x="409765" y="51562"/>
                </a:lnTo>
                <a:lnTo>
                  <a:pt x="415417" y="51689"/>
                </a:lnTo>
                <a:lnTo>
                  <a:pt x="415658" y="51308"/>
                </a:lnTo>
                <a:lnTo>
                  <a:pt x="416077" y="50673"/>
                </a:lnTo>
                <a:lnTo>
                  <a:pt x="428421" y="50673"/>
                </a:lnTo>
                <a:lnTo>
                  <a:pt x="441426" y="50927"/>
                </a:lnTo>
                <a:lnTo>
                  <a:pt x="451980" y="51435"/>
                </a:lnTo>
                <a:lnTo>
                  <a:pt x="456996" y="52578"/>
                </a:lnTo>
                <a:lnTo>
                  <a:pt x="446697" y="52959"/>
                </a:lnTo>
                <a:lnTo>
                  <a:pt x="427062" y="52705"/>
                </a:lnTo>
                <a:lnTo>
                  <a:pt x="417944" y="52832"/>
                </a:lnTo>
                <a:lnTo>
                  <a:pt x="421182" y="52959"/>
                </a:lnTo>
                <a:lnTo>
                  <a:pt x="424357" y="53467"/>
                </a:lnTo>
                <a:lnTo>
                  <a:pt x="422859" y="53873"/>
                </a:lnTo>
                <a:lnTo>
                  <a:pt x="405142" y="53848"/>
                </a:lnTo>
                <a:lnTo>
                  <a:pt x="412572" y="54483"/>
                </a:lnTo>
                <a:lnTo>
                  <a:pt x="417410" y="54991"/>
                </a:lnTo>
                <a:lnTo>
                  <a:pt x="422922" y="55245"/>
                </a:lnTo>
                <a:lnTo>
                  <a:pt x="432422" y="55118"/>
                </a:lnTo>
                <a:lnTo>
                  <a:pt x="429260" y="54610"/>
                </a:lnTo>
                <a:lnTo>
                  <a:pt x="430834" y="54483"/>
                </a:lnTo>
                <a:lnTo>
                  <a:pt x="435013" y="54356"/>
                </a:lnTo>
                <a:lnTo>
                  <a:pt x="440258" y="54483"/>
                </a:lnTo>
                <a:lnTo>
                  <a:pt x="444487" y="54356"/>
                </a:lnTo>
                <a:lnTo>
                  <a:pt x="445008" y="56388"/>
                </a:lnTo>
                <a:lnTo>
                  <a:pt x="456399" y="56007"/>
                </a:lnTo>
                <a:lnTo>
                  <a:pt x="470941" y="56388"/>
                </a:lnTo>
                <a:lnTo>
                  <a:pt x="487451" y="56515"/>
                </a:lnTo>
                <a:lnTo>
                  <a:pt x="501269" y="56007"/>
                </a:lnTo>
                <a:lnTo>
                  <a:pt x="504710" y="55880"/>
                </a:lnTo>
                <a:lnTo>
                  <a:pt x="502653" y="56388"/>
                </a:lnTo>
                <a:lnTo>
                  <a:pt x="513803" y="55880"/>
                </a:lnTo>
                <a:lnTo>
                  <a:pt x="522706" y="54356"/>
                </a:lnTo>
                <a:lnTo>
                  <a:pt x="525005" y="53975"/>
                </a:lnTo>
                <a:lnTo>
                  <a:pt x="530364" y="53086"/>
                </a:lnTo>
                <a:lnTo>
                  <a:pt x="531876" y="52959"/>
                </a:lnTo>
                <a:lnTo>
                  <a:pt x="542391" y="52070"/>
                </a:lnTo>
                <a:lnTo>
                  <a:pt x="536651" y="53086"/>
                </a:lnTo>
                <a:lnTo>
                  <a:pt x="539292" y="53848"/>
                </a:lnTo>
                <a:lnTo>
                  <a:pt x="540334" y="54737"/>
                </a:lnTo>
                <a:lnTo>
                  <a:pt x="550252" y="53721"/>
                </a:lnTo>
                <a:lnTo>
                  <a:pt x="555510" y="55245"/>
                </a:lnTo>
                <a:lnTo>
                  <a:pt x="565518" y="55626"/>
                </a:lnTo>
                <a:lnTo>
                  <a:pt x="561721" y="54864"/>
                </a:lnTo>
                <a:lnTo>
                  <a:pt x="564019" y="54102"/>
                </a:lnTo>
                <a:lnTo>
                  <a:pt x="565746" y="53721"/>
                </a:lnTo>
                <a:lnTo>
                  <a:pt x="566915" y="53467"/>
                </a:lnTo>
                <a:lnTo>
                  <a:pt x="564908" y="52959"/>
                </a:lnTo>
                <a:lnTo>
                  <a:pt x="567258" y="52070"/>
                </a:lnTo>
                <a:lnTo>
                  <a:pt x="567931" y="51816"/>
                </a:lnTo>
                <a:lnTo>
                  <a:pt x="575945" y="51181"/>
                </a:lnTo>
                <a:lnTo>
                  <a:pt x="586028" y="50927"/>
                </a:lnTo>
                <a:lnTo>
                  <a:pt x="595274" y="50927"/>
                </a:lnTo>
                <a:lnTo>
                  <a:pt x="593102" y="52324"/>
                </a:lnTo>
                <a:lnTo>
                  <a:pt x="575437" y="53721"/>
                </a:lnTo>
                <a:lnTo>
                  <a:pt x="578599" y="55118"/>
                </a:lnTo>
                <a:lnTo>
                  <a:pt x="589064" y="55245"/>
                </a:lnTo>
                <a:lnTo>
                  <a:pt x="591667" y="53721"/>
                </a:lnTo>
                <a:lnTo>
                  <a:pt x="584301" y="53340"/>
                </a:lnTo>
                <a:lnTo>
                  <a:pt x="606907" y="53721"/>
                </a:lnTo>
                <a:lnTo>
                  <a:pt x="617994" y="54229"/>
                </a:lnTo>
                <a:lnTo>
                  <a:pt x="626795" y="55118"/>
                </a:lnTo>
                <a:lnTo>
                  <a:pt x="636981" y="54102"/>
                </a:lnTo>
                <a:lnTo>
                  <a:pt x="644867" y="53467"/>
                </a:lnTo>
                <a:lnTo>
                  <a:pt x="646239" y="53340"/>
                </a:lnTo>
                <a:lnTo>
                  <a:pt x="647217" y="53251"/>
                </a:lnTo>
                <a:lnTo>
                  <a:pt x="639292" y="52578"/>
                </a:lnTo>
                <a:lnTo>
                  <a:pt x="649249" y="50927"/>
                </a:lnTo>
                <a:lnTo>
                  <a:pt x="650786" y="50673"/>
                </a:lnTo>
                <a:lnTo>
                  <a:pt x="661619" y="50800"/>
                </a:lnTo>
                <a:lnTo>
                  <a:pt x="671423" y="51181"/>
                </a:lnTo>
                <a:lnTo>
                  <a:pt x="680351" y="51689"/>
                </a:lnTo>
                <a:lnTo>
                  <a:pt x="688530" y="52070"/>
                </a:lnTo>
                <a:lnTo>
                  <a:pt x="677532" y="52959"/>
                </a:lnTo>
                <a:lnTo>
                  <a:pt x="678065" y="52705"/>
                </a:lnTo>
                <a:lnTo>
                  <a:pt x="673874" y="53467"/>
                </a:lnTo>
                <a:lnTo>
                  <a:pt x="659726" y="53213"/>
                </a:lnTo>
                <a:lnTo>
                  <a:pt x="661339" y="54483"/>
                </a:lnTo>
                <a:lnTo>
                  <a:pt x="668502" y="53721"/>
                </a:lnTo>
                <a:lnTo>
                  <a:pt x="675589" y="53594"/>
                </a:lnTo>
                <a:lnTo>
                  <a:pt x="683272" y="53594"/>
                </a:lnTo>
                <a:lnTo>
                  <a:pt x="685063" y="53467"/>
                </a:lnTo>
                <a:lnTo>
                  <a:pt x="692226" y="52959"/>
                </a:lnTo>
                <a:lnTo>
                  <a:pt x="691705" y="53340"/>
                </a:lnTo>
                <a:lnTo>
                  <a:pt x="707872" y="52959"/>
                </a:lnTo>
                <a:lnTo>
                  <a:pt x="722083" y="53467"/>
                </a:lnTo>
                <a:lnTo>
                  <a:pt x="734733" y="53594"/>
                </a:lnTo>
                <a:lnTo>
                  <a:pt x="745197" y="52197"/>
                </a:lnTo>
                <a:lnTo>
                  <a:pt x="746150" y="52070"/>
                </a:lnTo>
                <a:lnTo>
                  <a:pt x="741972" y="52197"/>
                </a:lnTo>
                <a:lnTo>
                  <a:pt x="733552" y="50800"/>
                </a:lnTo>
                <a:lnTo>
                  <a:pt x="734072" y="50673"/>
                </a:lnTo>
                <a:lnTo>
                  <a:pt x="736155" y="50165"/>
                </a:lnTo>
                <a:lnTo>
                  <a:pt x="741438" y="50927"/>
                </a:lnTo>
                <a:lnTo>
                  <a:pt x="755561" y="50546"/>
                </a:lnTo>
                <a:lnTo>
                  <a:pt x="755065" y="51562"/>
                </a:lnTo>
                <a:lnTo>
                  <a:pt x="750341" y="51943"/>
                </a:lnTo>
                <a:lnTo>
                  <a:pt x="759218" y="52070"/>
                </a:lnTo>
                <a:lnTo>
                  <a:pt x="771880" y="52070"/>
                </a:lnTo>
                <a:lnTo>
                  <a:pt x="776046" y="51816"/>
                </a:lnTo>
                <a:lnTo>
                  <a:pt x="779665" y="50546"/>
                </a:lnTo>
                <a:lnTo>
                  <a:pt x="778065" y="50165"/>
                </a:lnTo>
                <a:lnTo>
                  <a:pt x="775944" y="49657"/>
                </a:lnTo>
                <a:lnTo>
                  <a:pt x="785380" y="48895"/>
                </a:lnTo>
                <a:lnTo>
                  <a:pt x="793902" y="49530"/>
                </a:lnTo>
                <a:lnTo>
                  <a:pt x="791324" y="50673"/>
                </a:lnTo>
                <a:lnTo>
                  <a:pt x="787374" y="51943"/>
                </a:lnTo>
                <a:lnTo>
                  <a:pt x="791743" y="52832"/>
                </a:lnTo>
                <a:lnTo>
                  <a:pt x="813219" y="51308"/>
                </a:lnTo>
                <a:lnTo>
                  <a:pt x="817968" y="52451"/>
                </a:lnTo>
                <a:lnTo>
                  <a:pt x="840790" y="52324"/>
                </a:lnTo>
                <a:lnTo>
                  <a:pt x="860031" y="51308"/>
                </a:lnTo>
                <a:lnTo>
                  <a:pt x="862431" y="51181"/>
                </a:lnTo>
                <a:lnTo>
                  <a:pt x="884478" y="49784"/>
                </a:lnTo>
                <a:lnTo>
                  <a:pt x="908494" y="49022"/>
                </a:lnTo>
                <a:lnTo>
                  <a:pt x="904849" y="50292"/>
                </a:lnTo>
                <a:lnTo>
                  <a:pt x="895642" y="51181"/>
                </a:lnTo>
                <a:lnTo>
                  <a:pt x="884758" y="51816"/>
                </a:lnTo>
                <a:lnTo>
                  <a:pt x="876084" y="52197"/>
                </a:lnTo>
                <a:lnTo>
                  <a:pt x="884745" y="52705"/>
                </a:lnTo>
                <a:lnTo>
                  <a:pt x="894613" y="52451"/>
                </a:lnTo>
                <a:lnTo>
                  <a:pt x="905167" y="52070"/>
                </a:lnTo>
                <a:lnTo>
                  <a:pt x="929005" y="52578"/>
                </a:lnTo>
                <a:lnTo>
                  <a:pt x="931646" y="52070"/>
                </a:lnTo>
                <a:lnTo>
                  <a:pt x="938885" y="50673"/>
                </a:lnTo>
                <a:lnTo>
                  <a:pt x="936815" y="49657"/>
                </a:lnTo>
                <a:lnTo>
                  <a:pt x="948372" y="49022"/>
                </a:lnTo>
                <a:lnTo>
                  <a:pt x="950683" y="48895"/>
                </a:lnTo>
                <a:lnTo>
                  <a:pt x="953008" y="48768"/>
                </a:lnTo>
                <a:lnTo>
                  <a:pt x="948334" y="50673"/>
                </a:lnTo>
                <a:lnTo>
                  <a:pt x="950417" y="51054"/>
                </a:lnTo>
                <a:lnTo>
                  <a:pt x="956843" y="49911"/>
                </a:lnTo>
                <a:lnTo>
                  <a:pt x="966851" y="49276"/>
                </a:lnTo>
                <a:lnTo>
                  <a:pt x="978319" y="49149"/>
                </a:lnTo>
                <a:lnTo>
                  <a:pt x="989139" y="48895"/>
                </a:lnTo>
                <a:lnTo>
                  <a:pt x="989749" y="50038"/>
                </a:lnTo>
                <a:lnTo>
                  <a:pt x="1003858" y="48895"/>
                </a:lnTo>
                <a:lnTo>
                  <a:pt x="1005433" y="48768"/>
                </a:lnTo>
                <a:lnTo>
                  <a:pt x="1010132" y="48387"/>
                </a:lnTo>
                <a:lnTo>
                  <a:pt x="1004887" y="48260"/>
                </a:lnTo>
                <a:lnTo>
                  <a:pt x="1008545" y="47371"/>
                </a:lnTo>
                <a:lnTo>
                  <a:pt x="1009586" y="47117"/>
                </a:lnTo>
                <a:lnTo>
                  <a:pt x="1009573" y="46863"/>
                </a:lnTo>
                <a:lnTo>
                  <a:pt x="1009573" y="46482"/>
                </a:lnTo>
                <a:lnTo>
                  <a:pt x="1014793" y="46482"/>
                </a:lnTo>
                <a:lnTo>
                  <a:pt x="999020" y="45593"/>
                </a:lnTo>
                <a:lnTo>
                  <a:pt x="965377" y="46863"/>
                </a:lnTo>
                <a:lnTo>
                  <a:pt x="949299" y="45593"/>
                </a:lnTo>
                <a:lnTo>
                  <a:pt x="955560" y="45085"/>
                </a:lnTo>
                <a:lnTo>
                  <a:pt x="947153" y="44577"/>
                </a:lnTo>
                <a:lnTo>
                  <a:pt x="953452" y="44069"/>
                </a:lnTo>
                <a:lnTo>
                  <a:pt x="958684" y="44069"/>
                </a:lnTo>
                <a:lnTo>
                  <a:pt x="959726" y="44323"/>
                </a:lnTo>
                <a:lnTo>
                  <a:pt x="960285" y="44704"/>
                </a:lnTo>
                <a:lnTo>
                  <a:pt x="962228" y="44069"/>
                </a:lnTo>
                <a:lnTo>
                  <a:pt x="963396" y="43688"/>
                </a:lnTo>
                <a:lnTo>
                  <a:pt x="969365" y="43053"/>
                </a:lnTo>
                <a:lnTo>
                  <a:pt x="970559" y="42926"/>
                </a:lnTo>
                <a:lnTo>
                  <a:pt x="971753" y="42799"/>
                </a:lnTo>
                <a:lnTo>
                  <a:pt x="960742" y="42926"/>
                </a:lnTo>
                <a:lnTo>
                  <a:pt x="963269" y="42037"/>
                </a:lnTo>
                <a:lnTo>
                  <a:pt x="964717" y="41529"/>
                </a:lnTo>
                <a:lnTo>
                  <a:pt x="974090" y="40767"/>
                </a:lnTo>
                <a:lnTo>
                  <a:pt x="986205" y="40386"/>
                </a:lnTo>
                <a:lnTo>
                  <a:pt x="998410" y="39878"/>
                </a:lnTo>
                <a:lnTo>
                  <a:pt x="1001458" y="40894"/>
                </a:lnTo>
                <a:lnTo>
                  <a:pt x="995895" y="41783"/>
                </a:lnTo>
                <a:lnTo>
                  <a:pt x="990511" y="42316"/>
                </a:lnTo>
                <a:lnTo>
                  <a:pt x="998486" y="42799"/>
                </a:lnTo>
                <a:lnTo>
                  <a:pt x="996442" y="44704"/>
                </a:lnTo>
                <a:lnTo>
                  <a:pt x="1006233" y="43942"/>
                </a:lnTo>
                <a:lnTo>
                  <a:pt x="1007719" y="43180"/>
                </a:lnTo>
                <a:lnTo>
                  <a:pt x="1006221" y="42316"/>
                </a:lnTo>
                <a:lnTo>
                  <a:pt x="1006246" y="42164"/>
                </a:lnTo>
                <a:lnTo>
                  <a:pt x="1006843" y="41148"/>
                </a:lnTo>
                <a:lnTo>
                  <a:pt x="1009840" y="39878"/>
                </a:lnTo>
                <a:lnTo>
                  <a:pt x="1010437" y="39624"/>
                </a:lnTo>
                <a:lnTo>
                  <a:pt x="1012532" y="38735"/>
                </a:lnTo>
                <a:lnTo>
                  <a:pt x="1025690" y="41148"/>
                </a:lnTo>
                <a:lnTo>
                  <a:pt x="1031443" y="40894"/>
                </a:lnTo>
                <a:lnTo>
                  <a:pt x="1025169" y="41402"/>
                </a:lnTo>
                <a:lnTo>
                  <a:pt x="1035354" y="41402"/>
                </a:lnTo>
                <a:lnTo>
                  <a:pt x="1043025" y="41021"/>
                </a:lnTo>
                <a:lnTo>
                  <a:pt x="1044498" y="40894"/>
                </a:lnTo>
                <a:lnTo>
                  <a:pt x="1050404" y="40386"/>
                </a:lnTo>
                <a:lnTo>
                  <a:pt x="1059688" y="40005"/>
                </a:lnTo>
                <a:lnTo>
                  <a:pt x="1066571" y="41529"/>
                </a:lnTo>
                <a:lnTo>
                  <a:pt x="1055128" y="41148"/>
                </a:lnTo>
                <a:lnTo>
                  <a:pt x="1047127" y="42164"/>
                </a:lnTo>
                <a:lnTo>
                  <a:pt x="1040599" y="43307"/>
                </a:lnTo>
                <a:lnTo>
                  <a:pt x="1033602" y="43434"/>
                </a:lnTo>
                <a:lnTo>
                  <a:pt x="1043863" y="44704"/>
                </a:lnTo>
                <a:lnTo>
                  <a:pt x="1039736" y="46228"/>
                </a:lnTo>
                <a:lnTo>
                  <a:pt x="1019556" y="49149"/>
                </a:lnTo>
                <a:lnTo>
                  <a:pt x="1027963" y="48895"/>
                </a:lnTo>
                <a:lnTo>
                  <a:pt x="1035659" y="48895"/>
                </a:lnTo>
                <a:lnTo>
                  <a:pt x="1042377" y="49149"/>
                </a:lnTo>
                <a:lnTo>
                  <a:pt x="1047826" y="49784"/>
                </a:lnTo>
                <a:lnTo>
                  <a:pt x="1059040" y="48895"/>
                </a:lnTo>
                <a:lnTo>
                  <a:pt x="1060640" y="48768"/>
                </a:lnTo>
                <a:lnTo>
                  <a:pt x="1073708" y="48641"/>
                </a:lnTo>
                <a:lnTo>
                  <a:pt x="1086650" y="48641"/>
                </a:lnTo>
                <a:lnTo>
                  <a:pt x="1099134" y="47244"/>
                </a:lnTo>
                <a:lnTo>
                  <a:pt x="1101813" y="47625"/>
                </a:lnTo>
                <a:lnTo>
                  <a:pt x="1099743" y="48133"/>
                </a:lnTo>
                <a:lnTo>
                  <a:pt x="1097775" y="48514"/>
                </a:lnTo>
                <a:lnTo>
                  <a:pt x="1100734" y="48641"/>
                </a:lnTo>
                <a:lnTo>
                  <a:pt x="1113878" y="48641"/>
                </a:lnTo>
                <a:lnTo>
                  <a:pt x="1127315" y="48387"/>
                </a:lnTo>
                <a:lnTo>
                  <a:pt x="1150099" y="47244"/>
                </a:lnTo>
                <a:lnTo>
                  <a:pt x="1154671" y="46990"/>
                </a:lnTo>
                <a:lnTo>
                  <a:pt x="1164132" y="46990"/>
                </a:lnTo>
                <a:lnTo>
                  <a:pt x="1162519" y="47879"/>
                </a:lnTo>
                <a:lnTo>
                  <a:pt x="1165174" y="48641"/>
                </a:lnTo>
                <a:lnTo>
                  <a:pt x="1195082" y="48260"/>
                </a:lnTo>
                <a:lnTo>
                  <a:pt x="1220546" y="46990"/>
                </a:lnTo>
                <a:lnTo>
                  <a:pt x="1246022" y="45720"/>
                </a:lnTo>
                <a:lnTo>
                  <a:pt x="1278293" y="45339"/>
                </a:lnTo>
                <a:lnTo>
                  <a:pt x="1270977" y="46355"/>
                </a:lnTo>
                <a:lnTo>
                  <a:pt x="1290370" y="46863"/>
                </a:lnTo>
                <a:lnTo>
                  <a:pt x="1295539" y="45339"/>
                </a:lnTo>
                <a:lnTo>
                  <a:pt x="1308328" y="46355"/>
                </a:lnTo>
                <a:lnTo>
                  <a:pt x="1338605" y="45339"/>
                </a:lnTo>
                <a:lnTo>
                  <a:pt x="1342047" y="45212"/>
                </a:lnTo>
                <a:lnTo>
                  <a:pt x="1356855" y="46355"/>
                </a:lnTo>
                <a:lnTo>
                  <a:pt x="1370012" y="46228"/>
                </a:lnTo>
                <a:lnTo>
                  <a:pt x="1378788" y="45212"/>
                </a:lnTo>
                <a:lnTo>
                  <a:pt x="1386674" y="44069"/>
                </a:lnTo>
                <a:lnTo>
                  <a:pt x="1397177" y="43307"/>
                </a:lnTo>
                <a:lnTo>
                  <a:pt x="1397177" y="44069"/>
                </a:lnTo>
                <a:lnTo>
                  <a:pt x="1391932" y="45466"/>
                </a:lnTo>
                <a:lnTo>
                  <a:pt x="1400886" y="45720"/>
                </a:lnTo>
                <a:lnTo>
                  <a:pt x="1512544" y="43307"/>
                </a:lnTo>
                <a:lnTo>
                  <a:pt x="1570545" y="42291"/>
                </a:lnTo>
                <a:lnTo>
                  <a:pt x="1570037" y="42545"/>
                </a:lnTo>
                <a:lnTo>
                  <a:pt x="1565325" y="42926"/>
                </a:lnTo>
                <a:lnTo>
                  <a:pt x="1595374" y="42418"/>
                </a:lnTo>
                <a:lnTo>
                  <a:pt x="1598637" y="42291"/>
                </a:lnTo>
                <a:lnTo>
                  <a:pt x="1618170" y="41529"/>
                </a:lnTo>
                <a:lnTo>
                  <a:pt x="1652701" y="40259"/>
                </a:lnTo>
                <a:lnTo>
                  <a:pt x="1693125" y="39116"/>
                </a:lnTo>
                <a:lnTo>
                  <a:pt x="1698574" y="38481"/>
                </a:lnTo>
                <a:lnTo>
                  <a:pt x="1698256" y="37592"/>
                </a:lnTo>
                <a:lnTo>
                  <a:pt x="1690420" y="37465"/>
                </a:lnTo>
                <a:lnTo>
                  <a:pt x="1689506" y="36068"/>
                </a:lnTo>
                <a:lnTo>
                  <a:pt x="1689392" y="35687"/>
                </a:lnTo>
                <a:lnTo>
                  <a:pt x="1689836" y="34798"/>
                </a:lnTo>
                <a:lnTo>
                  <a:pt x="1705025" y="34417"/>
                </a:lnTo>
                <a:lnTo>
                  <a:pt x="1710855" y="35179"/>
                </a:lnTo>
                <a:lnTo>
                  <a:pt x="1714830" y="36195"/>
                </a:lnTo>
                <a:lnTo>
                  <a:pt x="1724444" y="36449"/>
                </a:lnTo>
                <a:lnTo>
                  <a:pt x="1725155" y="37719"/>
                </a:lnTo>
                <a:lnTo>
                  <a:pt x="1720545" y="38481"/>
                </a:lnTo>
                <a:lnTo>
                  <a:pt x="1714766" y="39243"/>
                </a:lnTo>
                <a:lnTo>
                  <a:pt x="1711921" y="40386"/>
                </a:lnTo>
                <a:lnTo>
                  <a:pt x="1740725" y="38608"/>
                </a:lnTo>
                <a:lnTo>
                  <a:pt x="1752866" y="38735"/>
                </a:lnTo>
                <a:lnTo>
                  <a:pt x="1758835" y="38608"/>
                </a:lnTo>
                <a:lnTo>
                  <a:pt x="1764817" y="38481"/>
                </a:lnTo>
                <a:lnTo>
                  <a:pt x="1776361" y="38354"/>
                </a:lnTo>
                <a:lnTo>
                  <a:pt x="1781111" y="38519"/>
                </a:lnTo>
                <a:lnTo>
                  <a:pt x="1784299" y="40132"/>
                </a:lnTo>
                <a:lnTo>
                  <a:pt x="1789607" y="40005"/>
                </a:lnTo>
                <a:lnTo>
                  <a:pt x="1803615" y="40132"/>
                </a:lnTo>
                <a:lnTo>
                  <a:pt x="1803704" y="40005"/>
                </a:lnTo>
                <a:lnTo>
                  <a:pt x="1804250" y="39243"/>
                </a:lnTo>
                <a:lnTo>
                  <a:pt x="1809610" y="38862"/>
                </a:lnTo>
                <a:lnTo>
                  <a:pt x="1816544" y="38735"/>
                </a:lnTo>
                <a:lnTo>
                  <a:pt x="1818690" y="38481"/>
                </a:lnTo>
                <a:lnTo>
                  <a:pt x="1819770" y="38354"/>
                </a:lnTo>
                <a:lnTo>
                  <a:pt x="1821903" y="38100"/>
                </a:lnTo>
                <a:lnTo>
                  <a:pt x="1822958" y="38227"/>
                </a:lnTo>
                <a:lnTo>
                  <a:pt x="1822958" y="38100"/>
                </a:lnTo>
                <a:lnTo>
                  <a:pt x="1822958" y="37592"/>
                </a:lnTo>
                <a:lnTo>
                  <a:pt x="1833372" y="36957"/>
                </a:lnTo>
                <a:lnTo>
                  <a:pt x="1836559" y="36703"/>
                </a:lnTo>
                <a:lnTo>
                  <a:pt x="1840776" y="38862"/>
                </a:lnTo>
                <a:lnTo>
                  <a:pt x="1848129" y="38481"/>
                </a:lnTo>
                <a:lnTo>
                  <a:pt x="1838680" y="37719"/>
                </a:lnTo>
                <a:lnTo>
                  <a:pt x="1857883" y="36957"/>
                </a:lnTo>
                <a:lnTo>
                  <a:pt x="1874062" y="36830"/>
                </a:lnTo>
                <a:lnTo>
                  <a:pt x="1888794" y="37338"/>
                </a:lnTo>
                <a:lnTo>
                  <a:pt x="1896313" y="38481"/>
                </a:lnTo>
                <a:lnTo>
                  <a:pt x="1904365" y="38100"/>
                </a:lnTo>
                <a:lnTo>
                  <a:pt x="1910778" y="37592"/>
                </a:lnTo>
                <a:lnTo>
                  <a:pt x="1917280" y="37211"/>
                </a:lnTo>
                <a:lnTo>
                  <a:pt x="1925599" y="37084"/>
                </a:lnTo>
                <a:lnTo>
                  <a:pt x="1924583" y="37719"/>
                </a:lnTo>
                <a:lnTo>
                  <a:pt x="1921433" y="37973"/>
                </a:lnTo>
                <a:lnTo>
                  <a:pt x="1920951" y="38227"/>
                </a:lnTo>
                <a:lnTo>
                  <a:pt x="1942706" y="38227"/>
                </a:lnTo>
                <a:lnTo>
                  <a:pt x="1988045" y="37973"/>
                </a:lnTo>
                <a:lnTo>
                  <a:pt x="2008974" y="38481"/>
                </a:lnTo>
                <a:lnTo>
                  <a:pt x="2024443" y="37973"/>
                </a:lnTo>
                <a:lnTo>
                  <a:pt x="2038591" y="37338"/>
                </a:lnTo>
                <a:lnTo>
                  <a:pt x="2042807" y="37084"/>
                </a:lnTo>
                <a:lnTo>
                  <a:pt x="2047036" y="36830"/>
                </a:lnTo>
                <a:lnTo>
                  <a:pt x="2049145" y="36703"/>
                </a:lnTo>
                <a:lnTo>
                  <a:pt x="2051265" y="36576"/>
                </a:lnTo>
                <a:lnTo>
                  <a:pt x="2060930" y="35687"/>
                </a:lnTo>
                <a:lnTo>
                  <a:pt x="2062314" y="35560"/>
                </a:lnTo>
                <a:lnTo>
                  <a:pt x="2056523" y="35687"/>
                </a:lnTo>
                <a:lnTo>
                  <a:pt x="2050199" y="35433"/>
                </a:lnTo>
                <a:lnTo>
                  <a:pt x="2046897" y="34925"/>
                </a:lnTo>
                <a:lnTo>
                  <a:pt x="2049132" y="34417"/>
                </a:lnTo>
                <a:lnTo>
                  <a:pt x="2050249" y="34163"/>
                </a:lnTo>
                <a:lnTo>
                  <a:pt x="2056003" y="33147"/>
                </a:lnTo>
                <a:lnTo>
                  <a:pt x="2064905" y="33401"/>
                </a:lnTo>
                <a:lnTo>
                  <a:pt x="2073783" y="32893"/>
                </a:lnTo>
                <a:lnTo>
                  <a:pt x="2076157" y="33528"/>
                </a:lnTo>
                <a:lnTo>
                  <a:pt x="2082063" y="33909"/>
                </a:lnTo>
                <a:lnTo>
                  <a:pt x="2085022" y="34290"/>
                </a:lnTo>
                <a:lnTo>
                  <a:pt x="2078558" y="34798"/>
                </a:lnTo>
                <a:lnTo>
                  <a:pt x="2086444" y="35687"/>
                </a:lnTo>
                <a:lnTo>
                  <a:pt x="2111451" y="35433"/>
                </a:lnTo>
                <a:lnTo>
                  <a:pt x="2141931" y="35433"/>
                </a:lnTo>
                <a:lnTo>
                  <a:pt x="2141969" y="36068"/>
                </a:lnTo>
                <a:lnTo>
                  <a:pt x="2153475" y="35560"/>
                </a:lnTo>
                <a:lnTo>
                  <a:pt x="2153475" y="36322"/>
                </a:lnTo>
                <a:lnTo>
                  <a:pt x="2167077" y="36068"/>
                </a:lnTo>
                <a:lnTo>
                  <a:pt x="2176449" y="35179"/>
                </a:lnTo>
                <a:lnTo>
                  <a:pt x="2181072" y="34417"/>
                </a:lnTo>
                <a:lnTo>
                  <a:pt x="2184158" y="33909"/>
                </a:lnTo>
                <a:lnTo>
                  <a:pt x="2192705" y="33147"/>
                </a:lnTo>
                <a:lnTo>
                  <a:pt x="2192197" y="33401"/>
                </a:lnTo>
                <a:lnTo>
                  <a:pt x="2196642" y="33147"/>
                </a:lnTo>
                <a:lnTo>
                  <a:pt x="2201100" y="32893"/>
                </a:lnTo>
                <a:lnTo>
                  <a:pt x="2190661" y="35052"/>
                </a:lnTo>
                <a:lnTo>
                  <a:pt x="2200211" y="34544"/>
                </a:lnTo>
                <a:lnTo>
                  <a:pt x="2217343" y="32893"/>
                </a:lnTo>
                <a:lnTo>
                  <a:pt x="2227783" y="32258"/>
                </a:lnTo>
                <a:lnTo>
                  <a:pt x="2229370" y="32893"/>
                </a:lnTo>
                <a:lnTo>
                  <a:pt x="2237219" y="32270"/>
                </a:lnTo>
                <a:lnTo>
                  <a:pt x="2236698" y="32512"/>
                </a:lnTo>
                <a:lnTo>
                  <a:pt x="2237727" y="32639"/>
                </a:lnTo>
                <a:lnTo>
                  <a:pt x="2241969" y="32131"/>
                </a:lnTo>
                <a:lnTo>
                  <a:pt x="2246198" y="31623"/>
                </a:lnTo>
                <a:lnTo>
                  <a:pt x="2256777" y="30988"/>
                </a:lnTo>
                <a:lnTo>
                  <a:pt x="2267254" y="30480"/>
                </a:lnTo>
                <a:lnTo>
                  <a:pt x="2275408" y="29591"/>
                </a:lnTo>
                <a:lnTo>
                  <a:pt x="2281682" y="29845"/>
                </a:lnTo>
                <a:lnTo>
                  <a:pt x="2287003" y="32131"/>
                </a:lnTo>
                <a:lnTo>
                  <a:pt x="2295360" y="30480"/>
                </a:lnTo>
                <a:lnTo>
                  <a:pt x="2293797" y="32893"/>
                </a:lnTo>
                <a:lnTo>
                  <a:pt x="2283409" y="32766"/>
                </a:lnTo>
                <a:lnTo>
                  <a:pt x="2274963" y="32004"/>
                </a:lnTo>
                <a:lnTo>
                  <a:pt x="2263965" y="32258"/>
                </a:lnTo>
                <a:lnTo>
                  <a:pt x="2280970" y="33782"/>
                </a:lnTo>
                <a:lnTo>
                  <a:pt x="2304796" y="34417"/>
                </a:lnTo>
                <a:lnTo>
                  <a:pt x="2331250" y="34290"/>
                </a:lnTo>
                <a:lnTo>
                  <a:pt x="2356193" y="33909"/>
                </a:lnTo>
                <a:lnTo>
                  <a:pt x="2376868" y="33274"/>
                </a:lnTo>
                <a:lnTo>
                  <a:pt x="2399182" y="33020"/>
                </a:lnTo>
                <a:lnTo>
                  <a:pt x="2404097" y="32893"/>
                </a:lnTo>
                <a:lnTo>
                  <a:pt x="2418854" y="32512"/>
                </a:lnTo>
                <a:lnTo>
                  <a:pt x="2431567" y="30734"/>
                </a:lnTo>
                <a:lnTo>
                  <a:pt x="2428976" y="32258"/>
                </a:lnTo>
                <a:lnTo>
                  <a:pt x="2470366" y="33020"/>
                </a:lnTo>
                <a:lnTo>
                  <a:pt x="2522486" y="32385"/>
                </a:lnTo>
                <a:lnTo>
                  <a:pt x="2546667" y="31877"/>
                </a:lnTo>
                <a:lnTo>
                  <a:pt x="2568295" y="30734"/>
                </a:lnTo>
                <a:lnTo>
                  <a:pt x="2575661" y="31877"/>
                </a:lnTo>
                <a:lnTo>
                  <a:pt x="2588996" y="30734"/>
                </a:lnTo>
                <a:lnTo>
                  <a:pt x="2591955" y="30480"/>
                </a:lnTo>
                <a:lnTo>
                  <a:pt x="2602331" y="29591"/>
                </a:lnTo>
                <a:lnTo>
                  <a:pt x="2624391" y="28829"/>
                </a:lnTo>
                <a:lnTo>
                  <a:pt x="2635427" y="28448"/>
                </a:lnTo>
                <a:lnTo>
                  <a:pt x="2666758" y="27051"/>
                </a:lnTo>
                <a:lnTo>
                  <a:pt x="2677960" y="25654"/>
                </a:lnTo>
                <a:lnTo>
                  <a:pt x="2688132" y="24384"/>
                </a:lnTo>
                <a:lnTo>
                  <a:pt x="2694000" y="25146"/>
                </a:lnTo>
                <a:lnTo>
                  <a:pt x="2691485" y="25781"/>
                </a:lnTo>
                <a:lnTo>
                  <a:pt x="2685719" y="26543"/>
                </a:lnTo>
                <a:lnTo>
                  <a:pt x="2681871" y="27178"/>
                </a:lnTo>
                <a:lnTo>
                  <a:pt x="2691752" y="26924"/>
                </a:lnTo>
                <a:lnTo>
                  <a:pt x="2703030" y="26035"/>
                </a:lnTo>
                <a:lnTo>
                  <a:pt x="2714218" y="25527"/>
                </a:lnTo>
                <a:lnTo>
                  <a:pt x="2723794" y="26289"/>
                </a:lnTo>
                <a:lnTo>
                  <a:pt x="2723807" y="26924"/>
                </a:lnTo>
                <a:lnTo>
                  <a:pt x="2707563" y="27051"/>
                </a:lnTo>
                <a:lnTo>
                  <a:pt x="2714891" y="27432"/>
                </a:lnTo>
                <a:lnTo>
                  <a:pt x="2723286" y="28702"/>
                </a:lnTo>
                <a:lnTo>
                  <a:pt x="2726893" y="26035"/>
                </a:lnTo>
                <a:lnTo>
                  <a:pt x="2736380" y="27432"/>
                </a:lnTo>
                <a:lnTo>
                  <a:pt x="2737193" y="26289"/>
                </a:lnTo>
                <a:lnTo>
                  <a:pt x="2738932" y="26035"/>
                </a:lnTo>
                <a:lnTo>
                  <a:pt x="2742400" y="25527"/>
                </a:lnTo>
                <a:lnTo>
                  <a:pt x="2744139" y="25273"/>
                </a:lnTo>
                <a:lnTo>
                  <a:pt x="2754515" y="24384"/>
                </a:lnTo>
                <a:lnTo>
                  <a:pt x="2765615" y="23749"/>
                </a:lnTo>
                <a:lnTo>
                  <a:pt x="2763012" y="23749"/>
                </a:lnTo>
                <a:lnTo>
                  <a:pt x="2761919" y="23622"/>
                </a:lnTo>
                <a:lnTo>
                  <a:pt x="2761678" y="23495"/>
                </a:lnTo>
                <a:lnTo>
                  <a:pt x="2759849" y="22479"/>
                </a:lnTo>
                <a:lnTo>
                  <a:pt x="2770352" y="22606"/>
                </a:lnTo>
                <a:lnTo>
                  <a:pt x="2776093" y="22479"/>
                </a:lnTo>
                <a:lnTo>
                  <a:pt x="2775559" y="22733"/>
                </a:lnTo>
                <a:lnTo>
                  <a:pt x="2774023" y="22860"/>
                </a:lnTo>
                <a:lnTo>
                  <a:pt x="2786227" y="22479"/>
                </a:lnTo>
                <a:lnTo>
                  <a:pt x="2806573" y="21844"/>
                </a:lnTo>
                <a:lnTo>
                  <a:pt x="2836202" y="21082"/>
                </a:lnTo>
                <a:lnTo>
                  <a:pt x="2853626" y="20701"/>
                </a:lnTo>
                <a:lnTo>
                  <a:pt x="2865234" y="20447"/>
                </a:lnTo>
                <a:lnTo>
                  <a:pt x="2959938" y="19304"/>
                </a:lnTo>
                <a:lnTo>
                  <a:pt x="3006509" y="19431"/>
                </a:lnTo>
                <a:lnTo>
                  <a:pt x="2992424" y="20701"/>
                </a:lnTo>
                <a:lnTo>
                  <a:pt x="3001911" y="20193"/>
                </a:lnTo>
                <a:lnTo>
                  <a:pt x="3012529" y="20066"/>
                </a:lnTo>
                <a:lnTo>
                  <a:pt x="3022257" y="20193"/>
                </a:lnTo>
                <a:lnTo>
                  <a:pt x="3029077" y="20447"/>
                </a:lnTo>
                <a:lnTo>
                  <a:pt x="3027489" y="20574"/>
                </a:lnTo>
                <a:lnTo>
                  <a:pt x="3039973" y="21082"/>
                </a:lnTo>
                <a:lnTo>
                  <a:pt x="3053156" y="20066"/>
                </a:lnTo>
                <a:lnTo>
                  <a:pt x="3056445" y="19812"/>
                </a:lnTo>
                <a:lnTo>
                  <a:pt x="3066275" y="20574"/>
                </a:lnTo>
                <a:lnTo>
                  <a:pt x="3063176" y="20828"/>
                </a:lnTo>
                <a:lnTo>
                  <a:pt x="3080067" y="20955"/>
                </a:lnTo>
                <a:lnTo>
                  <a:pt x="3095040" y="21590"/>
                </a:lnTo>
                <a:lnTo>
                  <a:pt x="3109912" y="21844"/>
                </a:lnTo>
                <a:lnTo>
                  <a:pt x="3126498" y="21336"/>
                </a:lnTo>
                <a:lnTo>
                  <a:pt x="3137319" y="21971"/>
                </a:lnTo>
                <a:lnTo>
                  <a:pt x="3143656" y="22733"/>
                </a:lnTo>
                <a:lnTo>
                  <a:pt x="3148901" y="23495"/>
                </a:lnTo>
                <a:lnTo>
                  <a:pt x="3156470" y="24130"/>
                </a:lnTo>
                <a:lnTo>
                  <a:pt x="3167456" y="24003"/>
                </a:lnTo>
                <a:lnTo>
                  <a:pt x="3172612" y="22606"/>
                </a:lnTo>
                <a:lnTo>
                  <a:pt x="3173184" y="22225"/>
                </a:lnTo>
                <a:lnTo>
                  <a:pt x="3167913" y="22225"/>
                </a:lnTo>
                <a:lnTo>
                  <a:pt x="3167392" y="21463"/>
                </a:lnTo>
                <a:lnTo>
                  <a:pt x="3169094" y="21336"/>
                </a:lnTo>
                <a:lnTo>
                  <a:pt x="3172485" y="21082"/>
                </a:lnTo>
                <a:lnTo>
                  <a:pt x="3180118" y="20701"/>
                </a:lnTo>
                <a:lnTo>
                  <a:pt x="3187255" y="204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75920" y="9677691"/>
            <a:ext cx="16510" cy="1905"/>
          </a:xfrm>
          <a:custGeom>
            <a:avLst/>
            <a:gdLst/>
            <a:ahLst/>
            <a:cxnLst/>
            <a:rect l="l" t="t" r="r" b="b"/>
            <a:pathLst>
              <a:path w="16510" h="1904">
                <a:moveTo>
                  <a:pt x="673" y="12"/>
                </a:moveTo>
                <a:lnTo>
                  <a:pt x="482" y="0"/>
                </a:lnTo>
                <a:lnTo>
                  <a:pt x="177" y="12"/>
                </a:lnTo>
                <a:lnTo>
                  <a:pt x="0" y="0"/>
                </a:lnTo>
                <a:lnTo>
                  <a:pt x="304" y="50"/>
                </a:lnTo>
                <a:lnTo>
                  <a:pt x="673" y="12"/>
                </a:lnTo>
                <a:close/>
              </a:path>
              <a:path w="16510" h="1904">
                <a:moveTo>
                  <a:pt x="15900" y="1460"/>
                </a:moveTo>
                <a:lnTo>
                  <a:pt x="15163" y="1346"/>
                </a:lnTo>
                <a:lnTo>
                  <a:pt x="12966" y="1358"/>
                </a:lnTo>
                <a:lnTo>
                  <a:pt x="7886" y="1600"/>
                </a:lnTo>
                <a:lnTo>
                  <a:pt x="15900" y="14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941861" y="9629205"/>
            <a:ext cx="6985" cy="635"/>
          </a:xfrm>
          <a:custGeom>
            <a:avLst/>
            <a:gdLst/>
            <a:ahLst/>
            <a:cxnLst/>
            <a:rect l="l" t="t" r="r" b="b"/>
            <a:pathLst>
              <a:path w="6985" h="634">
                <a:moveTo>
                  <a:pt x="0" y="620"/>
                </a:moveTo>
                <a:lnTo>
                  <a:pt x="687" y="372"/>
                </a:lnTo>
                <a:lnTo>
                  <a:pt x="2641" y="137"/>
                </a:lnTo>
                <a:lnTo>
                  <a:pt x="6892" y="0"/>
                </a:lnTo>
                <a:lnTo>
                  <a:pt x="5502" y="275"/>
                </a:lnTo>
                <a:lnTo>
                  <a:pt x="2957" y="468"/>
                </a:lnTo>
                <a:lnTo>
                  <a:pt x="0" y="6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468564" y="9666329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4">
                <a:moveTo>
                  <a:pt x="591" y="482"/>
                </a:moveTo>
                <a:lnTo>
                  <a:pt x="0" y="289"/>
                </a:lnTo>
                <a:lnTo>
                  <a:pt x="233" y="137"/>
                </a:lnTo>
                <a:lnTo>
                  <a:pt x="921" y="0"/>
                </a:lnTo>
                <a:lnTo>
                  <a:pt x="935" y="151"/>
                </a:lnTo>
                <a:lnTo>
                  <a:pt x="797" y="303"/>
                </a:lnTo>
                <a:lnTo>
                  <a:pt x="591" y="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73148" y="9677629"/>
            <a:ext cx="4445" cy="635"/>
          </a:xfrm>
          <a:custGeom>
            <a:avLst/>
            <a:gdLst/>
            <a:ahLst/>
            <a:cxnLst/>
            <a:rect l="l" t="t" r="r" b="b"/>
            <a:pathLst>
              <a:path w="4445" h="634">
                <a:moveTo>
                  <a:pt x="0" y="413"/>
                </a:moveTo>
                <a:lnTo>
                  <a:pt x="742" y="0"/>
                </a:lnTo>
                <a:lnTo>
                  <a:pt x="1898" y="41"/>
                </a:lnTo>
                <a:lnTo>
                  <a:pt x="3164" y="55"/>
                </a:lnTo>
                <a:lnTo>
                  <a:pt x="4388" y="96"/>
                </a:lnTo>
                <a:lnTo>
                  <a:pt x="3480" y="344"/>
                </a:lnTo>
                <a:lnTo>
                  <a:pt x="0" y="4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064064" y="9630128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4">
                <a:moveTo>
                  <a:pt x="0" y="454"/>
                </a:moveTo>
                <a:lnTo>
                  <a:pt x="178" y="316"/>
                </a:lnTo>
                <a:lnTo>
                  <a:pt x="398" y="179"/>
                </a:lnTo>
                <a:lnTo>
                  <a:pt x="962" y="0"/>
                </a:lnTo>
                <a:lnTo>
                  <a:pt x="756" y="192"/>
                </a:lnTo>
                <a:lnTo>
                  <a:pt x="398" y="330"/>
                </a:lnTo>
                <a:lnTo>
                  <a:pt x="0" y="4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67370" y="9682783"/>
            <a:ext cx="3810" cy="635"/>
          </a:xfrm>
          <a:custGeom>
            <a:avLst/>
            <a:gdLst/>
            <a:ahLst/>
            <a:cxnLst/>
            <a:rect l="l" t="t" r="r" b="b"/>
            <a:pathLst>
              <a:path w="3809" h="634">
                <a:moveTo>
                  <a:pt x="0" y="192"/>
                </a:moveTo>
                <a:lnTo>
                  <a:pt x="976" y="55"/>
                </a:lnTo>
                <a:lnTo>
                  <a:pt x="2187" y="0"/>
                </a:lnTo>
                <a:lnTo>
                  <a:pt x="3397" y="0"/>
                </a:lnTo>
                <a:lnTo>
                  <a:pt x="1086" y="110"/>
                </a:lnTo>
                <a:lnTo>
                  <a:pt x="0" y="1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7" name="object 37"/>
          <p:cNvGrpSpPr/>
          <p:nvPr/>
        </p:nvGrpSpPr>
        <p:grpSpPr>
          <a:xfrm>
            <a:off x="352816" y="8801434"/>
            <a:ext cx="7151370" cy="3703954"/>
            <a:chOff x="352816" y="8801434"/>
            <a:chExt cx="7151370" cy="3703954"/>
          </a:xfrm>
        </p:grpSpPr>
        <p:sp>
          <p:nvSpPr>
            <p:cNvPr id="38" name="object 38"/>
            <p:cNvSpPr/>
            <p:nvPr/>
          </p:nvSpPr>
          <p:spPr>
            <a:xfrm>
              <a:off x="352806" y="9629825"/>
              <a:ext cx="3187700" cy="57150"/>
            </a:xfrm>
            <a:custGeom>
              <a:avLst/>
              <a:gdLst/>
              <a:ahLst/>
              <a:cxnLst/>
              <a:rect l="l" t="t" r="r" b="b"/>
              <a:pathLst>
                <a:path w="3187700" h="57150">
                  <a:moveTo>
                    <a:pt x="33731" y="39624"/>
                  </a:moveTo>
                  <a:lnTo>
                    <a:pt x="30835" y="39624"/>
                  </a:lnTo>
                  <a:lnTo>
                    <a:pt x="30975" y="39776"/>
                  </a:lnTo>
                  <a:lnTo>
                    <a:pt x="33731" y="39624"/>
                  </a:lnTo>
                  <a:close/>
                </a:path>
                <a:path w="3187700" h="57150">
                  <a:moveTo>
                    <a:pt x="71818" y="55372"/>
                  </a:moveTo>
                  <a:lnTo>
                    <a:pt x="67818" y="55118"/>
                  </a:lnTo>
                  <a:lnTo>
                    <a:pt x="64122" y="55626"/>
                  </a:lnTo>
                  <a:lnTo>
                    <a:pt x="71818" y="55372"/>
                  </a:lnTo>
                  <a:close/>
                </a:path>
                <a:path w="3187700" h="57150">
                  <a:moveTo>
                    <a:pt x="76200" y="55626"/>
                  </a:moveTo>
                  <a:lnTo>
                    <a:pt x="75399" y="55245"/>
                  </a:lnTo>
                  <a:lnTo>
                    <a:pt x="71818" y="55372"/>
                  </a:lnTo>
                  <a:lnTo>
                    <a:pt x="76200" y="55626"/>
                  </a:lnTo>
                  <a:close/>
                </a:path>
                <a:path w="3187700" h="57150">
                  <a:moveTo>
                    <a:pt x="107289" y="32854"/>
                  </a:moveTo>
                  <a:lnTo>
                    <a:pt x="106997" y="32766"/>
                  </a:lnTo>
                  <a:lnTo>
                    <a:pt x="104533" y="32131"/>
                  </a:lnTo>
                  <a:lnTo>
                    <a:pt x="95135" y="33655"/>
                  </a:lnTo>
                  <a:lnTo>
                    <a:pt x="101892" y="32766"/>
                  </a:lnTo>
                  <a:lnTo>
                    <a:pt x="107289" y="32854"/>
                  </a:lnTo>
                  <a:close/>
                </a:path>
                <a:path w="3187700" h="57150">
                  <a:moveTo>
                    <a:pt x="111226" y="34645"/>
                  </a:moveTo>
                  <a:lnTo>
                    <a:pt x="109385" y="34658"/>
                  </a:lnTo>
                  <a:lnTo>
                    <a:pt x="108546" y="34874"/>
                  </a:lnTo>
                  <a:lnTo>
                    <a:pt x="111226" y="34645"/>
                  </a:lnTo>
                  <a:close/>
                </a:path>
                <a:path w="3187700" h="57150">
                  <a:moveTo>
                    <a:pt x="126860" y="47967"/>
                  </a:moveTo>
                  <a:lnTo>
                    <a:pt x="125107" y="47688"/>
                  </a:lnTo>
                  <a:lnTo>
                    <a:pt x="125107" y="47815"/>
                  </a:lnTo>
                  <a:lnTo>
                    <a:pt x="124726" y="47904"/>
                  </a:lnTo>
                  <a:lnTo>
                    <a:pt x="125450" y="47917"/>
                  </a:lnTo>
                  <a:lnTo>
                    <a:pt x="126136" y="47942"/>
                  </a:lnTo>
                  <a:lnTo>
                    <a:pt x="126860" y="47967"/>
                  </a:lnTo>
                  <a:close/>
                </a:path>
                <a:path w="3187700" h="57150">
                  <a:moveTo>
                    <a:pt x="142748" y="52565"/>
                  </a:moveTo>
                  <a:lnTo>
                    <a:pt x="140055" y="52959"/>
                  </a:lnTo>
                  <a:lnTo>
                    <a:pt x="141643" y="52832"/>
                  </a:lnTo>
                  <a:lnTo>
                    <a:pt x="142748" y="52565"/>
                  </a:lnTo>
                  <a:close/>
                </a:path>
                <a:path w="3187700" h="57150">
                  <a:moveTo>
                    <a:pt x="277469" y="54000"/>
                  </a:moveTo>
                  <a:lnTo>
                    <a:pt x="271564" y="54356"/>
                  </a:lnTo>
                  <a:lnTo>
                    <a:pt x="275755" y="54229"/>
                  </a:lnTo>
                  <a:lnTo>
                    <a:pt x="277469" y="54000"/>
                  </a:lnTo>
                  <a:close/>
                </a:path>
                <a:path w="3187700" h="57150">
                  <a:moveTo>
                    <a:pt x="303593" y="48996"/>
                  </a:moveTo>
                  <a:lnTo>
                    <a:pt x="302361" y="49022"/>
                  </a:lnTo>
                  <a:lnTo>
                    <a:pt x="293497" y="49530"/>
                  </a:lnTo>
                  <a:lnTo>
                    <a:pt x="294005" y="49276"/>
                  </a:lnTo>
                  <a:lnTo>
                    <a:pt x="287743" y="51308"/>
                  </a:lnTo>
                  <a:lnTo>
                    <a:pt x="294538" y="51181"/>
                  </a:lnTo>
                  <a:lnTo>
                    <a:pt x="289864" y="52324"/>
                  </a:lnTo>
                  <a:lnTo>
                    <a:pt x="277469" y="54000"/>
                  </a:lnTo>
                  <a:lnTo>
                    <a:pt x="284073" y="53594"/>
                  </a:lnTo>
                  <a:lnTo>
                    <a:pt x="291896" y="52197"/>
                  </a:lnTo>
                  <a:lnTo>
                    <a:pt x="295427" y="51181"/>
                  </a:lnTo>
                  <a:lnTo>
                    <a:pt x="297649" y="50546"/>
                  </a:lnTo>
                  <a:lnTo>
                    <a:pt x="301510" y="49530"/>
                  </a:lnTo>
                  <a:lnTo>
                    <a:pt x="303593" y="48996"/>
                  </a:lnTo>
                  <a:close/>
                </a:path>
                <a:path w="3187700" h="57150">
                  <a:moveTo>
                    <a:pt x="305066" y="48945"/>
                  </a:moveTo>
                  <a:lnTo>
                    <a:pt x="303936" y="48895"/>
                  </a:lnTo>
                  <a:lnTo>
                    <a:pt x="303593" y="48996"/>
                  </a:lnTo>
                  <a:lnTo>
                    <a:pt x="305066" y="48945"/>
                  </a:lnTo>
                  <a:close/>
                </a:path>
                <a:path w="3187700" h="57150">
                  <a:moveTo>
                    <a:pt x="365848" y="31813"/>
                  </a:moveTo>
                  <a:lnTo>
                    <a:pt x="364578" y="31838"/>
                  </a:lnTo>
                  <a:lnTo>
                    <a:pt x="364883" y="32004"/>
                  </a:lnTo>
                  <a:lnTo>
                    <a:pt x="365848" y="31813"/>
                  </a:lnTo>
                  <a:close/>
                </a:path>
                <a:path w="3187700" h="57150">
                  <a:moveTo>
                    <a:pt x="367563" y="29806"/>
                  </a:moveTo>
                  <a:lnTo>
                    <a:pt x="364312" y="29337"/>
                  </a:lnTo>
                  <a:lnTo>
                    <a:pt x="363524" y="29781"/>
                  </a:lnTo>
                  <a:lnTo>
                    <a:pt x="367563" y="29806"/>
                  </a:lnTo>
                  <a:close/>
                </a:path>
                <a:path w="3187700" h="57150">
                  <a:moveTo>
                    <a:pt x="375335" y="29845"/>
                  </a:moveTo>
                  <a:lnTo>
                    <a:pt x="367563" y="29806"/>
                  </a:lnTo>
                  <a:lnTo>
                    <a:pt x="370598" y="30226"/>
                  </a:lnTo>
                  <a:lnTo>
                    <a:pt x="375335" y="29845"/>
                  </a:lnTo>
                  <a:close/>
                </a:path>
                <a:path w="3187700" h="57150">
                  <a:moveTo>
                    <a:pt x="378485" y="31115"/>
                  </a:moveTo>
                  <a:lnTo>
                    <a:pt x="375335" y="29845"/>
                  </a:lnTo>
                  <a:lnTo>
                    <a:pt x="365848" y="31813"/>
                  </a:lnTo>
                  <a:lnTo>
                    <a:pt x="374802" y="31623"/>
                  </a:lnTo>
                  <a:lnTo>
                    <a:pt x="378485" y="31115"/>
                  </a:lnTo>
                  <a:close/>
                </a:path>
                <a:path w="3187700" h="57150">
                  <a:moveTo>
                    <a:pt x="649935" y="52997"/>
                  </a:moveTo>
                  <a:lnTo>
                    <a:pt x="647217" y="53251"/>
                  </a:lnTo>
                  <a:lnTo>
                    <a:pt x="649808" y="53467"/>
                  </a:lnTo>
                  <a:lnTo>
                    <a:pt x="649935" y="52997"/>
                  </a:lnTo>
                  <a:close/>
                </a:path>
                <a:path w="3187700" h="57150">
                  <a:moveTo>
                    <a:pt x="658660" y="51562"/>
                  </a:moveTo>
                  <a:lnTo>
                    <a:pt x="650290" y="51689"/>
                  </a:lnTo>
                  <a:lnTo>
                    <a:pt x="649935" y="52997"/>
                  </a:lnTo>
                  <a:lnTo>
                    <a:pt x="651700" y="52832"/>
                  </a:lnTo>
                  <a:lnTo>
                    <a:pt x="658660" y="51562"/>
                  </a:lnTo>
                  <a:close/>
                </a:path>
                <a:path w="3187700" h="57150">
                  <a:moveTo>
                    <a:pt x="904811" y="27012"/>
                  </a:moveTo>
                  <a:lnTo>
                    <a:pt x="892835" y="26035"/>
                  </a:lnTo>
                  <a:lnTo>
                    <a:pt x="892352" y="27813"/>
                  </a:lnTo>
                  <a:lnTo>
                    <a:pt x="901763" y="27813"/>
                  </a:lnTo>
                  <a:lnTo>
                    <a:pt x="904811" y="27012"/>
                  </a:lnTo>
                  <a:close/>
                </a:path>
                <a:path w="3187700" h="57150">
                  <a:moveTo>
                    <a:pt x="912583" y="26631"/>
                  </a:moveTo>
                  <a:lnTo>
                    <a:pt x="907021" y="26416"/>
                  </a:lnTo>
                  <a:lnTo>
                    <a:pt x="904811" y="27012"/>
                  </a:lnTo>
                  <a:lnTo>
                    <a:pt x="911720" y="27559"/>
                  </a:lnTo>
                  <a:lnTo>
                    <a:pt x="912583" y="26631"/>
                  </a:lnTo>
                  <a:close/>
                </a:path>
                <a:path w="3187700" h="57150">
                  <a:moveTo>
                    <a:pt x="970762" y="19939"/>
                  </a:moveTo>
                  <a:lnTo>
                    <a:pt x="962926" y="19812"/>
                  </a:lnTo>
                  <a:lnTo>
                    <a:pt x="962088" y="20294"/>
                  </a:lnTo>
                  <a:lnTo>
                    <a:pt x="966711" y="19939"/>
                  </a:lnTo>
                  <a:lnTo>
                    <a:pt x="970762" y="19939"/>
                  </a:lnTo>
                  <a:close/>
                </a:path>
                <a:path w="3187700" h="57150">
                  <a:moveTo>
                    <a:pt x="989660" y="42405"/>
                  </a:moveTo>
                  <a:lnTo>
                    <a:pt x="986904" y="42672"/>
                  </a:lnTo>
                  <a:lnTo>
                    <a:pt x="979639" y="43688"/>
                  </a:lnTo>
                  <a:lnTo>
                    <a:pt x="985393" y="43434"/>
                  </a:lnTo>
                  <a:lnTo>
                    <a:pt x="989660" y="42405"/>
                  </a:lnTo>
                  <a:close/>
                </a:path>
                <a:path w="3187700" h="57150">
                  <a:moveTo>
                    <a:pt x="990511" y="42316"/>
                  </a:moveTo>
                  <a:lnTo>
                    <a:pt x="990104" y="42291"/>
                  </a:lnTo>
                  <a:lnTo>
                    <a:pt x="989660" y="42405"/>
                  </a:lnTo>
                  <a:lnTo>
                    <a:pt x="990511" y="42316"/>
                  </a:lnTo>
                  <a:close/>
                </a:path>
                <a:path w="3187700" h="57150">
                  <a:moveTo>
                    <a:pt x="1365250" y="16446"/>
                  </a:moveTo>
                  <a:lnTo>
                    <a:pt x="1364145" y="16637"/>
                  </a:lnTo>
                  <a:lnTo>
                    <a:pt x="1365173" y="16649"/>
                  </a:lnTo>
                  <a:lnTo>
                    <a:pt x="1365250" y="16446"/>
                  </a:lnTo>
                  <a:close/>
                </a:path>
                <a:path w="3187700" h="57150">
                  <a:moveTo>
                    <a:pt x="1374051" y="14732"/>
                  </a:moveTo>
                  <a:lnTo>
                    <a:pt x="1367167" y="15367"/>
                  </a:lnTo>
                  <a:lnTo>
                    <a:pt x="1365351" y="16129"/>
                  </a:lnTo>
                  <a:lnTo>
                    <a:pt x="1365250" y="16446"/>
                  </a:lnTo>
                  <a:lnTo>
                    <a:pt x="1369847" y="15621"/>
                  </a:lnTo>
                  <a:lnTo>
                    <a:pt x="1374051" y="14732"/>
                  </a:lnTo>
                  <a:close/>
                </a:path>
                <a:path w="3187700" h="57150">
                  <a:moveTo>
                    <a:pt x="1529080" y="14224"/>
                  </a:moveTo>
                  <a:lnTo>
                    <a:pt x="1526451" y="14071"/>
                  </a:lnTo>
                  <a:lnTo>
                    <a:pt x="1522844" y="14719"/>
                  </a:lnTo>
                  <a:lnTo>
                    <a:pt x="1529080" y="14224"/>
                  </a:lnTo>
                  <a:close/>
                </a:path>
                <a:path w="3187700" h="57150">
                  <a:moveTo>
                    <a:pt x="1542707" y="13462"/>
                  </a:moveTo>
                  <a:lnTo>
                    <a:pt x="1533271" y="11938"/>
                  </a:lnTo>
                  <a:lnTo>
                    <a:pt x="1530134" y="11430"/>
                  </a:lnTo>
                  <a:lnTo>
                    <a:pt x="1522145" y="11938"/>
                  </a:lnTo>
                  <a:lnTo>
                    <a:pt x="1514246" y="11811"/>
                  </a:lnTo>
                  <a:lnTo>
                    <a:pt x="1506943" y="11430"/>
                  </a:lnTo>
                  <a:lnTo>
                    <a:pt x="1500720" y="11303"/>
                  </a:lnTo>
                  <a:lnTo>
                    <a:pt x="1508633" y="12192"/>
                  </a:lnTo>
                  <a:lnTo>
                    <a:pt x="1507083" y="13843"/>
                  </a:lnTo>
                  <a:lnTo>
                    <a:pt x="1499755" y="12700"/>
                  </a:lnTo>
                  <a:lnTo>
                    <a:pt x="1496047" y="12446"/>
                  </a:lnTo>
                  <a:lnTo>
                    <a:pt x="1501381" y="14732"/>
                  </a:lnTo>
                  <a:lnTo>
                    <a:pt x="1509382" y="14605"/>
                  </a:lnTo>
                  <a:lnTo>
                    <a:pt x="1516405" y="14097"/>
                  </a:lnTo>
                  <a:lnTo>
                    <a:pt x="1522844" y="13843"/>
                  </a:lnTo>
                  <a:lnTo>
                    <a:pt x="1526451" y="14071"/>
                  </a:lnTo>
                  <a:lnTo>
                    <a:pt x="1526984" y="13970"/>
                  </a:lnTo>
                  <a:lnTo>
                    <a:pt x="1540637" y="15367"/>
                  </a:lnTo>
                  <a:lnTo>
                    <a:pt x="1542148" y="13970"/>
                  </a:lnTo>
                  <a:lnTo>
                    <a:pt x="1542707" y="13462"/>
                  </a:lnTo>
                  <a:close/>
                </a:path>
                <a:path w="3187700" h="57150">
                  <a:moveTo>
                    <a:pt x="1610741" y="11379"/>
                  </a:moveTo>
                  <a:lnTo>
                    <a:pt x="1609712" y="11455"/>
                  </a:lnTo>
                  <a:lnTo>
                    <a:pt x="1607820" y="11747"/>
                  </a:lnTo>
                  <a:lnTo>
                    <a:pt x="1607781" y="11938"/>
                  </a:lnTo>
                  <a:lnTo>
                    <a:pt x="1609077" y="11811"/>
                  </a:lnTo>
                  <a:lnTo>
                    <a:pt x="1610194" y="11633"/>
                  </a:lnTo>
                  <a:lnTo>
                    <a:pt x="1610741" y="11379"/>
                  </a:lnTo>
                  <a:close/>
                </a:path>
                <a:path w="3187700" h="57150">
                  <a:moveTo>
                    <a:pt x="1780387" y="40233"/>
                  </a:moveTo>
                  <a:lnTo>
                    <a:pt x="1774799" y="39751"/>
                  </a:lnTo>
                  <a:lnTo>
                    <a:pt x="1776399" y="39624"/>
                  </a:lnTo>
                  <a:lnTo>
                    <a:pt x="1775320" y="39497"/>
                  </a:lnTo>
                  <a:lnTo>
                    <a:pt x="1776920" y="39370"/>
                  </a:lnTo>
                  <a:lnTo>
                    <a:pt x="1764347" y="39497"/>
                  </a:lnTo>
                  <a:lnTo>
                    <a:pt x="1758632" y="40132"/>
                  </a:lnTo>
                  <a:lnTo>
                    <a:pt x="1753387" y="40767"/>
                  </a:lnTo>
                  <a:lnTo>
                    <a:pt x="1742313" y="41402"/>
                  </a:lnTo>
                  <a:lnTo>
                    <a:pt x="1757502" y="40767"/>
                  </a:lnTo>
                  <a:lnTo>
                    <a:pt x="1780387" y="40233"/>
                  </a:lnTo>
                  <a:close/>
                </a:path>
                <a:path w="3187700" h="57150">
                  <a:moveTo>
                    <a:pt x="1785302" y="40640"/>
                  </a:moveTo>
                  <a:lnTo>
                    <a:pt x="1784299" y="40132"/>
                  </a:lnTo>
                  <a:lnTo>
                    <a:pt x="1780387" y="40233"/>
                  </a:lnTo>
                  <a:lnTo>
                    <a:pt x="1785302" y="40640"/>
                  </a:lnTo>
                  <a:close/>
                </a:path>
                <a:path w="3187700" h="57150">
                  <a:moveTo>
                    <a:pt x="2141944" y="35445"/>
                  </a:moveTo>
                  <a:lnTo>
                    <a:pt x="2111464" y="35433"/>
                  </a:lnTo>
                  <a:lnTo>
                    <a:pt x="2116671" y="36449"/>
                  </a:lnTo>
                  <a:lnTo>
                    <a:pt x="2123186" y="35941"/>
                  </a:lnTo>
                  <a:lnTo>
                    <a:pt x="2141944" y="35445"/>
                  </a:lnTo>
                  <a:close/>
                </a:path>
                <a:path w="3187700" h="57150">
                  <a:moveTo>
                    <a:pt x="2500655" y="2413"/>
                  </a:moveTo>
                  <a:lnTo>
                    <a:pt x="2490673" y="2032"/>
                  </a:lnTo>
                  <a:lnTo>
                    <a:pt x="2499283" y="2540"/>
                  </a:lnTo>
                  <a:lnTo>
                    <a:pt x="2499931" y="2616"/>
                  </a:lnTo>
                  <a:lnTo>
                    <a:pt x="2500655" y="2413"/>
                  </a:lnTo>
                  <a:close/>
                </a:path>
                <a:path w="3187700" h="57150">
                  <a:moveTo>
                    <a:pt x="2594051" y="2019"/>
                  </a:moveTo>
                  <a:lnTo>
                    <a:pt x="2593911" y="2032"/>
                  </a:lnTo>
                  <a:lnTo>
                    <a:pt x="2594051" y="2019"/>
                  </a:lnTo>
                  <a:close/>
                </a:path>
                <a:path w="3187700" h="57150">
                  <a:moveTo>
                    <a:pt x="2611717" y="2540"/>
                  </a:moveTo>
                  <a:lnTo>
                    <a:pt x="2609050" y="1016"/>
                  </a:lnTo>
                  <a:lnTo>
                    <a:pt x="2602992" y="762"/>
                  </a:lnTo>
                  <a:lnTo>
                    <a:pt x="2600668" y="1143"/>
                  </a:lnTo>
                  <a:lnTo>
                    <a:pt x="2598763" y="1524"/>
                  </a:lnTo>
                  <a:lnTo>
                    <a:pt x="2594051" y="2019"/>
                  </a:lnTo>
                  <a:lnTo>
                    <a:pt x="2597581" y="2159"/>
                  </a:lnTo>
                  <a:lnTo>
                    <a:pt x="2611717" y="2540"/>
                  </a:lnTo>
                  <a:close/>
                </a:path>
                <a:path w="3187700" h="57150">
                  <a:moveTo>
                    <a:pt x="2789859" y="3302"/>
                  </a:moveTo>
                  <a:lnTo>
                    <a:pt x="2788259" y="3429"/>
                  </a:lnTo>
                  <a:lnTo>
                    <a:pt x="2788450" y="3454"/>
                  </a:lnTo>
                  <a:lnTo>
                    <a:pt x="2789859" y="3302"/>
                  </a:lnTo>
                  <a:close/>
                </a:path>
                <a:path w="3187700" h="57150">
                  <a:moveTo>
                    <a:pt x="3004578" y="8318"/>
                  </a:moveTo>
                  <a:lnTo>
                    <a:pt x="3003639" y="7493"/>
                  </a:lnTo>
                  <a:lnTo>
                    <a:pt x="2998952" y="7874"/>
                  </a:lnTo>
                  <a:lnTo>
                    <a:pt x="3002673" y="8128"/>
                  </a:lnTo>
                  <a:lnTo>
                    <a:pt x="3004578" y="8318"/>
                  </a:lnTo>
                  <a:close/>
                </a:path>
                <a:path w="3187700" h="57150">
                  <a:moveTo>
                    <a:pt x="3007576" y="8610"/>
                  </a:moveTo>
                  <a:lnTo>
                    <a:pt x="3004578" y="8318"/>
                  </a:lnTo>
                  <a:lnTo>
                    <a:pt x="3005239" y="8890"/>
                  </a:lnTo>
                  <a:lnTo>
                    <a:pt x="3007576" y="8610"/>
                  </a:lnTo>
                  <a:close/>
                </a:path>
                <a:path w="3187700" h="57150">
                  <a:moveTo>
                    <a:pt x="3187255" y="20447"/>
                  </a:moveTo>
                  <a:lnTo>
                    <a:pt x="3186112" y="19812"/>
                  </a:lnTo>
                  <a:lnTo>
                    <a:pt x="3185198" y="19304"/>
                  </a:lnTo>
                  <a:lnTo>
                    <a:pt x="3184055" y="18669"/>
                  </a:lnTo>
                  <a:lnTo>
                    <a:pt x="3183445" y="18288"/>
                  </a:lnTo>
                  <a:lnTo>
                    <a:pt x="3180994" y="16764"/>
                  </a:lnTo>
                  <a:lnTo>
                    <a:pt x="3176092" y="15240"/>
                  </a:lnTo>
                  <a:lnTo>
                    <a:pt x="3174873" y="14859"/>
                  </a:lnTo>
                  <a:lnTo>
                    <a:pt x="3162516" y="13208"/>
                  </a:lnTo>
                  <a:lnTo>
                    <a:pt x="3152914" y="13081"/>
                  </a:lnTo>
                  <a:lnTo>
                    <a:pt x="3142996" y="11430"/>
                  </a:lnTo>
                  <a:lnTo>
                    <a:pt x="3139186" y="10795"/>
                  </a:lnTo>
                  <a:lnTo>
                    <a:pt x="3128403" y="10541"/>
                  </a:lnTo>
                  <a:lnTo>
                    <a:pt x="3119653" y="11430"/>
                  </a:lnTo>
                  <a:lnTo>
                    <a:pt x="3116910" y="11303"/>
                  </a:lnTo>
                  <a:lnTo>
                    <a:pt x="3097758" y="10414"/>
                  </a:lnTo>
                  <a:lnTo>
                    <a:pt x="3085477" y="11303"/>
                  </a:lnTo>
                  <a:lnTo>
                    <a:pt x="3085693" y="11049"/>
                  </a:lnTo>
                  <a:lnTo>
                    <a:pt x="3086341" y="10287"/>
                  </a:lnTo>
                  <a:lnTo>
                    <a:pt x="3076067" y="9398"/>
                  </a:lnTo>
                  <a:lnTo>
                    <a:pt x="3077883" y="8890"/>
                  </a:lnTo>
                  <a:lnTo>
                    <a:pt x="3080143" y="8255"/>
                  </a:lnTo>
                  <a:lnTo>
                    <a:pt x="3071495" y="7874"/>
                  </a:lnTo>
                  <a:lnTo>
                    <a:pt x="3043631" y="8890"/>
                  </a:lnTo>
                  <a:lnTo>
                    <a:pt x="3031413" y="8509"/>
                  </a:lnTo>
                  <a:lnTo>
                    <a:pt x="3033547" y="8001"/>
                  </a:lnTo>
                  <a:lnTo>
                    <a:pt x="3033039" y="7620"/>
                  </a:lnTo>
                  <a:lnTo>
                    <a:pt x="3036151" y="7366"/>
                  </a:lnTo>
                  <a:lnTo>
                    <a:pt x="3026232" y="7620"/>
                  </a:lnTo>
                  <a:lnTo>
                    <a:pt x="3021279" y="7239"/>
                  </a:lnTo>
                  <a:lnTo>
                    <a:pt x="3017202" y="6604"/>
                  </a:lnTo>
                  <a:lnTo>
                    <a:pt x="3009950" y="6223"/>
                  </a:lnTo>
                  <a:lnTo>
                    <a:pt x="3010484" y="8255"/>
                  </a:lnTo>
                  <a:lnTo>
                    <a:pt x="3007576" y="8610"/>
                  </a:lnTo>
                  <a:lnTo>
                    <a:pt x="3010497" y="8890"/>
                  </a:lnTo>
                  <a:lnTo>
                    <a:pt x="3006369" y="9779"/>
                  </a:lnTo>
                  <a:lnTo>
                    <a:pt x="3000083" y="10287"/>
                  </a:lnTo>
                  <a:lnTo>
                    <a:pt x="2994837" y="11049"/>
                  </a:lnTo>
                  <a:lnTo>
                    <a:pt x="2988043" y="11049"/>
                  </a:lnTo>
                  <a:lnTo>
                    <a:pt x="2987967" y="10287"/>
                  </a:lnTo>
                  <a:lnTo>
                    <a:pt x="2995892" y="9652"/>
                  </a:lnTo>
                  <a:lnTo>
                    <a:pt x="2981160" y="9652"/>
                  </a:lnTo>
                  <a:lnTo>
                    <a:pt x="2980283" y="8890"/>
                  </a:lnTo>
                  <a:lnTo>
                    <a:pt x="2980131" y="8763"/>
                  </a:lnTo>
                  <a:lnTo>
                    <a:pt x="2983623" y="8255"/>
                  </a:lnTo>
                  <a:lnTo>
                    <a:pt x="2985376" y="8001"/>
                  </a:lnTo>
                  <a:lnTo>
                    <a:pt x="2992170" y="8001"/>
                  </a:lnTo>
                  <a:lnTo>
                    <a:pt x="2996806" y="6858"/>
                  </a:lnTo>
                  <a:lnTo>
                    <a:pt x="2988259" y="6477"/>
                  </a:lnTo>
                  <a:lnTo>
                    <a:pt x="2987598" y="6223"/>
                  </a:lnTo>
                  <a:lnTo>
                    <a:pt x="2988805" y="5588"/>
                  </a:lnTo>
                  <a:lnTo>
                    <a:pt x="2985820" y="4699"/>
                  </a:lnTo>
                  <a:lnTo>
                    <a:pt x="2984157" y="5842"/>
                  </a:lnTo>
                  <a:lnTo>
                    <a:pt x="2977121" y="6223"/>
                  </a:lnTo>
                  <a:lnTo>
                    <a:pt x="2967634" y="6223"/>
                  </a:lnTo>
                  <a:lnTo>
                    <a:pt x="2958604" y="6477"/>
                  </a:lnTo>
                  <a:lnTo>
                    <a:pt x="2957677" y="5715"/>
                  </a:lnTo>
                  <a:lnTo>
                    <a:pt x="2957512" y="5588"/>
                  </a:lnTo>
                  <a:lnTo>
                    <a:pt x="2965932" y="6096"/>
                  </a:lnTo>
                  <a:lnTo>
                    <a:pt x="2968015" y="5588"/>
                  </a:lnTo>
                  <a:lnTo>
                    <a:pt x="2968536" y="5461"/>
                  </a:lnTo>
                  <a:lnTo>
                    <a:pt x="2955036" y="3937"/>
                  </a:lnTo>
                  <a:lnTo>
                    <a:pt x="2942894" y="4318"/>
                  </a:lnTo>
                  <a:lnTo>
                    <a:pt x="2929699" y="5461"/>
                  </a:lnTo>
                  <a:lnTo>
                    <a:pt x="2913011" y="5715"/>
                  </a:lnTo>
                  <a:lnTo>
                    <a:pt x="2913532" y="5461"/>
                  </a:lnTo>
                  <a:lnTo>
                    <a:pt x="2916694" y="5207"/>
                  </a:lnTo>
                  <a:lnTo>
                    <a:pt x="2918269" y="5080"/>
                  </a:lnTo>
                  <a:lnTo>
                    <a:pt x="2909836" y="5207"/>
                  </a:lnTo>
                  <a:lnTo>
                    <a:pt x="2907398" y="5080"/>
                  </a:lnTo>
                  <a:lnTo>
                    <a:pt x="2902496" y="4826"/>
                  </a:lnTo>
                  <a:lnTo>
                    <a:pt x="2895968" y="4572"/>
                  </a:lnTo>
                  <a:lnTo>
                    <a:pt x="2889948" y="5080"/>
                  </a:lnTo>
                  <a:lnTo>
                    <a:pt x="2884462" y="4572"/>
                  </a:lnTo>
                  <a:lnTo>
                    <a:pt x="2882315" y="3810"/>
                  </a:lnTo>
                  <a:lnTo>
                    <a:pt x="2879001" y="3048"/>
                  </a:lnTo>
                  <a:lnTo>
                    <a:pt x="2869984" y="2794"/>
                  </a:lnTo>
                  <a:lnTo>
                    <a:pt x="2868917" y="3683"/>
                  </a:lnTo>
                  <a:lnTo>
                    <a:pt x="2852851" y="3937"/>
                  </a:lnTo>
                  <a:lnTo>
                    <a:pt x="2848572" y="5080"/>
                  </a:lnTo>
                  <a:lnTo>
                    <a:pt x="2834906" y="3683"/>
                  </a:lnTo>
                  <a:lnTo>
                    <a:pt x="2829953" y="4953"/>
                  </a:lnTo>
                  <a:lnTo>
                    <a:pt x="2829064" y="6350"/>
                  </a:lnTo>
                  <a:lnTo>
                    <a:pt x="2826004" y="7620"/>
                  </a:lnTo>
                  <a:lnTo>
                    <a:pt x="2814574" y="8255"/>
                  </a:lnTo>
                  <a:lnTo>
                    <a:pt x="2805620" y="7366"/>
                  </a:lnTo>
                  <a:lnTo>
                    <a:pt x="2805722" y="6858"/>
                  </a:lnTo>
                  <a:lnTo>
                    <a:pt x="2805938" y="5842"/>
                  </a:lnTo>
                  <a:lnTo>
                    <a:pt x="2807004" y="4953"/>
                  </a:lnTo>
                  <a:lnTo>
                    <a:pt x="2807779" y="4318"/>
                  </a:lnTo>
                  <a:lnTo>
                    <a:pt x="2807932" y="4191"/>
                  </a:lnTo>
                  <a:lnTo>
                    <a:pt x="2804007" y="2921"/>
                  </a:lnTo>
                  <a:lnTo>
                    <a:pt x="2798762" y="4318"/>
                  </a:lnTo>
                  <a:lnTo>
                    <a:pt x="2794266" y="3937"/>
                  </a:lnTo>
                  <a:lnTo>
                    <a:pt x="2788450" y="3454"/>
                  </a:lnTo>
                  <a:lnTo>
                    <a:pt x="2783560" y="3937"/>
                  </a:lnTo>
                  <a:lnTo>
                    <a:pt x="2772067" y="3556"/>
                  </a:lnTo>
                  <a:lnTo>
                    <a:pt x="2772029" y="2794"/>
                  </a:lnTo>
                  <a:lnTo>
                    <a:pt x="2772791" y="2413"/>
                  </a:lnTo>
                  <a:lnTo>
                    <a:pt x="2773045" y="2286"/>
                  </a:lnTo>
                  <a:lnTo>
                    <a:pt x="2779890" y="2159"/>
                  </a:lnTo>
                  <a:lnTo>
                    <a:pt x="2780614" y="1778"/>
                  </a:lnTo>
                  <a:lnTo>
                    <a:pt x="2780868" y="1651"/>
                  </a:lnTo>
                  <a:lnTo>
                    <a:pt x="2769832" y="1778"/>
                  </a:lnTo>
                  <a:lnTo>
                    <a:pt x="2754896" y="1016"/>
                  </a:lnTo>
                  <a:lnTo>
                    <a:pt x="2739860" y="889"/>
                  </a:lnTo>
                  <a:lnTo>
                    <a:pt x="2728544" y="2413"/>
                  </a:lnTo>
                  <a:lnTo>
                    <a:pt x="2723604" y="1905"/>
                  </a:lnTo>
                  <a:lnTo>
                    <a:pt x="2722372" y="1778"/>
                  </a:lnTo>
                  <a:lnTo>
                    <a:pt x="2709634" y="1905"/>
                  </a:lnTo>
                  <a:lnTo>
                    <a:pt x="2710116" y="1524"/>
                  </a:lnTo>
                  <a:lnTo>
                    <a:pt x="2710281" y="1397"/>
                  </a:lnTo>
                  <a:lnTo>
                    <a:pt x="2711246" y="635"/>
                  </a:lnTo>
                  <a:lnTo>
                    <a:pt x="2704401" y="1397"/>
                  </a:lnTo>
                  <a:lnTo>
                    <a:pt x="2694165" y="1397"/>
                  </a:lnTo>
                  <a:lnTo>
                    <a:pt x="2683421" y="1143"/>
                  </a:lnTo>
                  <a:lnTo>
                    <a:pt x="2675051" y="1524"/>
                  </a:lnTo>
                  <a:lnTo>
                    <a:pt x="2676131" y="1016"/>
                  </a:lnTo>
                  <a:lnTo>
                    <a:pt x="2668232" y="127"/>
                  </a:lnTo>
                  <a:lnTo>
                    <a:pt x="2661945" y="635"/>
                  </a:lnTo>
                  <a:lnTo>
                    <a:pt x="2670378" y="1143"/>
                  </a:lnTo>
                  <a:lnTo>
                    <a:pt x="2665107" y="1905"/>
                  </a:lnTo>
                  <a:lnTo>
                    <a:pt x="2659405" y="2794"/>
                  </a:lnTo>
                  <a:lnTo>
                    <a:pt x="2651810" y="2286"/>
                  </a:lnTo>
                  <a:lnTo>
                    <a:pt x="2642070" y="2159"/>
                  </a:lnTo>
                  <a:lnTo>
                    <a:pt x="2633129" y="1905"/>
                  </a:lnTo>
                  <a:lnTo>
                    <a:pt x="2627896" y="889"/>
                  </a:lnTo>
                  <a:lnTo>
                    <a:pt x="2616390" y="2159"/>
                  </a:lnTo>
                  <a:lnTo>
                    <a:pt x="2620607" y="3556"/>
                  </a:lnTo>
                  <a:lnTo>
                    <a:pt x="2618079" y="4953"/>
                  </a:lnTo>
                  <a:lnTo>
                    <a:pt x="2610180" y="4318"/>
                  </a:lnTo>
                  <a:lnTo>
                    <a:pt x="2600337" y="3937"/>
                  </a:lnTo>
                  <a:lnTo>
                    <a:pt x="2592654" y="3302"/>
                  </a:lnTo>
                  <a:lnTo>
                    <a:pt x="2591244" y="1905"/>
                  </a:lnTo>
                  <a:lnTo>
                    <a:pt x="2593937" y="2019"/>
                  </a:lnTo>
                  <a:lnTo>
                    <a:pt x="2594089" y="1905"/>
                  </a:lnTo>
                  <a:lnTo>
                    <a:pt x="2594635" y="1524"/>
                  </a:lnTo>
                  <a:lnTo>
                    <a:pt x="2588222" y="762"/>
                  </a:lnTo>
                  <a:lnTo>
                    <a:pt x="2587155" y="635"/>
                  </a:lnTo>
                  <a:lnTo>
                    <a:pt x="2588285" y="254"/>
                  </a:lnTo>
                  <a:lnTo>
                    <a:pt x="2589047" y="0"/>
                  </a:lnTo>
                  <a:lnTo>
                    <a:pt x="2583192" y="254"/>
                  </a:lnTo>
                  <a:lnTo>
                    <a:pt x="2574975" y="254"/>
                  </a:lnTo>
                  <a:lnTo>
                    <a:pt x="2566606" y="0"/>
                  </a:lnTo>
                  <a:lnTo>
                    <a:pt x="2570950" y="635"/>
                  </a:lnTo>
                  <a:lnTo>
                    <a:pt x="2568333" y="1270"/>
                  </a:lnTo>
                  <a:lnTo>
                    <a:pt x="2564727" y="1905"/>
                  </a:lnTo>
                  <a:lnTo>
                    <a:pt x="2566124" y="2540"/>
                  </a:lnTo>
                  <a:lnTo>
                    <a:pt x="2578658" y="762"/>
                  </a:lnTo>
                  <a:lnTo>
                    <a:pt x="2585669" y="889"/>
                  </a:lnTo>
                  <a:lnTo>
                    <a:pt x="2586685" y="1270"/>
                  </a:lnTo>
                  <a:lnTo>
                    <a:pt x="2585936" y="1905"/>
                  </a:lnTo>
                  <a:lnTo>
                    <a:pt x="2587637" y="2540"/>
                  </a:lnTo>
                  <a:lnTo>
                    <a:pt x="2572613" y="3302"/>
                  </a:lnTo>
                  <a:lnTo>
                    <a:pt x="2563749" y="4445"/>
                  </a:lnTo>
                  <a:lnTo>
                    <a:pt x="2555189" y="5715"/>
                  </a:lnTo>
                  <a:lnTo>
                    <a:pt x="2541079" y="6858"/>
                  </a:lnTo>
                  <a:lnTo>
                    <a:pt x="2527998" y="5842"/>
                  </a:lnTo>
                  <a:lnTo>
                    <a:pt x="2525357" y="5842"/>
                  </a:lnTo>
                  <a:lnTo>
                    <a:pt x="2533726" y="5715"/>
                  </a:lnTo>
                  <a:lnTo>
                    <a:pt x="2533053" y="4826"/>
                  </a:lnTo>
                  <a:lnTo>
                    <a:pt x="2532291" y="3810"/>
                  </a:lnTo>
                  <a:lnTo>
                    <a:pt x="2532100" y="3556"/>
                  </a:lnTo>
                  <a:lnTo>
                    <a:pt x="2527338" y="3175"/>
                  </a:lnTo>
                  <a:lnTo>
                    <a:pt x="2517317" y="3810"/>
                  </a:lnTo>
                  <a:lnTo>
                    <a:pt x="2508059" y="3429"/>
                  </a:lnTo>
                  <a:lnTo>
                    <a:pt x="2499931" y="2616"/>
                  </a:lnTo>
                  <a:lnTo>
                    <a:pt x="2495423" y="3810"/>
                  </a:lnTo>
                  <a:lnTo>
                    <a:pt x="2491778" y="4318"/>
                  </a:lnTo>
                  <a:lnTo>
                    <a:pt x="2479979" y="4826"/>
                  </a:lnTo>
                  <a:lnTo>
                    <a:pt x="2476716" y="4445"/>
                  </a:lnTo>
                  <a:lnTo>
                    <a:pt x="2475979" y="3556"/>
                  </a:lnTo>
                  <a:lnTo>
                    <a:pt x="2471813" y="2794"/>
                  </a:lnTo>
                  <a:lnTo>
                    <a:pt x="2446185" y="2667"/>
                  </a:lnTo>
                  <a:lnTo>
                    <a:pt x="2434983" y="2413"/>
                  </a:lnTo>
                  <a:lnTo>
                    <a:pt x="2423769" y="2159"/>
                  </a:lnTo>
                  <a:lnTo>
                    <a:pt x="2402738" y="1905"/>
                  </a:lnTo>
                  <a:lnTo>
                    <a:pt x="2381237" y="2413"/>
                  </a:lnTo>
                  <a:lnTo>
                    <a:pt x="2395372" y="4318"/>
                  </a:lnTo>
                  <a:lnTo>
                    <a:pt x="2400071" y="2413"/>
                  </a:lnTo>
                  <a:lnTo>
                    <a:pt x="2404313" y="3683"/>
                  </a:lnTo>
                  <a:lnTo>
                    <a:pt x="2402421" y="5207"/>
                  </a:lnTo>
                  <a:lnTo>
                    <a:pt x="2397302" y="6604"/>
                  </a:lnTo>
                  <a:lnTo>
                    <a:pt x="2391816" y="7874"/>
                  </a:lnTo>
                  <a:lnTo>
                    <a:pt x="2388133" y="7493"/>
                  </a:lnTo>
                  <a:lnTo>
                    <a:pt x="2377846" y="7239"/>
                  </a:lnTo>
                  <a:lnTo>
                    <a:pt x="2379180" y="6604"/>
                  </a:lnTo>
                  <a:lnTo>
                    <a:pt x="2361374" y="7620"/>
                  </a:lnTo>
                  <a:lnTo>
                    <a:pt x="2364028" y="8382"/>
                  </a:lnTo>
                  <a:lnTo>
                    <a:pt x="2375547" y="7874"/>
                  </a:lnTo>
                  <a:lnTo>
                    <a:pt x="2367242" y="8890"/>
                  </a:lnTo>
                  <a:lnTo>
                    <a:pt x="2365222" y="8763"/>
                  </a:lnTo>
                  <a:lnTo>
                    <a:pt x="2354402" y="8128"/>
                  </a:lnTo>
                  <a:lnTo>
                    <a:pt x="2350884" y="7620"/>
                  </a:lnTo>
                  <a:lnTo>
                    <a:pt x="2354580" y="6858"/>
                  </a:lnTo>
                  <a:lnTo>
                    <a:pt x="2345169" y="6985"/>
                  </a:lnTo>
                  <a:lnTo>
                    <a:pt x="2333142" y="7620"/>
                  </a:lnTo>
                  <a:lnTo>
                    <a:pt x="2335212" y="8763"/>
                  </a:lnTo>
                  <a:lnTo>
                    <a:pt x="2329167" y="8509"/>
                  </a:lnTo>
                  <a:lnTo>
                    <a:pt x="2330907" y="7620"/>
                  </a:lnTo>
                  <a:lnTo>
                    <a:pt x="2331161" y="7493"/>
                  </a:lnTo>
                  <a:lnTo>
                    <a:pt x="2334209" y="6985"/>
                  </a:lnTo>
                  <a:lnTo>
                    <a:pt x="2337257" y="6477"/>
                  </a:lnTo>
                  <a:lnTo>
                    <a:pt x="2343543" y="5588"/>
                  </a:lnTo>
                  <a:lnTo>
                    <a:pt x="2331516" y="5588"/>
                  </a:lnTo>
                  <a:lnTo>
                    <a:pt x="2332812" y="4191"/>
                  </a:lnTo>
                  <a:lnTo>
                    <a:pt x="2333040" y="3937"/>
                  </a:lnTo>
                  <a:lnTo>
                    <a:pt x="2333955" y="3810"/>
                  </a:lnTo>
                  <a:lnTo>
                    <a:pt x="2336673" y="3429"/>
                  </a:lnTo>
                  <a:lnTo>
                    <a:pt x="2319959" y="3810"/>
                  </a:lnTo>
                  <a:lnTo>
                    <a:pt x="2321420" y="3556"/>
                  </a:lnTo>
                  <a:lnTo>
                    <a:pt x="2323592" y="3175"/>
                  </a:lnTo>
                  <a:lnTo>
                    <a:pt x="2323592" y="2540"/>
                  </a:lnTo>
                  <a:lnTo>
                    <a:pt x="2323592" y="2413"/>
                  </a:lnTo>
                  <a:lnTo>
                    <a:pt x="2327211" y="1905"/>
                  </a:lnTo>
                  <a:lnTo>
                    <a:pt x="2319477" y="1905"/>
                  </a:lnTo>
                  <a:lnTo>
                    <a:pt x="2312492" y="2286"/>
                  </a:lnTo>
                  <a:lnTo>
                    <a:pt x="2305799" y="2540"/>
                  </a:lnTo>
                  <a:lnTo>
                    <a:pt x="2298966" y="2032"/>
                  </a:lnTo>
                  <a:lnTo>
                    <a:pt x="2294788" y="3556"/>
                  </a:lnTo>
                  <a:lnTo>
                    <a:pt x="2266213" y="2540"/>
                  </a:lnTo>
                  <a:lnTo>
                    <a:pt x="2255558" y="2413"/>
                  </a:lnTo>
                  <a:lnTo>
                    <a:pt x="2239213" y="2413"/>
                  </a:lnTo>
                  <a:lnTo>
                    <a:pt x="2243937" y="3556"/>
                  </a:lnTo>
                  <a:lnTo>
                    <a:pt x="2231999" y="4191"/>
                  </a:lnTo>
                  <a:lnTo>
                    <a:pt x="2224455" y="3683"/>
                  </a:lnTo>
                  <a:lnTo>
                    <a:pt x="2215515" y="2794"/>
                  </a:lnTo>
                  <a:lnTo>
                    <a:pt x="2199424" y="2921"/>
                  </a:lnTo>
                  <a:lnTo>
                    <a:pt x="2188438" y="3556"/>
                  </a:lnTo>
                  <a:lnTo>
                    <a:pt x="2180259" y="4191"/>
                  </a:lnTo>
                  <a:lnTo>
                    <a:pt x="2175522" y="5080"/>
                  </a:lnTo>
                  <a:lnTo>
                    <a:pt x="2174862" y="6223"/>
                  </a:lnTo>
                  <a:lnTo>
                    <a:pt x="2165489" y="6985"/>
                  </a:lnTo>
                  <a:lnTo>
                    <a:pt x="2163343" y="5842"/>
                  </a:lnTo>
                  <a:lnTo>
                    <a:pt x="2159101" y="5207"/>
                  </a:lnTo>
                  <a:lnTo>
                    <a:pt x="2157692" y="5422"/>
                  </a:lnTo>
                  <a:lnTo>
                    <a:pt x="2157692" y="35560"/>
                  </a:lnTo>
                  <a:lnTo>
                    <a:pt x="2144699" y="35356"/>
                  </a:lnTo>
                  <a:lnTo>
                    <a:pt x="2146096" y="35306"/>
                  </a:lnTo>
                  <a:lnTo>
                    <a:pt x="2155583" y="34417"/>
                  </a:lnTo>
                  <a:lnTo>
                    <a:pt x="2157692" y="35560"/>
                  </a:lnTo>
                  <a:lnTo>
                    <a:pt x="2157692" y="5422"/>
                  </a:lnTo>
                  <a:lnTo>
                    <a:pt x="2152269" y="6223"/>
                  </a:lnTo>
                  <a:lnTo>
                    <a:pt x="2143455" y="7112"/>
                  </a:lnTo>
                  <a:lnTo>
                    <a:pt x="2133841" y="7620"/>
                  </a:lnTo>
                  <a:lnTo>
                    <a:pt x="2124608" y="7366"/>
                  </a:lnTo>
                  <a:lnTo>
                    <a:pt x="2138718" y="6096"/>
                  </a:lnTo>
                  <a:lnTo>
                    <a:pt x="2146046" y="5842"/>
                  </a:lnTo>
                  <a:lnTo>
                    <a:pt x="2141740" y="5080"/>
                  </a:lnTo>
                  <a:lnTo>
                    <a:pt x="2141029" y="4953"/>
                  </a:lnTo>
                  <a:lnTo>
                    <a:pt x="2131174" y="4953"/>
                  </a:lnTo>
                  <a:lnTo>
                    <a:pt x="2119452" y="5080"/>
                  </a:lnTo>
                  <a:lnTo>
                    <a:pt x="2108873" y="4826"/>
                  </a:lnTo>
                  <a:lnTo>
                    <a:pt x="2099538" y="5842"/>
                  </a:lnTo>
                  <a:lnTo>
                    <a:pt x="2058123" y="10033"/>
                  </a:lnTo>
                  <a:lnTo>
                    <a:pt x="2064994" y="11430"/>
                  </a:lnTo>
                  <a:lnTo>
                    <a:pt x="2062403" y="13716"/>
                  </a:lnTo>
                  <a:lnTo>
                    <a:pt x="2048814" y="15240"/>
                  </a:lnTo>
                  <a:lnTo>
                    <a:pt x="2048383" y="15113"/>
                  </a:lnTo>
                  <a:lnTo>
                    <a:pt x="2046668" y="14605"/>
                  </a:lnTo>
                  <a:lnTo>
                    <a:pt x="2039226" y="14224"/>
                  </a:lnTo>
                  <a:lnTo>
                    <a:pt x="2029625" y="13970"/>
                  </a:lnTo>
                  <a:lnTo>
                    <a:pt x="2021039" y="13589"/>
                  </a:lnTo>
                  <a:lnTo>
                    <a:pt x="2020023" y="12700"/>
                  </a:lnTo>
                  <a:lnTo>
                    <a:pt x="2017014" y="12192"/>
                  </a:lnTo>
                  <a:lnTo>
                    <a:pt x="2014753" y="11811"/>
                  </a:lnTo>
                  <a:lnTo>
                    <a:pt x="2012340" y="11049"/>
                  </a:lnTo>
                  <a:lnTo>
                    <a:pt x="2019884" y="10414"/>
                  </a:lnTo>
                  <a:lnTo>
                    <a:pt x="2025662" y="10922"/>
                  </a:lnTo>
                  <a:lnTo>
                    <a:pt x="2028317" y="12446"/>
                  </a:lnTo>
                  <a:lnTo>
                    <a:pt x="2036178" y="11811"/>
                  </a:lnTo>
                  <a:lnTo>
                    <a:pt x="2031263" y="10922"/>
                  </a:lnTo>
                  <a:lnTo>
                    <a:pt x="2026475" y="10414"/>
                  </a:lnTo>
                  <a:lnTo>
                    <a:pt x="2015324" y="9271"/>
                  </a:lnTo>
                  <a:lnTo>
                    <a:pt x="2005711" y="8636"/>
                  </a:lnTo>
                  <a:lnTo>
                    <a:pt x="2006714" y="8001"/>
                  </a:lnTo>
                  <a:lnTo>
                    <a:pt x="2007857" y="7874"/>
                  </a:lnTo>
                  <a:lnTo>
                    <a:pt x="2013534" y="7239"/>
                  </a:lnTo>
                  <a:lnTo>
                    <a:pt x="2020341" y="7112"/>
                  </a:lnTo>
                  <a:lnTo>
                    <a:pt x="2016645" y="7620"/>
                  </a:lnTo>
                  <a:lnTo>
                    <a:pt x="2018792" y="8001"/>
                  </a:lnTo>
                  <a:lnTo>
                    <a:pt x="2019325" y="8509"/>
                  </a:lnTo>
                  <a:lnTo>
                    <a:pt x="2028723" y="7366"/>
                  </a:lnTo>
                  <a:lnTo>
                    <a:pt x="2028101" y="7112"/>
                  </a:lnTo>
                  <a:lnTo>
                    <a:pt x="2026208" y="6350"/>
                  </a:lnTo>
                  <a:lnTo>
                    <a:pt x="2024392" y="6096"/>
                  </a:lnTo>
                  <a:lnTo>
                    <a:pt x="2021674" y="5715"/>
                  </a:lnTo>
                  <a:lnTo>
                    <a:pt x="2019846" y="5461"/>
                  </a:lnTo>
                  <a:lnTo>
                    <a:pt x="2017814" y="4495"/>
                  </a:lnTo>
                  <a:lnTo>
                    <a:pt x="2019604" y="4368"/>
                  </a:lnTo>
                  <a:lnTo>
                    <a:pt x="2020963" y="4191"/>
                  </a:lnTo>
                  <a:lnTo>
                    <a:pt x="2020785" y="3937"/>
                  </a:lnTo>
                  <a:lnTo>
                    <a:pt x="2019122" y="4127"/>
                  </a:lnTo>
                  <a:lnTo>
                    <a:pt x="2018182" y="4318"/>
                  </a:lnTo>
                  <a:lnTo>
                    <a:pt x="2017776" y="4483"/>
                  </a:lnTo>
                  <a:lnTo>
                    <a:pt x="2011972" y="4699"/>
                  </a:lnTo>
                  <a:lnTo>
                    <a:pt x="2006066" y="4826"/>
                  </a:lnTo>
                  <a:lnTo>
                    <a:pt x="2002574" y="5207"/>
                  </a:lnTo>
                  <a:lnTo>
                    <a:pt x="2004085" y="5715"/>
                  </a:lnTo>
                  <a:lnTo>
                    <a:pt x="1992579" y="4826"/>
                  </a:lnTo>
                  <a:lnTo>
                    <a:pt x="1978558" y="5334"/>
                  </a:lnTo>
                  <a:lnTo>
                    <a:pt x="1964347" y="6096"/>
                  </a:lnTo>
                  <a:lnTo>
                    <a:pt x="1952269" y="5461"/>
                  </a:lnTo>
                  <a:lnTo>
                    <a:pt x="1951672" y="5842"/>
                  </a:lnTo>
                  <a:lnTo>
                    <a:pt x="1959584" y="6604"/>
                  </a:lnTo>
                  <a:lnTo>
                    <a:pt x="1950148" y="7366"/>
                  </a:lnTo>
                  <a:lnTo>
                    <a:pt x="1936026" y="7874"/>
                  </a:lnTo>
                  <a:lnTo>
                    <a:pt x="1936496" y="7239"/>
                  </a:lnTo>
                  <a:lnTo>
                    <a:pt x="1937042" y="6477"/>
                  </a:lnTo>
                  <a:lnTo>
                    <a:pt x="1931289" y="5969"/>
                  </a:lnTo>
                  <a:lnTo>
                    <a:pt x="1925535" y="6604"/>
                  </a:lnTo>
                  <a:lnTo>
                    <a:pt x="1917153" y="6985"/>
                  </a:lnTo>
                  <a:lnTo>
                    <a:pt x="1909940" y="7239"/>
                  </a:lnTo>
                  <a:lnTo>
                    <a:pt x="1907717" y="7112"/>
                  </a:lnTo>
                  <a:lnTo>
                    <a:pt x="1905127" y="7874"/>
                  </a:lnTo>
                  <a:lnTo>
                    <a:pt x="1907578" y="8890"/>
                  </a:lnTo>
                  <a:lnTo>
                    <a:pt x="1909330" y="10033"/>
                  </a:lnTo>
                  <a:lnTo>
                    <a:pt x="1904644" y="11176"/>
                  </a:lnTo>
                  <a:lnTo>
                    <a:pt x="1897481" y="12065"/>
                  </a:lnTo>
                  <a:lnTo>
                    <a:pt x="1889544" y="12192"/>
                  </a:lnTo>
                  <a:lnTo>
                    <a:pt x="1881314" y="12065"/>
                  </a:lnTo>
                  <a:lnTo>
                    <a:pt x="1873237" y="12192"/>
                  </a:lnTo>
                  <a:lnTo>
                    <a:pt x="1871281" y="11811"/>
                  </a:lnTo>
                  <a:lnTo>
                    <a:pt x="1870633" y="11684"/>
                  </a:lnTo>
                  <a:lnTo>
                    <a:pt x="1869973" y="11557"/>
                  </a:lnTo>
                  <a:lnTo>
                    <a:pt x="1875447" y="11176"/>
                  </a:lnTo>
                  <a:lnTo>
                    <a:pt x="1884260" y="10922"/>
                  </a:lnTo>
                  <a:lnTo>
                    <a:pt x="1891004" y="10541"/>
                  </a:lnTo>
                  <a:lnTo>
                    <a:pt x="1855419" y="11684"/>
                  </a:lnTo>
                  <a:lnTo>
                    <a:pt x="1851888" y="11049"/>
                  </a:lnTo>
                  <a:lnTo>
                    <a:pt x="1855139" y="10414"/>
                  </a:lnTo>
                  <a:lnTo>
                    <a:pt x="1862328" y="10033"/>
                  </a:lnTo>
                  <a:lnTo>
                    <a:pt x="1870595" y="9906"/>
                  </a:lnTo>
                  <a:lnTo>
                    <a:pt x="1859457" y="9525"/>
                  </a:lnTo>
                  <a:lnTo>
                    <a:pt x="1848497" y="9779"/>
                  </a:lnTo>
                  <a:lnTo>
                    <a:pt x="1839417" y="10668"/>
                  </a:lnTo>
                  <a:lnTo>
                    <a:pt x="1833930" y="11684"/>
                  </a:lnTo>
                  <a:lnTo>
                    <a:pt x="1825028" y="11430"/>
                  </a:lnTo>
                  <a:lnTo>
                    <a:pt x="1820316" y="11811"/>
                  </a:lnTo>
                  <a:lnTo>
                    <a:pt x="1814029" y="11430"/>
                  </a:lnTo>
                  <a:lnTo>
                    <a:pt x="1811934" y="11303"/>
                  </a:lnTo>
                  <a:lnTo>
                    <a:pt x="1820265" y="10287"/>
                  </a:lnTo>
                  <a:lnTo>
                    <a:pt x="1819732" y="7620"/>
                  </a:lnTo>
                  <a:lnTo>
                    <a:pt x="1832787" y="7112"/>
                  </a:lnTo>
                  <a:lnTo>
                    <a:pt x="1840928" y="7366"/>
                  </a:lnTo>
                  <a:lnTo>
                    <a:pt x="1839252" y="8128"/>
                  </a:lnTo>
                  <a:lnTo>
                    <a:pt x="1836966" y="9017"/>
                  </a:lnTo>
                  <a:lnTo>
                    <a:pt x="1843303" y="9398"/>
                  </a:lnTo>
                  <a:lnTo>
                    <a:pt x="1844865" y="7874"/>
                  </a:lnTo>
                  <a:lnTo>
                    <a:pt x="1852701" y="8636"/>
                  </a:lnTo>
                  <a:lnTo>
                    <a:pt x="1856447" y="7874"/>
                  </a:lnTo>
                  <a:lnTo>
                    <a:pt x="1858949" y="7366"/>
                  </a:lnTo>
                  <a:lnTo>
                    <a:pt x="1867369" y="7239"/>
                  </a:lnTo>
                  <a:lnTo>
                    <a:pt x="1872068" y="7620"/>
                  </a:lnTo>
                  <a:lnTo>
                    <a:pt x="1866341" y="7747"/>
                  </a:lnTo>
                  <a:lnTo>
                    <a:pt x="1863204" y="8128"/>
                  </a:lnTo>
                  <a:lnTo>
                    <a:pt x="1874062" y="8001"/>
                  </a:lnTo>
                  <a:lnTo>
                    <a:pt x="1883981" y="8001"/>
                  </a:lnTo>
                  <a:lnTo>
                    <a:pt x="1893214" y="7620"/>
                  </a:lnTo>
                  <a:lnTo>
                    <a:pt x="1896491" y="7239"/>
                  </a:lnTo>
                  <a:lnTo>
                    <a:pt x="1897595" y="7112"/>
                  </a:lnTo>
                  <a:lnTo>
                    <a:pt x="1901964" y="6604"/>
                  </a:lnTo>
                  <a:lnTo>
                    <a:pt x="1896364" y="6477"/>
                  </a:lnTo>
                  <a:lnTo>
                    <a:pt x="1885162" y="6223"/>
                  </a:lnTo>
                  <a:lnTo>
                    <a:pt x="1851977" y="6477"/>
                  </a:lnTo>
                  <a:lnTo>
                    <a:pt x="1841639" y="5842"/>
                  </a:lnTo>
                  <a:lnTo>
                    <a:pt x="1800872" y="8382"/>
                  </a:lnTo>
                  <a:lnTo>
                    <a:pt x="1802917" y="9017"/>
                  </a:lnTo>
                  <a:lnTo>
                    <a:pt x="1806536" y="9779"/>
                  </a:lnTo>
                  <a:lnTo>
                    <a:pt x="1807984" y="10541"/>
                  </a:lnTo>
                  <a:lnTo>
                    <a:pt x="1803552" y="11430"/>
                  </a:lnTo>
                  <a:lnTo>
                    <a:pt x="1802472" y="11176"/>
                  </a:lnTo>
                  <a:lnTo>
                    <a:pt x="1798675" y="10287"/>
                  </a:lnTo>
                  <a:lnTo>
                    <a:pt x="1791398" y="9398"/>
                  </a:lnTo>
                  <a:lnTo>
                    <a:pt x="1782076" y="8890"/>
                  </a:lnTo>
                  <a:lnTo>
                    <a:pt x="1771015" y="8636"/>
                  </a:lnTo>
                  <a:lnTo>
                    <a:pt x="1769668" y="9779"/>
                  </a:lnTo>
                  <a:lnTo>
                    <a:pt x="1761617" y="10668"/>
                  </a:lnTo>
                  <a:lnTo>
                    <a:pt x="1753971" y="11303"/>
                  </a:lnTo>
                  <a:lnTo>
                    <a:pt x="1753806" y="12319"/>
                  </a:lnTo>
                  <a:lnTo>
                    <a:pt x="1761121" y="11176"/>
                  </a:lnTo>
                  <a:lnTo>
                    <a:pt x="1764804" y="12827"/>
                  </a:lnTo>
                  <a:lnTo>
                    <a:pt x="1765846" y="13081"/>
                  </a:lnTo>
                  <a:lnTo>
                    <a:pt x="1758975" y="13462"/>
                  </a:lnTo>
                  <a:lnTo>
                    <a:pt x="1758124" y="14071"/>
                  </a:lnTo>
                  <a:lnTo>
                    <a:pt x="1758238" y="14351"/>
                  </a:lnTo>
                  <a:lnTo>
                    <a:pt x="1758467" y="14732"/>
                  </a:lnTo>
                  <a:lnTo>
                    <a:pt x="1755457" y="15113"/>
                  </a:lnTo>
                  <a:lnTo>
                    <a:pt x="1749463" y="14986"/>
                  </a:lnTo>
                  <a:lnTo>
                    <a:pt x="1743468" y="14859"/>
                  </a:lnTo>
                  <a:lnTo>
                    <a:pt x="1742135" y="14351"/>
                  </a:lnTo>
                  <a:lnTo>
                    <a:pt x="1740903" y="13843"/>
                  </a:lnTo>
                  <a:lnTo>
                    <a:pt x="1729193" y="13335"/>
                  </a:lnTo>
                  <a:lnTo>
                    <a:pt x="1735048" y="12446"/>
                  </a:lnTo>
                  <a:lnTo>
                    <a:pt x="1743456" y="11303"/>
                  </a:lnTo>
                  <a:lnTo>
                    <a:pt x="1753603" y="10033"/>
                  </a:lnTo>
                  <a:lnTo>
                    <a:pt x="1761553" y="9398"/>
                  </a:lnTo>
                  <a:lnTo>
                    <a:pt x="1764728" y="9144"/>
                  </a:lnTo>
                  <a:lnTo>
                    <a:pt x="1763674" y="8255"/>
                  </a:lnTo>
                  <a:lnTo>
                    <a:pt x="1749590" y="9398"/>
                  </a:lnTo>
                  <a:lnTo>
                    <a:pt x="1743227" y="8382"/>
                  </a:lnTo>
                  <a:lnTo>
                    <a:pt x="1746148" y="9144"/>
                  </a:lnTo>
                  <a:lnTo>
                    <a:pt x="1744383" y="9906"/>
                  </a:lnTo>
                  <a:lnTo>
                    <a:pt x="1742325" y="10414"/>
                  </a:lnTo>
                  <a:lnTo>
                    <a:pt x="1744357" y="10795"/>
                  </a:lnTo>
                  <a:lnTo>
                    <a:pt x="1689798" y="14097"/>
                  </a:lnTo>
                  <a:lnTo>
                    <a:pt x="1670024" y="14986"/>
                  </a:lnTo>
                  <a:lnTo>
                    <a:pt x="1678660" y="13208"/>
                  </a:lnTo>
                  <a:lnTo>
                    <a:pt x="1682965" y="12827"/>
                  </a:lnTo>
                  <a:lnTo>
                    <a:pt x="1690141" y="12192"/>
                  </a:lnTo>
                  <a:lnTo>
                    <a:pt x="1693011" y="11938"/>
                  </a:lnTo>
                  <a:lnTo>
                    <a:pt x="1703793" y="10795"/>
                  </a:lnTo>
                  <a:lnTo>
                    <a:pt x="1705000" y="10668"/>
                  </a:lnTo>
                  <a:lnTo>
                    <a:pt x="1706562" y="8636"/>
                  </a:lnTo>
                  <a:lnTo>
                    <a:pt x="1693481" y="9271"/>
                  </a:lnTo>
                  <a:lnTo>
                    <a:pt x="1693545" y="10795"/>
                  </a:lnTo>
                  <a:lnTo>
                    <a:pt x="1683042" y="10668"/>
                  </a:lnTo>
                  <a:lnTo>
                    <a:pt x="1674177" y="9906"/>
                  </a:lnTo>
                  <a:lnTo>
                    <a:pt x="1662023" y="10033"/>
                  </a:lnTo>
                  <a:lnTo>
                    <a:pt x="1634312" y="10922"/>
                  </a:lnTo>
                  <a:lnTo>
                    <a:pt x="1642211" y="11684"/>
                  </a:lnTo>
                  <a:lnTo>
                    <a:pt x="1636204" y="12065"/>
                  </a:lnTo>
                  <a:lnTo>
                    <a:pt x="1629003" y="12192"/>
                  </a:lnTo>
                  <a:lnTo>
                    <a:pt x="1614970" y="11938"/>
                  </a:lnTo>
                  <a:lnTo>
                    <a:pt x="1617014" y="11557"/>
                  </a:lnTo>
                  <a:lnTo>
                    <a:pt x="1609255" y="12192"/>
                  </a:lnTo>
                  <a:lnTo>
                    <a:pt x="1608048" y="12065"/>
                  </a:lnTo>
                  <a:lnTo>
                    <a:pt x="1607756" y="12065"/>
                  </a:lnTo>
                  <a:lnTo>
                    <a:pt x="1607781" y="11938"/>
                  </a:lnTo>
                  <a:lnTo>
                    <a:pt x="1599184" y="12446"/>
                  </a:lnTo>
                  <a:lnTo>
                    <a:pt x="1587347" y="12573"/>
                  </a:lnTo>
                  <a:lnTo>
                    <a:pt x="1574050" y="12573"/>
                  </a:lnTo>
                  <a:lnTo>
                    <a:pt x="1561045" y="12827"/>
                  </a:lnTo>
                  <a:lnTo>
                    <a:pt x="1561071" y="14351"/>
                  </a:lnTo>
                  <a:lnTo>
                    <a:pt x="1577263" y="12827"/>
                  </a:lnTo>
                  <a:lnTo>
                    <a:pt x="1585112" y="12954"/>
                  </a:lnTo>
                  <a:lnTo>
                    <a:pt x="1587246" y="13208"/>
                  </a:lnTo>
                  <a:lnTo>
                    <a:pt x="1602409" y="13716"/>
                  </a:lnTo>
                  <a:lnTo>
                    <a:pt x="1595081" y="14859"/>
                  </a:lnTo>
                  <a:lnTo>
                    <a:pt x="1580743" y="15240"/>
                  </a:lnTo>
                  <a:lnTo>
                    <a:pt x="1567319" y="16002"/>
                  </a:lnTo>
                  <a:lnTo>
                    <a:pt x="1553387" y="16637"/>
                  </a:lnTo>
                  <a:lnTo>
                    <a:pt x="1537538" y="17018"/>
                  </a:lnTo>
                  <a:lnTo>
                    <a:pt x="1544866" y="17526"/>
                  </a:lnTo>
                  <a:lnTo>
                    <a:pt x="1538909" y="18034"/>
                  </a:lnTo>
                  <a:lnTo>
                    <a:pt x="1532128" y="18288"/>
                  </a:lnTo>
                  <a:lnTo>
                    <a:pt x="1516634" y="18288"/>
                  </a:lnTo>
                  <a:lnTo>
                    <a:pt x="1510309" y="17526"/>
                  </a:lnTo>
                  <a:lnTo>
                    <a:pt x="1511858" y="17272"/>
                  </a:lnTo>
                  <a:lnTo>
                    <a:pt x="1514944" y="16764"/>
                  </a:lnTo>
                  <a:lnTo>
                    <a:pt x="1521066" y="16002"/>
                  </a:lnTo>
                  <a:lnTo>
                    <a:pt x="1519161" y="15367"/>
                  </a:lnTo>
                  <a:lnTo>
                    <a:pt x="1522844" y="14719"/>
                  </a:lnTo>
                  <a:lnTo>
                    <a:pt x="1517650" y="15113"/>
                  </a:lnTo>
                  <a:lnTo>
                    <a:pt x="1510538" y="16002"/>
                  </a:lnTo>
                  <a:lnTo>
                    <a:pt x="1502625" y="16891"/>
                  </a:lnTo>
                  <a:lnTo>
                    <a:pt x="1488833" y="17272"/>
                  </a:lnTo>
                  <a:lnTo>
                    <a:pt x="1488516" y="17018"/>
                  </a:lnTo>
                  <a:lnTo>
                    <a:pt x="1487716" y="16383"/>
                  </a:lnTo>
                  <a:lnTo>
                    <a:pt x="1493558" y="16891"/>
                  </a:lnTo>
                  <a:lnTo>
                    <a:pt x="1495602" y="16383"/>
                  </a:lnTo>
                  <a:lnTo>
                    <a:pt x="1496110" y="16256"/>
                  </a:lnTo>
                  <a:lnTo>
                    <a:pt x="1489659" y="16256"/>
                  </a:lnTo>
                  <a:lnTo>
                    <a:pt x="1474647" y="17018"/>
                  </a:lnTo>
                  <a:lnTo>
                    <a:pt x="1465262" y="17018"/>
                  </a:lnTo>
                  <a:lnTo>
                    <a:pt x="1471574" y="16510"/>
                  </a:lnTo>
                  <a:lnTo>
                    <a:pt x="1475282" y="16002"/>
                  </a:lnTo>
                  <a:lnTo>
                    <a:pt x="1477124" y="15748"/>
                  </a:lnTo>
                  <a:lnTo>
                    <a:pt x="1479346" y="14986"/>
                  </a:lnTo>
                  <a:lnTo>
                    <a:pt x="1475663" y="14097"/>
                  </a:lnTo>
                  <a:lnTo>
                    <a:pt x="1468374" y="16002"/>
                  </a:lnTo>
                  <a:lnTo>
                    <a:pt x="1462087" y="15748"/>
                  </a:lnTo>
                  <a:lnTo>
                    <a:pt x="1464665" y="15113"/>
                  </a:lnTo>
                  <a:lnTo>
                    <a:pt x="1462087" y="14986"/>
                  </a:lnTo>
                  <a:lnTo>
                    <a:pt x="1458417" y="15240"/>
                  </a:lnTo>
                  <a:lnTo>
                    <a:pt x="1458010" y="15748"/>
                  </a:lnTo>
                  <a:lnTo>
                    <a:pt x="1456626" y="16383"/>
                  </a:lnTo>
                  <a:lnTo>
                    <a:pt x="1450035" y="16510"/>
                  </a:lnTo>
                  <a:lnTo>
                    <a:pt x="1447927" y="16129"/>
                  </a:lnTo>
                  <a:lnTo>
                    <a:pt x="1443240" y="15875"/>
                  </a:lnTo>
                  <a:lnTo>
                    <a:pt x="1445285" y="15367"/>
                  </a:lnTo>
                  <a:lnTo>
                    <a:pt x="1436979" y="15621"/>
                  </a:lnTo>
                  <a:lnTo>
                    <a:pt x="1433410" y="15875"/>
                  </a:lnTo>
                  <a:lnTo>
                    <a:pt x="1430032" y="16383"/>
                  </a:lnTo>
                  <a:lnTo>
                    <a:pt x="1422323" y="17018"/>
                  </a:lnTo>
                  <a:lnTo>
                    <a:pt x="1430045" y="17399"/>
                  </a:lnTo>
                  <a:lnTo>
                    <a:pt x="1432725" y="18288"/>
                  </a:lnTo>
                  <a:lnTo>
                    <a:pt x="1430210" y="19431"/>
                  </a:lnTo>
                  <a:lnTo>
                    <a:pt x="1422361" y="20066"/>
                  </a:lnTo>
                  <a:lnTo>
                    <a:pt x="1408518" y="20193"/>
                  </a:lnTo>
                  <a:lnTo>
                    <a:pt x="1396441" y="20447"/>
                  </a:lnTo>
                  <a:lnTo>
                    <a:pt x="1385544" y="20447"/>
                  </a:lnTo>
                  <a:lnTo>
                    <a:pt x="1375194" y="19431"/>
                  </a:lnTo>
                  <a:lnTo>
                    <a:pt x="1366316" y="20701"/>
                  </a:lnTo>
                  <a:lnTo>
                    <a:pt x="1366608" y="19939"/>
                  </a:lnTo>
                  <a:lnTo>
                    <a:pt x="1366647" y="19812"/>
                  </a:lnTo>
                  <a:lnTo>
                    <a:pt x="1361363" y="19685"/>
                  </a:lnTo>
                  <a:lnTo>
                    <a:pt x="1353820" y="19939"/>
                  </a:lnTo>
                  <a:lnTo>
                    <a:pt x="1347406" y="19939"/>
                  </a:lnTo>
                  <a:lnTo>
                    <a:pt x="1351178" y="19050"/>
                  </a:lnTo>
                  <a:lnTo>
                    <a:pt x="1361541" y="18796"/>
                  </a:lnTo>
                  <a:lnTo>
                    <a:pt x="1369606" y="18415"/>
                  </a:lnTo>
                  <a:lnTo>
                    <a:pt x="1372285" y="18288"/>
                  </a:lnTo>
                  <a:lnTo>
                    <a:pt x="1372704" y="18161"/>
                  </a:lnTo>
                  <a:lnTo>
                    <a:pt x="1377238" y="16764"/>
                  </a:lnTo>
                  <a:lnTo>
                    <a:pt x="1365173" y="16649"/>
                  </a:lnTo>
                  <a:lnTo>
                    <a:pt x="1365021" y="17145"/>
                  </a:lnTo>
                  <a:lnTo>
                    <a:pt x="1362583" y="18161"/>
                  </a:lnTo>
                  <a:lnTo>
                    <a:pt x="1358938" y="17907"/>
                  </a:lnTo>
                  <a:lnTo>
                    <a:pt x="1345742" y="17399"/>
                  </a:lnTo>
                  <a:lnTo>
                    <a:pt x="1346796" y="16510"/>
                  </a:lnTo>
                  <a:lnTo>
                    <a:pt x="1334770" y="16510"/>
                  </a:lnTo>
                  <a:lnTo>
                    <a:pt x="1332699" y="18415"/>
                  </a:lnTo>
                  <a:lnTo>
                    <a:pt x="1323809" y="18161"/>
                  </a:lnTo>
                  <a:lnTo>
                    <a:pt x="1324254" y="17907"/>
                  </a:lnTo>
                  <a:lnTo>
                    <a:pt x="1325143" y="17399"/>
                  </a:lnTo>
                  <a:lnTo>
                    <a:pt x="1326692" y="16383"/>
                  </a:lnTo>
                  <a:lnTo>
                    <a:pt x="1326451" y="16129"/>
                  </a:lnTo>
                  <a:lnTo>
                    <a:pt x="1325892" y="15557"/>
                  </a:lnTo>
                  <a:lnTo>
                    <a:pt x="1326057" y="15455"/>
                  </a:lnTo>
                  <a:lnTo>
                    <a:pt x="1326007" y="15316"/>
                  </a:lnTo>
                  <a:lnTo>
                    <a:pt x="1325346" y="15100"/>
                  </a:lnTo>
                  <a:lnTo>
                    <a:pt x="1325638" y="15265"/>
                  </a:lnTo>
                  <a:lnTo>
                    <a:pt x="1325702" y="15417"/>
                  </a:lnTo>
                  <a:lnTo>
                    <a:pt x="1324775" y="16129"/>
                  </a:lnTo>
                  <a:lnTo>
                    <a:pt x="1313395" y="15494"/>
                  </a:lnTo>
                  <a:lnTo>
                    <a:pt x="1311198" y="15494"/>
                  </a:lnTo>
                  <a:lnTo>
                    <a:pt x="1313281" y="15748"/>
                  </a:lnTo>
                  <a:lnTo>
                    <a:pt x="1307045" y="17018"/>
                  </a:lnTo>
                  <a:lnTo>
                    <a:pt x="1317485" y="16383"/>
                  </a:lnTo>
                  <a:lnTo>
                    <a:pt x="1312557" y="17145"/>
                  </a:lnTo>
                  <a:lnTo>
                    <a:pt x="1296593" y="17399"/>
                  </a:lnTo>
                  <a:lnTo>
                    <a:pt x="1293456" y="17907"/>
                  </a:lnTo>
                  <a:lnTo>
                    <a:pt x="1292072" y="17653"/>
                  </a:lnTo>
                  <a:lnTo>
                    <a:pt x="1289989" y="17272"/>
                  </a:lnTo>
                  <a:lnTo>
                    <a:pt x="1289291" y="17145"/>
                  </a:lnTo>
                  <a:lnTo>
                    <a:pt x="1280388" y="17145"/>
                  </a:lnTo>
                  <a:lnTo>
                    <a:pt x="1269631" y="17272"/>
                  </a:lnTo>
                  <a:lnTo>
                    <a:pt x="1259916" y="17145"/>
                  </a:lnTo>
                  <a:lnTo>
                    <a:pt x="1263624" y="18542"/>
                  </a:lnTo>
                  <a:lnTo>
                    <a:pt x="1270977" y="18161"/>
                  </a:lnTo>
                  <a:lnTo>
                    <a:pt x="1278826" y="17653"/>
                  </a:lnTo>
                  <a:lnTo>
                    <a:pt x="1284008" y="18669"/>
                  </a:lnTo>
                  <a:lnTo>
                    <a:pt x="1269771" y="19431"/>
                  </a:lnTo>
                  <a:lnTo>
                    <a:pt x="1250962" y="19685"/>
                  </a:lnTo>
                  <a:lnTo>
                    <a:pt x="1230477" y="20193"/>
                  </a:lnTo>
                  <a:lnTo>
                    <a:pt x="1211224" y="21082"/>
                  </a:lnTo>
                  <a:lnTo>
                    <a:pt x="1202550" y="20701"/>
                  </a:lnTo>
                  <a:lnTo>
                    <a:pt x="1202753" y="20447"/>
                  </a:lnTo>
                  <a:lnTo>
                    <a:pt x="1203045" y="20066"/>
                  </a:lnTo>
                  <a:lnTo>
                    <a:pt x="1206576" y="19177"/>
                  </a:lnTo>
                  <a:lnTo>
                    <a:pt x="1207020" y="18288"/>
                  </a:lnTo>
                  <a:lnTo>
                    <a:pt x="1218882" y="17907"/>
                  </a:lnTo>
                  <a:lnTo>
                    <a:pt x="1236395" y="18034"/>
                  </a:lnTo>
                  <a:lnTo>
                    <a:pt x="1241615" y="17907"/>
                  </a:lnTo>
                  <a:lnTo>
                    <a:pt x="1246835" y="17780"/>
                  </a:lnTo>
                  <a:lnTo>
                    <a:pt x="1231734" y="17526"/>
                  </a:lnTo>
                  <a:lnTo>
                    <a:pt x="1214932" y="17780"/>
                  </a:lnTo>
                  <a:lnTo>
                    <a:pt x="1199032" y="18288"/>
                  </a:lnTo>
                  <a:lnTo>
                    <a:pt x="1186611" y="19177"/>
                  </a:lnTo>
                  <a:lnTo>
                    <a:pt x="1182636" y="19050"/>
                  </a:lnTo>
                  <a:lnTo>
                    <a:pt x="1174686" y="18796"/>
                  </a:lnTo>
                  <a:lnTo>
                    <a:pt x="1165606" y="17653"/>
                  </a:lnTo>
                  <a:lnTo>
                    <a:pt x="1155839" y="16649"/>
                  </a:lnTo>
                  <a:lnTo>
                    <a:pt x="1141476" y="16637"/>
                  </a:lnTo>
                  <a:lnTo>
                    <a:pt x="1144612" y="17907"/>
                  </a:lnTo>
                  <a:lnTo>
                    <a:pt x="1144104" y="18161"/>
                  </a:lnTo>
                  <a:lnTo>
                    <a:pt x="1151483" y="18542"/>
                  </a:lnTo>
                  <a:lnTo>
                    <a:pt x="1145197" y="19050"/>
                  </a:lnTo>
                  <a:lnTo>
                    <a:pt x="1137831" y="18669"/>
                  </a:lnTo>
                  <a:lnTo>
                    <a:pt x="1131036" y="18796"/>
                  </a:lnTo>
                  <a:lnTo>
                    <a:pt x="1130782" y="19304"/>
                  </a:lnTo>
                  <a:lnTo>
                    <a:pt x="1133563" y="19558"/>
                  </a:lnTo>
                  <a:lnTo>
                    <a:pt x="1135354" y="19939"/>
                  </a:lnTo>
                  <a:lnTo>
                    <a:pt x="1132141" y="20447"/>
                  </a:lnTo>
                  <a:lnTo>
                    <a:pt x="1128471" y="20193"/>
                  </a:lnTo>
                  <a:lnTo>
                    <a:pt x="1120609" y="20066"/>
                  </a:lnTo>
                  <a:lnTo>
                    <a:pt x="1121930" y="19304"/>
                  </a:lnTo>
                  <a:lnTo>
                    <a:pt x="1122146" y="19177"/>
                  </a:lnTo>
                  <a:lnTo>
                    <a:pt x="1123721" y="19050"/>
                  </a:lnTo>
                  <a:lnTo>
                    <a:pt x="1111377" y="19304"/>
                  </a:lnTo>
                  <a:lnTo>
                    <a:pt x="1105674" y="18542"/>
                  </a:lnTo>
                  <a:lnTo>
                    <a:pt x="1104722" y="18415"/>
                  </a:lnTo>
                  <a:lnTo>
                    <a:pt x="1098651" y="17907"/>
                  </a:lnTo>
                  <a:lnTo>
                    <a:pt x="1088085" y="18796"/>
                  </a:lnTo>
                  <a:lnTo>
                    <a:pt x="1089660" y="19431"/>
                  </a:lnTo>
                  <a:lnTo>
                    <a:pt x="1093851" y="18542"/>
                  </a:lnTo>
                  <a:lnTo>
                    <a:pt x="1098588" y="18923"/>
                  </a:lnTo>
                  <a:lnTo>
                    <a:pt x="1102245" y="19812"/>
                  </a:lnTo>
                  <a:lnTo>
                    <a:pt x="1090269" y="21336"/>
                  </a:lnTo>
                  <a:lnTo>
                    <a:pt x="1081316" y="21844"/>
                  </a:lnTo>
                  <a:lnTo>
                    <a:pt x="1081544" y="21717"/>
                  </a:lnTo>
                  <a:lnTo>
                    <a:pt x="1082916" y="20955"/>
                  </a:lnTo>
                  <a:lnTo>
                    <a:pt x="1073480" y="21717"/>
                  </a:lnTo>
                  <a:lnTo>
                    <a:pt x="1067206" y="21463"/>
                  </a:lnTo>
                  <a:lnTo>
                    <a:pt x="1067930" y="20828"/>
                  </a:lnTo>
                  <a:lnTo>
                    <a:pt x="1073861" y="20574"/>
                  </a:lnTo>
                  <a:lnTo>
                    <a:pt x="1081189" y="20447"/>
                  </a:lnTo>
                  <a:lnTo>
                    <a:pt x="1086040" y="19939"/>
                  </a:lnTo>
                  <a:lnTo>
                    <a:pt x="1068730" y="19812"/>
                  </a:lnTo>
                  <a:lnTo>
                    <a:pt x="1072375" y="20066"/>
                  </a:lnTo>
                  <a:lnTo>
                    <a:pt x="1053566" y="21590"/>
                  </a:lnTo>
                  <a:lnTo>
                    <a:pt x="1060005" y="21590"/>
                  </a:lnTo>
                  <a:lnTo>
                    <a:pt x="1060919" y="22225"/>
                  </a:lnTo>
                  <a:lnTo>
                    <a:pt x="1058316" y="23114"/>
                  </a:lnTo>
                  <a:lnTo>
                    <a:pt x="1054125" y="23495"/>
                  </a:lnTo>
                  <a:lnTo>
                    <a:pt x="1044536" y="23368"/>
                  </a:lnTo>
                  <a:lnTo>
                    <a:pt x="1036320" y="23114"/>
                  </a:lnTo>
                  <a:lnTo>
                    <a:pt x="1030833" y="22606"/>
                  </a:lnTo>
                  <a:lnTo>
                    <a:pt x="1029487" y="21590"/>
                  </a:lnTo>
                  <a:lnTo>
                    <a:pt x="1025867" y="22606"/>
                  </a:lnTo>
                  <a:lnTo>
                    <a:pt x="1018565" y="23114"/>
                  </a:lnTo>
                  <a:lnTo>
                    <a:pt x="1009396" y="23495"/>
                  </a:lnTo>
                  <a:lnTo>
                    <a:pt x="1000175" y="23749"/>
                  </a:lnTo>
                  <a:lnTo>
                    <a:pt x="1005674" y="24130"/>
                  </a:lnTo>
                  <a:lnTo>
                    <a:pt x="1005243" y="24638"/>
                  </a:lnTo>
                  <a:lnTo>
                    <a:pt x="998131" y="25654"/>
                  </a:lnTo>
                  <a:lnTo>
                    <a:pt x="979258" y="24257"/>
                  </a:lnTo>
                  <a:lnTo>
                    <a:pt x="987056" y="23749"/>
                  </a:lnTo>
                  <a:lnTo>
                    <a:pt x="985939" y="23368"/>
                  </a:lnTo>
                  <a:lnTo>
                    <a:pt x="985189" y="23114"/>
                  </a:lnTo>
                  <a:lnTo>
                    <a:pt x="980465" y="22479"/>
                  </a:lnTo>
                  <a:lnTo>
                    <a:pt x="979716" y="21717"/>
                  </a:lnTo>
                  <a:lnTo>
                    <a:pt x="981240" y="21463"/>
                  </a:lnTo>
                  <a:lnTo>
                    <a:pt x="985062" y="20828"/>
                  </a:lnTo>
                  <a:lnTo>
                    <a:pt x="992060" y="20574"/>
                  </a:lnTo>
                  <a:lnTo>
                    <a:pt x="1007999" y="20828"/>
                  </a:lnTo>
                  <a:lnTo>
                    <a:pt x="1004163" y="20574"/>
                  </a:lnTo>
                  <a:lnTo>
                    <a:pt x="994575" y="19939"/>
                  </a:lnTo>
                  <a:lnTo>
                    <a:pt x="983678" y="20574"/>
                  </a:lnTo>
                  <a:lnTo>
                    <a:pt x="973302" y="21463"/>
                  </a:lnTo>
                  <a:lnTo>
                    <a:pt x="961377" y="21463"/>
                  </a:lnTo>
                  <a:lnTo>
                    <a:pt x="961364" y="20828"/>
                  </a:lnTo>
                  <a:lnTo>
                    <a:pt x="961364" y="20701"/>
                  </a:lnTo>
                  <a:lnTo>
                    <a:pt x="962088" y="20294"/>
                  </a:lnTo>
                  <a:lnTo>
                    <a:pt x="959967" y="20447"/>
                  </a:lnTo>
                  <a:lnTo>
                    <a:pt x="951547" y="20828"/>
                  </a:lnTo>
                  <a:lnTo>
                    <a:pt x="942479" y="20701"/>
                  </a:lnTo>
                  <a:lnTo>
                    <a:pt x="945642" y="21209"/>
                  </a:lnTo>
                  <a:lnTo>
                    <a:pt x="952474" y="22733"/>
                  </a:lnTo>
                  <a:lnTo>
                    <a:pt x="940473" y="23368"/>
                  </a:lnTo>
                  <a:lnTo>
                    <a:pt x="924712" y="21717"/>
                  </a:lnTo>
                  <a:lnTo>
                    <a:pt x="915758" y="21971"/>
                  </a:lnTo>
                  <a:lnTo>
                    <a:pt x="912812" y="22733"/>
                  </a:lnTo>
                  <a:lnTo>
                    <a:pt x="910463" y="23749"/>
                  </a:lnTo>
                  <a:lnTo>
                    <a:pt x="903312" y="24765"/>
                  </a:lnTo>
                  <a:lnTo>
                    <a:pt x="913244" y="25908"/>
                  </a:lnTo>
                  <a:lnTo>
                    <a:pt x="912583" y="26631"/>
                  </a:lnTo>
                  <a:lnTo>
                    <a:pt x="916914" y="26797"/>
                  </a:lnTo>
                  <a:lnTo>
                    <a:pt x="916444" y="27686"/>
                  </a:lnTo>
                  <a:lnTo>
                    <a:pt x="911326" y="28067"/>
                  </a:lnTo>
                  <a:lnTo>
                    <a:pt x="904455" y="28321"/>
                  </a:lnTo>
                  <a:lnTo>
                    <a:pt x="898690" y="28829"/>
                  </a:lnTo>
                  <a:lnTo>
                    <a:pt x="880973" y="28194"/>
                  </a:lnTo>
                  <a:lnTo>
                    <a:pt x="867181" y="26924"/>
                  </a:lnTo>
                  <a:lnTo>
                    <a:pt x="869772" y="25654"/>
                  </a:lnTo>
                  <a:lnTo>
                    <a:pt x="870800" y="25146"/>
                  </a:lnTo>
                  <a:lnTo>
                    <a:pt x="879106" y="23749"/>
                  </a:lnTo>
                  <a:lnTo>
                    <a:pt x="886904" y="22098"/>
                  </a:lnTo>
                  <a:lnTo>
                    <a:pt x="887895" y="21082"/>
                  </a:lnTo>
                  <a:lnTo>
                    <a:pt x="889012" y="19939"/>
                  </a:lnTo>
                  <a:lnTo>
                    <a:pt x="855573" y="20828"/>
                  </a:lnTo>
                  <a:lnTo>
                    <a:pt x="839622" y="21082"/>
                  </a:lnTo>
                  <a:lnTo>
                    <a:pt x="827252" y="20701"/>
                  </a:lnTo>
                  <a:lnTo>
                    <a:pt x="809447" y="21717"/>
                  </a:lnTo>
                  <a:lnTo>
                    <a:pt x="811072" y="23749"/>
                  </a:lnTo>
                  <a:lnTo>
                    <a:pt x="813714" y="25273"/>
                  </a:lnTo>
                  <a:lnTo>
                    <a:pt x="806361" y="25654"/>
                  </a:lnTo>
                  <a:lnTo>
                    <a:pt x="802728" y="25527"/>
                  </a:lnTo>
                  <a:lnTo>
                    <a:pt x="797991" y="25146"/>
                  </a:lnTo>
                  <a:lnTo>
                    <a:pt x="806348" y="24130"/>
                  </a:lnTo>
                  <a:lnTo>
                    <a:pt x="777951" y="25654"/>
                  </a:lnTo>
                  <a:lnTo>
                    <a:pt x="764387" y="26162"/>
                  </a:lnTo>
                  <a:lnTo>
                    <a:pt x="748741" y="26416"/>
                  </a:lnTo>
                  <a:lnTo>
                    <a:pt x="735698" y="26924"/>
                  </a:lnTo>
                  <a:lnTo>
                    <a:pt x="740968" y="28575"/>
                  </a:lnTo>
                  <a:lnTo>
                    <a:pt x="744118" y="29845"/>
                  </a:lnTo>
                  <a:lnTo>
                    <a:pt x="729970" y="30226"/>
                  </a:lnTo>
                  <a:lnTo>
                    <a:pt x="732129" y="30480"/>
                  </a:lnTo>
                  <a:lnTo>
                    <a:pt x="728992" y="32258"/>
                  </a:lnTo>
                  <a:lnTo>
                    <a:pt x="719556" y="31877"/>
                  </a:lnTo>
                  <a:lnTo>
                    <a:pt x="716419" y="31750"/>
                  </a:lnTo>
                  <a:lnTo>
                    <a:pt x="706996" y="31877"/>
                  </a:lnTo>
                  <a:lnTo>
                    <a:pt x="706945" y="31115"/>
                  </a:lnTo>
                  <a:lnTo>
                    <a:pt x="709828" y="30988"/>
                  </a:lnTo>
                  <a:lnTo>
                    <a:pt x="712711" y="30861"/>
                  </a:lnTo>
                  <a:lnTo>
                    <a:pt x="712177" y="30480"/>
                  </a:lnTo>
                  <a:lnTo>
                    <a:pt x="705269" y="30099"/>
                  </a:lnTo>
                  <a:lnTo>
                    <a:pt x="697712" y="30226"/>
                  </a:lnTo>
                  <a:lnTo>
                    <a:pt x="690460" y="30480"/>
                  </a:lnTo>
                  <a:lnTo>
                    <a:pt x="684441" y="30988"/>
                  </a:lnTo>
                  <a:lnTo>
                    <a:pt x="684415" y="30226"/>
                  </a:lnTo>
                  <a:lnTo>
                    <a:pt x="690143" y="28448"/>
                  </a:lnTo>
                  <a:lnTo>
                    <a:pt x="700100" y="28956"/>
                  </a:lnTo>
                  <a:lnTo>
                    <a:pt x="701154" y="29083"/>
                  </a:lnTo>
                  <a:lnTo>
                    <a:pt x="700633" y="29337"/>
                  </a:lnTo>
                  <a:lnTo>
                    <a:pt x="701662" y="29591"/>
                  </a:lnTo>
                  <a:lnTo>
                    <a:pt x="714705" y="28702"/>
                  </a:lnTo>
                  <a:lnTo>
                    <a:pt x="718439" y="28448"/>
                  </a:lnTo>
                  <a:lnTo>
                    <a:pt x="705446" y="28702"/>
                  </a:lnTo>
                  <a:lnTo>
                    <a:pt x="695769" y="28194"/>
                  </a:lnTo>
                  <a:lnTo>
                    <a:pt x="689813" y="27178"/>
                  </a:lnTo>
                  <a:lnTo>
                    <a:pt x="687984" y="25908"/>
                  </a:lnTo>
                  <a:lnTo>
                    <a:pt x="681913" y="26670"/>
                  </a:lnTo>
                  <a:lnTo>
                    <a:pt x="685723" y="27305"/>
                  </a:lnTo>
                  <a:lnTo>
                    <a:pt x="688848" y="27940"/>
                  </a:lnTo>
                  <a:lnTo>
                    <a:pt x="680720" y="28448"/>
                  </a:lnTo>
                  <a:lnTo>
                    <a:pt x="661073" y="27432"/>
                  </a:lnTo>
                  <a:lnTo>
                    <a:pt x="658609" y="27305"/>
                  </a:lnTo>
                  <a:lnTo>
                    <a:pt x="645960" y="27393"/>
                  </a:lnTo>
                  <a:lnTo>
                    <a:pt x="620725" y="27305"/>
                  </a:lnTo>
                  <a:lnTo>
                    <a:pt x="606247" y="25146"/>
                  </a:lnTo>
                  <a:lnTo>
                    <a:pt x="582790" y="27178"/>
                  </a:lnTo>
                  <a:lnTo>
                    <a:pt x="568960" y="27940"/>
                  </a:lnTo>
                  <a:lnTo>
                    <a:pt x="553402" y="28448"/>
                  </a:lnTo>
                  <a:lnTo>
                    <a:pt x="553415" y="29972"/>
                  </a:lnTo>
                  <a:lnTo>
                    <a:pt x="538734" y="29210"/>
                  </a:lnTo>
                  <a:lnTo>
                    <a:pt x="540880" y="30988"/>
                  </a:lnTo>
                  <a:lnTo>
                    <a:pt x="556133" y="31242"/>
                  </a:lnTo>
                  <a:lnTo>
                    <a:pt x="577253" y="29972"/>
                  </a:lnTo>
                  <a:lnTo>
                    <a:pt x="584034" y="29591"/>
                  </a:lnTo>
                  <a:lnTo>
                    <a:pt x="596963" y="30353"/>
                  </a:lnTo>
                  <a:lnTo>
                    <a:pt x="606336" y="29591"/>
                  </a:lnTo>
                  <a:lnTo>
                    <a:pt x="603161" y="28448"/>
                  </a:lnTo>
                  <a:lnTo>
                    <a:pt x="607377" y="27559"/>
                  </a:lnTo>
                  <a:lnTo>
                    <a:pt x="615708" y="27305"/>
                  </a:lnTo>
                  <a:lnTo>
                    <a:pt x="623582" y="27432"/>
                  </a:lnTo>
                  <a:lnTo>
                    <a:pt x="624674" y="28321"/>
                  </a:lnTo>
                  <a:lnTo>
                    <a:pt x="615315" y="29464"/>
                  </a:lnTo>
                  <a:lnTo>
                    <a:pt x="611746" y="30607"/>
                  </a:lnTo>
                  <a:lnTo>
                    <a:pt x="607199" y="31750"/>
                  </a:lnTo>
                  <a:lnTo>
                    <a:pt x="594893" y="32258"/>
                  </a:lnTo>
                  <a:lnTo>
                    <a:pt x="599960" y="32893"/>
                  </a:lnTo>
                  <a:lnTo>
                    <a:pt x="608723" y="33147"/>
                  </a:lnTo>
                  <a:lnTo>
                    <a:pt x="626846" y="33147"/>
                  </a:lnTo>
                  <a:lnTo>
                    <a:pt x="624255" y="33909"/>
                  </a:lnTo>
                  <a:lnTo>
                    <a:pt x="626910" y="34671"/>
                  </a:lnTo>
                  <a:lnTo>
                    <a:pt x="632675" y="35179"/>
                  </a:lnTo>
                  <a:lnTo>
                    <a:pt x="626719" y="36068"/>
                  </a:lnTo>
                  <a:lnTo>
                    <a:pt x="611517" y="37846"/>
                  </a:lnTo>
                  <a:lnTo>
                    <a:pt x="604977" y="38735"/>
                  </a:lnTo>
                  <a:lnTo>
                    <a:pt x="607555" y="37973"/>
                  </a:lnTo>
                  <a:lnTo>
                    <a:pt x="602818" y="37592"/>
                  </a:lnTo>
                  <a:lnTo>
                    <a:pt x="604939" y="37211"/>
                  </a:lnTo>
                  <a:lnTo>
                    <a:pt x="579310" y="39624"/>
                  </a:lnTo>
                  <a:lnTo>
                    <a:pt x="575932" y="39243"/>
                  </a:lnTo>
                  <a:lnTo>
                    <a:pt x="571423" y="38735"/>
                  </a:lnTo>
                  <a:lnTo>
                    <a:pt x="570242" y="38100"/>
                  </a:lnTo>
                  <a:lnTo>
                    <a:pt x="569277" y="37592"/>
                  </a:lnTo>
                  <a:lnTo>
                    <a:pt x="569988" y="37465"/>
                  </a:lnTo>
                  <a:lnTo>
                    <a:pt x="573493" y="36830"/>
                  </a:lnTo>
                  <a:lnTo>
                    <a:pt x="561543" y="36957"/>
                  </a:lnTo>
                  <a:lnTo>
                    <a:pt x="549071" y="37338"/>
                  </a:lnTo>
                  <a:lnTo>
                    <a:pt x="539242" y="37465"/>
                  </a:lnTo>
                  <a:lnTo>
                    <a:pt x="535216" y="36449"/>
                  </a:lnTo>
                  <a:lnTo>
                    <a:pt x="528421" y="36830"/>
                  </a:lnTo>
                  <a:lnTo>
                    <a:pt x="531456" y="37338"/>
                  </a:lnTo>
                  <a:lnTo>
                    <a:pt x="538213" y="37846"/>
                  </a:lnTo>
                  <a:lnTo>
                    <a:pt x="542607" y="38354"/>
                  </a:lnTo>
                  <a:lnTo>
                    <a:pt x="541045" y="38481"/>
                  </a:lnTo>
                  <a:lnTo>
                    <a:pt x="560412" y="38100"/>
                  </a:lnTo>
                  <a:lnTo>
                    <a:pt x="557974" y="39179"/>
                  </a:lnTo>
                  <a:lnTo>
                    <a:pt x="540842" y="39116"/>
                  </a:lnTo>
                  <a:lnTo>
                    <a:pt x="535317" y="40132"/>
                  </a:lnTo>
                  <a:lnTo>
                    <a:pt x="529564" y="42037"/>
                  </a:lnTo>
                  <a:lnTo>
                    <a:pt x="527418" y="41910"/>
                  </a:lnTo>
                  <a:lnTo>
                    <a:pt x="518845" y="41402"/>
                  </a:lnTo>
                  <a:lnTo>
                    <a:pt x="513765" y="40894"/>
                  </a:lnTo>
                  <a:lnTo>
                    <a:pt x="506133" y="40132"/>
                  </a:lnTo>
                  <a:lnTo>
                    <a:pt x="494449" y="39751"/>
                  </a:lnTo>
                  <a:lnTo>
                    <a:pt x="495604" y="39497"/>
                  </a:lnTo>
                  <a:lnTo>
                    <a:pt x="506628" y="37084"/>
                  </a:lnTo>
                  <a:lnTo>
                    <a:pt x="510108" y="36322"/>
                  </a:lnTo>
                  <a:lnTo>
                    <a:pt x="496481" y="37084"/>
                  </a:lnTo>
                  <a:lnTo>
                    <a:pt x="500392" y="36449"/>
                  </a:lnTo>
                  <a:lnTo>
                    <a:pt x="504304" y="35814"/>
                  </a:lnTo>
                  <a:lnTo>
                    <a:pt x="504266" y="33528"/>
                  </a:lnTo>
                  <a:lnTo>
                    <a:pt x="516267" y="32004"/>
                  </a:lnTo>
                  <a:lnTo>
                    <a:pt x="484898" y="31750"/>
                  </a:lnTo>
                  <a:lnTo>
                    <a:pt x="470065" y="31750"/>
                  </a:lnTo>
                  <a:lnTo>
                    <a:pt x="458622" y="32004"/>
                  </a:lnTo>
                  <a:lnTo>
                    <a:pt x="456006" y="31369"/>
                  </a:lnTo>
                  <a:lnTo>
                    <a:pt x="455472" y="31242"/>
                  </a:lnTo>
                  <a:lnTo>
                    <a:pt x="453898" y="30861"/>
                  </a:lnTo>
                  <a:lnTo>
                    <a:pt x="451815" y="29845"/>
                  </a:lnTo>
                  <a:lnTo>
                    <a:pt x="452501" y="29464"/>
                  </a:lnTo>
                  <a:lnTo>
                    <a:pt x="453885" y="28702"/>
                  </a:lnTo>
                  <a:lnTo>
                    <a:pt x="441109" y="29464"/>
                  </a:lnTo>
                  <a:lnTo>
                    <a:pt x="430110" y="29083"/>
                  </a:lnTo>
                  <a:lnTo>
                    <a:pt x="419608" y="28321"/>
                  </a:lnTo>
                  <a:lnTo>
                    <a:pt x="408266" y="27940"/>
                  </a:lnTo>
                  <a:lnTo>
                    <a:pt x="403517" y="28829"/>
                  </a:lnTo>
                  <a:lnTo>
                    <a:pt x="415175" y="30226"/>
                  </a:lnTo>
                  <a:lnTo>
                    <a:pt x="413054" y="31242"/>
                  </a:lnTo>
                  <a:lnTo>
                    <a:pt x="407835" y="30480"/>
                  </a:lnTo>
                  <a:lnTo>
                    <a:pt x="393687" y="31623"/>
                  </a:lnTo>
                  <a:lnTo>
                    <a:pt x="399770" y="31369"/>
                  </a:lnTo>
                  <a:lnTo>
                    <a:pt x="429869" y="32385"/>
                  </a:lnTo>
                  <a:lnTo>
                    <a:pt x="420420" y="32385"/>
                  </a:lnTo>
                  <a:lnTo>
                    <a:pt x="421487" y="34036"/>
                  </a:lnTo>
                  <a:lnTo>
                    <a:pt x="418871" y="34798"/>
                  </a:lnTo>
                  <a:lnTo>
                    <a:pt x="434632" y="34925"/>
                  </a:lnTo>
                  <a:lnTo>
                    <a:pt x="431063" y="35941"/>
                  </a:lnTo>
                  <a:lnTo>
                    <a:pt x="423646" y="36068"/>
                  </a:lnTo>
                  <a:lnTo>
                    <a:pt x="415061" y="36068"/>
                  </a:lnTo>
                  <a:lnTo>
                    <a:pt x="407949" y="36449"/>
                  </a:lnTo>
                  <a:lnTo>
                    <a:pt x="409498" y="35814"/>
                  </a:lnTo>
                  <a:lnTo>
                    <a:pt x="409803" y="35687"/>
                  </a:lnTo>
                  <a:lnTo>
                    <a:pt x="412584" y="34544"/>
                  </a:lnTo>
                  <a:lnTo>
                    <a:pt x="410019" y="34544"/>
                  </a:lnTo>
                  <a:lnTo>
                    <a:pt x="410641" y="34290"/>
                  </a:lnTo>
                  <a:lnTo>
                    <a:pt x="412813" y="33401"/>
                  </a:lnTo>
                  <a:lnTo>
                    <a:pt x="414667" y="32639"/>
                  </a:lnTo>
                  <a:lnTo>
                    <a:pt x="403428" y="33147"/>
                  </a:lnTo>
                  <a:lnTo>
                    <a:pt x="391109" y="33401"/>
                  </a:lnTo>
                  <a:lnTo>
                    <a:pt x="379171" y="33147"/>
                  </a:lnTo>
                  <a:lnTo>
                    <a:pt x="369074" y="32639"/>
                  </a:lnTo>
                  <a:lnTo>
                    <a:pt x="362254" y="31877"/>
                  </a:lnTo>
                  <a:lnTo>
                    <a:pt x="364578" y="31838"/>
                  </a:lnTo>
                  <a:lnTo>
                    <a:pt x="363562" y="31242"/>
                  </a:lnTo>
                  <a:lnTo>
                    <a:pt x="362242" y="30480"/>
                  </a:lnTo>
                  <a:lnTo>
                    <a:pt x="363524" y="29781"/>
                  </a:lnTo>
                  <a:lnTo>
                    <a:pt x="335508" y="29591"/>
                  </a:lnTo>
                  <a:lnTo>
                    <a:pt x="335508" y="28956"/>
                  </a:lnTo>
                  <a:lnTo>
                    <a:pt x="345427" y="28575"/>
                  </a:lnTo>
                  <a:lnTo>
                    <a:pt x="351713" y="28829"/>
                  </a:lnTo>
                  <a:lnTo>
                    <a:pt x="345986" y="28575"/>
                  </a:lnTo>
                  <a:lnTo>
                    <a:pt x="343128" y="28448"/>
                  </a:lnTo>
                  <a:lnTo>
                    <a:pt x="334949" y="28702"/>
                  </a:lnTo>
                  <a:lnTo>
                    <a:pt x="326390" y="29591"/>
                  </a:lnTo>
                  <a:lnTo>
                    <a:pt x="316661" y="31242"/>
                  </a:lnTo>
                  <a:lnTo>
                    <a:pt x="297472" y="29972"/>
                  </a:lnTo>
                  <a:lnTo>
                    <a:pt x="291960" y="29337"/>
                  </a:lnTo>
                  <a:lnTo>
                    <a:pt x="291973" y="28448"/>
                  </a:lnTo>
                  <a:lnTo>
                    <a:pt x="285711" y="28956"/>
                  </a:lnTo>
                  <a:lnTo>
                    <a:pt x="289902" y="29591"/>
                  </a:lnTo>
                  <a:lnTo>
                    <a:pt x="289966" y="30353"/>
                  </a:lnTo>
                  <a:lnTo>
                    <a:pt x="278853" y="30734"/>
                  </a:lnTo>
                  <a:lnTo>
                    <a:pt x="271513" y="31496"/>
                  </a:lnTo>
                  <a:lnTo>
                    <a:pt x="265544" y="32512"/>
                  </a:lnTo>
                  <a:lnTo>
                    <a:pt x="258597" y="33020"/>
                  </a:lnTo>
                  <a:lnTo>
                    <a:pt x="266941" y="34290"/>
                  </a:lnTo>
                  <a:lnTo>
                    <a:pt x="258546" y="34036"/>
                  </a:lnTo>
                  <a:lnTo>
                    <a:pt x="256235" y="34798"/>
                  </a:lnTo>
                  <a:lnTo>
                    <a:pt x="254330" y="35687"/>
                  </a:lnTo>
                  <a:lnTo>
                    <a:pt x="247091" y="35687"/>
                  </a:lnTo>
                  <a:lnTo>
                    <a:pt x="248805" y="34671"/>
                  </a:lnTo>
                  <a:lnTo>
                    <a:pt x="249656" y="34163"/>
                  </a:lnTo>
                  <a:lnTo>
                    <a:pt x="248602" y="32512"/>
                  </a:lnTo>
                  <a:lnTo>
                    <a:pt x="245948" y="30988"/>
                  </a:lnTo>
                  <a:lnTo>
                    <a:pt x="243370" y="32512"/>
                  </a:lnTo>
                  <a:lnTo>
                    <a:pt x="233375" y="31242"/>
                  </a:lnTo>
                  <a:lnTo>
                    <a:pt x="226580" y="31369"/>
                  </a:lnTo>
                  <a:lnTo>
                    <a:pt x="226250" y="32131"/>
                  </a:lnTo>
                  <a:lnTo>
                    <a:pt x="222237" y="32766"/>
                  </a:lnTo>
                  <a:lnTo>
                    <a:pt x="219494" y="33274"/>
                  </a:lnTo>
                  <a:lnTo>
                    <a:pt x="222973" y="34163"/>
                  </a:lnTo>
                  <a:lnTo>
                    <a:pt x="212559" y="34671"/>
                  </a:lnTo>
                  <a:lnTo>
                    <a:pt x="204114" y="34544"/>
                  </a:lnTo>
                  <a:lnTo>
                    <a:pt x="196456" y="34671"/>
                  </a:lnTo>
                  <a:lnTo>
                    <a:pt x="188417" y="35433"/>
                  </a:lnTo>
                  <a:lnTo>
                    <a:pt x="189471" y="35941"/>
                  </a:lnTo>
                  <a:lnTo>
                    <a:pt x="185153" y="36576"/>
                  </a:lnTo>
                  <a:lnTo>
                    <a:pt x="180644" y="37338"/>
                  </a:lnTo>
                  <a:lnTo>
                    <a:pt x="181152" y="38100"/>
                  </a:lnTo>
                  <a:lnTo>
                    <a:pt x="170776" y="37973"/>
                  </a:lnTo>
                  <a:lnTo>
                    <a:pt x="163106" y="37211"/>
                  </a:lnTo>
                  <a:lnTo>
                    <a:pt x="159067" y="36322"/>
                  </a:lnTo>
                  <a:lnTo>
                    <a:pt x="159321" y="35687"/>
                  </a:lnTo>
                  <a:lnTo>
                    <a:pt x="159575" y="35052"/>
                  </a:lnTo>
                  <a:lnTo>
                    <a:pt x="164846" y="35179"/>
                  </a:lnTo>
                  <a:lnTo>
                    <a:pt x="173253" y="35687"/>
                  </a:lnTo>
                  <a:lnTo>
                    <a:pt x="172669" y="34544"/>
                  </a:lnTo>
                  <a:lnTo>
                    <a:pt x="144932" y="35052"/>
                  </a:lnTo>
                  <a:lnTo>
                    <a:pt x="138074" y="34417"/>
                  </a:lnTo>
                  <a:lnTo>
                    <a:pt x="129209" y="34036"/>
                  </a:lnTo>
                  <a:lnTo>
                    <a:pt x="128612" y="33147"/>
                  </a:lnTo>
                  <a:lnTo>
                    <a:pt x="128092" y="32385"/>
                  </a:lnTo>
                  <a:lnTo>
                    <a:pt x="120154" y="33147"/>
                  </a:lnTo>
                  <a:lnTo>
                    <a:pt x="110832" y="32893"/>
                  </a:lnTo>
                  <a:lnTo>
                    <a:pt x="107289" y="32854"/>
                  </a:lnTo>
                  <a:lnTo>
                    <a:pt x="111912" y="34036"/>
                  </a:lnTo>
                  <a:lnTo>
                    <a:pt x="115531" y="34163"/>
                  </a:lnTo>
                  <a:lnTo>
                    <a:pt x="111226" y="34544"/>
                  </a:lnTo>
                  <a:lnTo>
                    <a:pt x="111861" y="34544"/>
                  </a:lnTo>
                  <a:lnTo>
                    <a:pt x="113474" y="34671"/>
                  </a:lnTo>
                  <a:lnTo>
                    <a:pt x="101511" y="37592"/>
                  </a:lnTo>
                  <a:lnTo>
                    <a:pt x="106946" y="37719"/>
                  </a:lnTo>
                  <a:lnTo>
                    <a:pt x="108889" y="37084"/>
                  </a:lnTo>
                  <a:lnTo>
                    <a:pt x="111721" y="36068"/>
                  </a:lnTo>
                  <a:lnTo>
                    <a:pt x="119824" y="35687"/>
                  </a:lnTo>
                  <a:lnTo>
                    <a:pt x="121043" y="37465"/>
                  </a:lnTo>
                  <a:lnTo>
                    <a:pt x="111023" y="38989"/>
                  </a:lnTo>
                  <a:lnTo>
                    <a:pt x="101104" y="40259"/>
                  </a:lnTo>
                  <a:lnTo>
                    <a:pt x="102628" y="41529"/>
                  </a:lnTo>
                  <a:lnTo>
                    <a:pt x="114668" y="42291"/>
                  </a:lnTo>
                  <a:lnTo>
                    <a:pt x="112534" y="39751"/>
                  </a:lnTo>
                  <a:lnTo>
                    <a:pt x="122453" y="38608"/>
                  </a:lnTo>
                  <a:lnTo>
                    <a:pt x="119849" y="38608"/>
                  </a:lnTo>
                  <a:lnTo>
                    <a:pt x="142367" y="37211"/>
                  </a:lnTo>
                  <a:lnTo>
                    <a:pt x="143421" y="38227"/>
                  </a:lnTo>
                  <a:lnTo>
                    <a:pt x="136613" y="38989"/>
                  </a:lnTo>
                  <a:lnTo>
                    <a:pt x="153492" y="39116"/>
                  </a:lnTo>
                  <a:lnTo>
                    <a:pt x="179387" y="40005"/>
                  </a:lnTo>
                  <a:lnTo>
                    <a:pt x="197434" y="40259"/>
                  </a:lnTo>
                  <a:lnTo>
                    <a:pt x="195300" y="39878"/>
                  </a:lnTo>
                  <a:lnTo>
                    <a:pt x="191630" y="38100"/>
                  </a:lnTo>
                  <a:lnTo>
                    <a:pt x="189534" y="37084"/>
                  </a:lnTo>
                  <a:lnTo>
                    <a:pt x="202603" y="36576"/>
                  </a:lnTo>
                  <a:lnTo>
                    <a:pt x="212001" y="35814"/>
                  </a:lnTo>
                  <a:lnTo>
                    <a:pt x="213106" y="37465"/>
                  </a:lnTo>
                  <a:lnTo>
                    <a:pt x="220929" y="37592"/>
                  </a:lnTo>
                  <a:lnTo>
                    <a:pt x="216255" y="37973"/>
                  </a:lnTo>
                  <a:lnTo>
                    <a:pt x="212064" y="39497"/>
                  </a:lnTo>
                  <a:lnTo>
                    <a:pt x="205778" y="38608"/>
                  </a:lnTo>
                  <a:lnTo>
                    <a:pt x="206298" y="40513"/>
                  </a:lnTo>
                  <a:lnTo>
                    <a:pt x="194957" y="42291"/>
                  </a:lnTo>
                  <a:lnTo>
                    <a:pt x="189141" y="43688"/>
                  </a:lnTo>
                  <a:lnTo>
                    <a:pt x="181864" y="44958"/>
                  </a:lnTo>
                  <a:lnTo>
                    <a:pt x="166077" y="45847"/>
                  </a:lnTo>
                  <a:lnTo>
                    <a:pt x="161658" y="46736"/>
                  </a:lnTo>
                  <a:lnTo>
                    <a:pt x="152044" y="47498"/>
                  </a:lnTo>
                  <a:lnTo>
                    <a:pt x="139649" y="47879"/>
                  </a:lnTo>
                  <a:lnTo>
                    <a:pt x="126860" y="47879"/>
                  </a:lnTo>
                  <a:lnTo>
                    <a:pt x="134759" y="49149"/>
                  </a:lnTo>
                  <a:lnTo>
                    <a:pt x="126873" y="49911"/>
                  </a:lnTo>
                  <a:lnTo>
                    <a:pt x="124206" y="49403"/>
                  </a:lnTo>
                  <a:lnTo>
                    <a:pt x="120662" y="48768"/>
                  </a:lnTo>
                  <a:lnTo>
                    <a:pt x="92621" y="43561"/>
                  </a:lnTo>
                  <a:lnTo>
                    <a:pt x="93522" y="43180"/>
                  </a:lnTo>
                  <a:lnTo>
                    <a:pt x="94437" y="42799"/>
                  </a:lnTo>
                  <a:lnTo>
                    <a:pt x="96862" y="41783"/>
                  </a:lnTo>
                  <a:lnTo>
                    <a:pt x="87058" y="41656"/>
                  </a:lnTo>
                  <a:lnTo>
                    <a:pt x="79260" y="42037"/>
                  </a:lnTo>
                  <a:lnTo>
                    <a:pt x="71755" y="42545"/>
                  </a:lnTo>
                  <a:lnTo>
                    <a:pt x="62801" y="42799"/>
                  </a:lnTo>
                  <a:lnTo>
                    <a:pt x="60706" y="42291"/>
                  </a:lnTo>
                  <a:lnTo>
                    <a:pt x="54940" y="40894"/>
                  </a:lnTo>
                  <a:lnTo>
                    <a:pt x="54406" y="40767"/>
                  </a:lnTo>
                  <a:lnTo>
                    <a:pt x="66967" y="40513"/>
                  </a:lnTo>
                  <a:lnTo>
                    <a:pt x="65379" y="38354"/>
                  </a:lnTo>
                  <a:lnTo>
                    <a:pt x="57772" y="38735"/>
                  </a:lnTo>
                  <a:lnTo>
                    <a:pt x="51308" y="39243"/>
                  </a:lnTo>
                  <a:lnTo>
                    <a:pt x="48094" y="40005"/>
                  </a:lnTo>
                  <a:lnTo>
                    <a:pt x="50253" y="40894"/>
                  </a:lnTo>
                  <a:lnTo>
                    <a:pt x="47104" y="40767"/>
                  </a:lnTo>
                  <a:lnTo>
                    <a:pt x="31330" y="40132"/>
                  </a:lnTo>
                  <a:lnTo>
                    <a:pt x="30975" y="39776"/>
                  </a:lnTo>
                  <a:lnTo>
                    <a:pt x="26238" y="40005"/>
                  </a:lnTo>
                  <a:lnTo>
                    <a:pt x="19354" y="40640"/>
                  </a:lnTo>
                  <a:lnTo>
                    <a:pt x="14630" y="41275"/>
                  </a:lnTo>
                  <a:lnTo>
                    <a:pt x="20916" y="40767"/>
                  </a:lnTo>
                  <a:lnTo>
                    <a:pt x="22974" y="41021"/>
                  </a:lnTo>
                  <a:lnTo>
                    <a:pt x="1016" y="42926"/>
                  </a:lnTo>
                  <a:lnTo>
                    <a:pt x="0" y="43434"/>
                  </a:lnTo>
                  <a:lnTo>
                    <a:pt x="11493" y="42291"/>
                  </a:lnTo>
                  <a:lnTo>
                    <a:pt x="12560" y="44704"/>
                  </a:lnTo>
                  <a:lnTo>
                    <a:pt x="24587" y="43180"/>
                  </a:lnTo>
                  <a:lnTo>
                    <a:pt x="21513" y="44958"/>
                  </a:lnTo>
                  <a:lnTo>
                    <a:pt x="15214" y="44704"/>
                  </a:lnTo>
                  <a:lnTo>
                    <a:pt x="25196" y="45847"/>
                  </a:lnTo>
                  <a:lnTo>
                    <a:pt x="35140" y="45593"/>
                  </a:lnTo>
                  <a:lnTo>
                    <a:pt x="39331" y="46990"/>
                  </a:lnTo>
                  <a:lnTo>
                    <a:pt x="30924" y="45974"/>
                  </a:lnTo>
                  <a:lnTo>
                    <a:pt x="25552" y="47498"/>
                  </a:lnTo>
                  <a:lnTo>
                    <a:pt x="23787" y="47752"/>
                  </a:lnTo>
                  <a:lnTo>
                    <a:pt x="30568" y="47879"/>
                  </a:lnTo>
                  <a:lnTo>
                    <a:pt x="38519" y="47752"/>
                  </a:lnTo>
                  <a:lnTo>
                    <a:pt x="45999" y="47371"/>
                  </a:lnTo>
                  <a:lnTo>
                    <a:pt x="51384" y="46990"/>
                  </a:lnTo>
                  <a:lnTo>
                    <a:pt x="56286" y="47879"/>
                  </a:lnTo>
                  <a:lnTo>
                    <a:pt x="72110" y="47879"/>
                  </a:lnTo>
                  <a:lnTo>
                    <a:pt x="70827" y="48895"/>
                  </a:lnTo>
                  <a:lnTo>
                    <a:pt x="72377" y="48006"/>
                  </a:lnTo>
                  <a:lnTo>
                    <a:pt x="83388" y="47879"/>
                  </a:lnTo>
                  <a:lnTo>
                    <a:pt x="89179" y="48387"/>
                  </a:lnTo>
                  <a:lnTo>
                    <a:pt x="88658" y="49403"/>
                  </a:lnTo>
                  <a:lnTo>
                    <a:pt x="74015" y="50038"/>
                  </a:lnTo>
                  <a:lnTo>
                    <a:pt x="67741" y="51308"/>
                  </a:lnTo>
                  <a:lnTo>
                    <a:pt x="55346" y="51689"/>
                  </a:lnTo>
                  <a:lnTo>
                    <a:pt x="56146" y="50927"/>
                  </a:lnTo>
                  <a:lnTo>
                    <a:pt x="61163" y="49784"/>
                  </a:lnTo>
                  <a:lnTo>
                    <a:pt x="61404" y="48895"/>
                  </a:lnTo>
                  <a:lnTo>
                    <a:pt x="39014" y="49276"/>
                  </a:lnTo>
                  <a:lnTo>
                    <a:pt x="38798" y="49657"/>
                  </a:lnTo>
                  <a:lnTo>
                    <a:pt x="37211" y="50292"/>
                  </a:lnTo>
                  <a:lnTo>
                    <a:pt x="37934" y="50673"/>
                  </a:lnTo>
                  <a:lnTo>
                    <a:pt x="44678" y="50800"/>
                  </a:lnTo>
                  <a:lnTo>
                    <a:pt x="38366" y="51816"/>
                  </a:lnTo>
                  <a:lnTo>
                    <a:pt x="30238" y="52578"/>
                  </a:lnTo>
                  <a:lnTo>
                    <a:pt x="21221" y="52832"/>
                  </a:lnTo>
                  <a:lnTo>
                    <a:pt x="12242" y="52451"/>
                  </a:lnTo>
                  <a:lnTo>
                    <a:pt x="9601" y="53086"/>
                  </a:lnTo>
                  <a:lnTo>
                    <a:pt x="18008" y="52959"/>
                  </a:lnTo>
                  <a:lnTo>
                    <a:pt x="20612" y="52959"/>
                  </a:lnTo>
                  <a:lnTo>
                    <a:pt x="17195" y="53848"/>
                  </a:lnTo>
                  <a:lnTo>
                    <a:pt x="13589" y="54991"/>
                  </a:lnTo>
                  <a:lnTo>
                    <a:pt x="13906" y="56007"/>
                  </a:lnTo>
                  <a:lnTo>
                    <a:pt x="22263" y="56642"/>
                  </a:lnTo>
                  <a:lnTo>
                    <a:pt x="21297" y="56388"/>
                  </a:lnTo>
                  <a:lnTo>
                    <a:pt x="23558" y="55880"/>
                  </a:lnTo>
                  <a:lnTo>
                    <a:pt x="25044" y="55245"/>
                  </a:lnTo>
                  <a:lnTo>
                    <a:pt x="21717" y="54610"/>
                  </a:lnTo>
                  <a:lnTo>
                    <a:pt x="28943" y="54610"/>
                  </a:lnTo>
                  <a:lnTo>
                    <a:pt x="37096" y="54991"/>
                  </a:lnTo>
                  <a:lnTo>
                    <a:pt x="42418" y="55626"/>
                  </a:lnTo>
                  <a:lnTo>
                    <a:pt x="41097" y="56515"/>
                  </a:lnTo>
                  <a:lnTo>
                    <a:pt x="48983" y="56134"/>
                  </a:lnTo>
                  <a:lnTo>
                    <a:pt x="74066" y="54610"/>
                  </a:lnTo>
                  <a:lnTo>
                    <a:pt x="75387" y="55245"/>
                  </a:lnTo>
                  <a:lnTo>
                    <a:pt x="89839" y="54737"/>
                  </a:lnTo>
                  <a:lnTo>
                    <a:pt x="89014" y="54610"/>
                  </a:lnTo>
                  <a:lnTo>
                    <a:pt x="82461" y="53594"/>
                  </a:lnTo>
                  <a:lnTo>
                    <a:pt x="95465" y="53594"/>
                  </a:lnTo>
                  <a:lnTo>
                    <a:pt x="103593" y="52959"/>
                  </a:lnTo>
                  <a:lnTo>
                    <a:pt x="105219" y="52832"/>
                  </a:lnTo>
                  <a:lnTo>
                    <a:pt x="106845" y="52705"/>
                  </a:lnTo>
                  <a:lnTo>
                    <a:pt x="115404" y="51689"/>
                  </a:lnTo>
                  <a:lnTo>
                    <a:pt x="117538" y="51435"/>
                  </a:lnTo>
                  <a:lnTo>
                    <a:pt x="128485" y="50419"/>
                  </a:lnTo>
                  <a:lnTo>
                    <a:pt x="126415" y="52324"/>
                  </a:lnTo>
                  <a:lnTo>
                    <a:pt x="113830" y="52578"/>
                  </a:lnTo>
                  <a:lnTo>
                    <a:pt x="103911" y="53594"/>
                  </a:lnTo>
                  <a:lnTo>
                    <a:pt x="109143" y="54356"/>
                  </a:lnTo>
                  <a:lnTo>
                    <a:pt x="112572" y="53848"/>
                  </a:lnTo>
                  <a:lnTo>
                    <a:pt x="117157" y="52959"/>
                  </a:lnTo>
                  <a:lnTo>
                    <a:pt x="125895" y="52578"/>
                  </a:lnTo>
                  <a:lnTo>
                    <a:pt x="128016" y="52959"/>
                  </a:lnTo>
                  <a:lnTo>
                    <a:pt x="128562" y="53340"/>
                  </a:lnTo>
                  <a:lnTo>
                    <a:pt x="127533" y="53975"/>
                  </a:lnTo>
                  <a:lnTo>
                    <a:pt x="137350" y="52578"/>
                  </a:lnTo>
                  <a:lnTo>
                    <a:pt x="140030" y="52197"/>
                  </a:lnTo>
                  <a:lnTo>
                    <a:pt x="143700" y="52324"/>
                  </a:lnTo>
                  <a:lnTo>
                    <a:pt x="142748" y="52565"/>
                  </a:lnTo>
                  <a:lnTo>
                    <a:pt x="145186" y="52197"/>
                  </a:lnTo>
                  <a:lnTo>
                    <a:pt x="149466" y="51562"/>
                  </a:lnTo>
                  <a:lnTo>
                    <a:pt x="151422" y="50546"/>
                  </a:lnTo>
                  <a:lnTo>
                    <a:pt x="154749" y="49911"/>
                  </a:lnTo>
                  <a:lnTo>
                    <a:pt x="168287" y="49149"/>
                  </a:lnTo>
                  <a:lnTo>
                    <a:pt x="158445" y="49022"/>
                  </a:lnTo>
                  <a:lnTo>
                    <a:pt x="152603" y="49530"/>
                  </a:lnTo>
                  <a:lnTo>
                    <a:pt x="147281" y="50165"/>
                  </a:lnTo>
                  <a:lnTo>
                    <a:pt x="138976" y="50546"/>
                  </a:lnTo>
                  <a:lnTo>
                    <a:pt x="138861" y="50419"/>
                  </a:lnTo>
                  <a:lnTo>
                    <a:pt x="138417" y="49911"/>
                  </a:lnTo>
                  <a:lnTo>
                    <a:pt x="138087" y="49530"/>
                  </a:lnTo>
                  <a:lnTo>
                    <a:pt x="144678" y="48641"/>
                  </a:lnTo>
                  <a:lnTo>
                    <a:pt x="153631" y="47752"/>
                  </a:lnTo>
                  <a:lnTo>
                    <a:pt x="159854" y="46990"/>
                  </a:lnTo>
                  <a:lnTo>
                    <a:pt x="168567" y="47625"/>
                  </a:lnTo>
                  <a:lnTo>
                    <a:pt x="175260" y="48514"/>
                  </a:lnTo>
                  <a:lnTo>
                    <a:pt x="182651" y="49022"/>
                  </a:lnTo>
                  <a:lnTo>
                    <a:pt x="193408" y="48514"/>
                  </a:lnTo>
                  <a:lnTo>
                    <a:pt x="187769" y="49276"/>
                  </a:lnTo>
                  <a:lnTo>
                    <a:pt x="186232" y="49911"/>
                  </a:lnTo>
                  <a:lnTo>
                    <a:pt x="183718" y="50292"/>
                  </a:lnTo>
                  <a:lnTo>
                    <a:pt x="175120" y="50546"/>
                  </a:lnTo>
                  <a:lnTo>
                    <a:pt x="171780" y="51181"/>
                  </a:lnTo>
                  <a:lnTo>
                    <a:pt x="174282" y="51435"/>
                  </a:lnTo>
                  <a:lnTo>
                    <a:pt x="179044" y="51816"/>
                  </a:lnTo>
                  <a:lnTo>
                    <a:pt x="182460" y="52451"/>
                  </a:lnTo>
                  <a:lnTo>
                    <a:pt x="184162" y="51943"/>
                  </a:lnTo>
                  <a:lnTo>
                    <a:pt x="184289" y="51308"/>
                  </a:lnTo>
                  <a:lnTo>
                    <a:pt x="185991" y="50800"/>
                  </a:lnTo>
                  <a:lnTo>
                    <a:pt x="192405" y="50673"/>
                  </a:lnTo>
                  <a:lnTo>
                    <a:pt x="191884" y="50927"/>
                  </a:lnTo>
                  <a:lnTo>
                    <a:pt x="194271" y="50673"/>
                  </a:lnTo>
                  <a:lnTo>
                    <a:pt x="213309" y="48641"/>
                  </a:lnTo>
                  <a:lnTo>
                    <a:pt x="228968" y="48641"/>
                  </a:lnTo>
                  <a:lnTo>
                    <a:pt x="231635" y="48514"/>
                  </a:lnTo>
                  <a:lnTo>
                    <a:pt x="244995" y="47879"/>
                  </a:lnTo>
                  <a:lnTo>
                    <a:pt x="259842" y="47371"/>
                  </a:lnTo>
                  <a:lnTo>
                    <a:pt x="271970" y="48133"/>
                  </a:lnTo>
                  <a:lnTo>
                    <a:pt x="270776" y="47371"/>
                  </a:lnTo>
                  <a:lnTo>
                    <a:pt x="270179" y="46990"/>
                  </a:lnTo>
                  <a:lnTo>
                    <a:pt x="268782" y="46101"/>
                  </a:lnTo>
                  <a:lnTo>
                    <a:pt x="299923" y="45466"/>
                  </a:lnTo>
                  <a:lnTo>
                    <a:pt x="308038" y="45085"/>
                  </a:lnTo>
                  <a:lnTo>
                    <a:pt x="306006" y="46228"/>
                  </a:lnTo>
                  <a:lnTo>
                    <a:pt x="297611" y="46482"/>
                  </a:lnTo>
                  <a:lnTo>
                    <a:pt x="288709" y="46990"/>
                  </a:lnTo>
                  <a:lnTo>
                    <a:pt x="305092" y="46736"/>
                  </a:lnTo>
                  <a:lnTo>
                    <a:pt x="320268" y="46228"/>
                  </a:lnTo>
                  <a:lnTo>
                    <a:pt x="334060" y="45212"/>
                  </a:lnTo>
                  <a:lnTo>
                    <a:pt x="335280" y="45085"/>
                  </a:lnTo>
                  <a:lnTo>
                    <a:pt x="346278" y="43942"/>
                  </a:lnTo>
                  <a:lnTo>
                    <a:pt x="336334" y="42799"/>
                  </a:lnTo>
                  <a:lnTo>
                    <a:pt x="335229" y="42672"/>
                  </a:lnTo>
                  <a:lnTo>
                    <a:pt x="333654" y="42799"/>
                  </a:lnTo>
                  <a:lnTo>
                    <a:pt x="323164" y="41910"/>
                  </a:lnTo>
                  <a:lnTo>
                    <a:pt x="332333" y="40894"/>
                  </a:lnTo>
                  <a:lnTo>
                    <a:pt x="339674" y="41402"/>
                  </a:lnTo>
                  <a:lnTo>
                    <a:pt x="347814" y="42164"/>
                  </a:lnTo>
                  <a:lnTo>
                    <a:pt x="359359" y="41910"/>
                  </a:lnTo>
                  <a:lnTo>
                    <a:pt x="359892" y="43815"/>
                  </a:lnTo>
                  <a:lnTo>
                    <a:pt x="353618" y="43561"/>
                  </a:lnTo>
                  <a:lnTo>
                    <a:pt x="358330" y="45466"/>
                  </a:lnTo>
                  <a:lnTo>
                    <a:pt x="365048" y="44704"/>
                  </a:lnTo>
                  <a:lnTo>
                    <a:pt x="378891" y="43815"/>
                  </a:lnTo>
                  <a:lnTo>
                    <a:pt x="380873" y="43688"/>
                  </a:lnTo>
                  <a:lnTo>
                    <a:pt x="388188" y="43053"/>
                  </a:lnTo>
                  <a:lnTo>
                    <a:pt x="389318" y="44323"/>
                  </a:lnTo>
                  <a:lnTo>
                    <a:pt x="385749" y="45593"/>
                  </a:lnTo>
                  <a:lnTo>
                    <a:pt x="377647" y="46482"/>
                  </a:lnTo>
                  <a:lnTo>
                    <a:pt x="365226" y="46863"/>
                  </a:lnTo>
                  <a:lnTo>
                    <a:pt x="353999" y="46482"/>
                  </a:lnTo>
                  <a:lnTo>
                    <a:pt x="342747" y="46863"/>
                  </a:lnTo>
                  <a:lnTo>
                    <a:pt x="331990" y="47371"/>
                  </a:lnTo>
                  <a:lnTo>
                    <a:pt x="322237" y="46990"/>
                  </a:lnTo>
                  <a:lnTo>
                    <a:pt x="329590" y="48133"/>
                  </a:lnTo>
                  <a:lnTo>
                    <a:pt x="305066" y="48945"/>
                  </a:lnTo>
                  <a:lnTo>
                    <a:pt x="316204" y="49403"/>
                  </a:lnTo>
                  <a:lnTo>
                    <a:pt x="325729" y="50419"/>
                  </a:lnTo>
                  <a:lnTo>
                    <a:pt x="334060" y="51054"/>
                  </a:lnTo>
                  <a:lnTo>
                    <a:pt x="342773" y="50546"/>
                  </a:lnTo>
                  <a:lnTo>
                    <a:pt x="343801" y="51435"/>
                  </a:lnTo>
                  <a:lnTo>
                    <a:pt x="354330" y="52324"/>
                  </a:lnTo>
                  <a:lnTo>
                    <a:pt x="345922" y="53213"/>
                  </a:lnTo>
                  <a:lnTo>
                    <a:pt x="335495" y="53848"/>
                  </a:lnTo>
                  <a:lnTo>
                    <a:pt x="328117" y="52705"/>
                  </a:lnTo>
                  <a:lnTo>
                    <a:pt x="327101" y="53975"/>
                  </a:lnTo>
                  <a:lnTo>
                    <a:pt x="333070" y="54102"/>
                  </a:lnTo>
                  <a:lnTo>
                    <a:pt x="336740" y="54229"/>
                  </a:lnTo>
                  <a:lnTo>
                    <a:pt x="341477" y="54483"/>
                  </a:lnTo>
                  <a:lnTo>
                    <a:pt x="350672" y="54356"/>
                  </a:lnTo>
                  <a:lnTo>
                    <a:pt x="352259" y="53848"/>
                  </a:lnTo>
                  <a:lnTo>
                    <a:pt x="354634" y="53086"/>
                  </a:lnTo>
                  <a:lnTo>
                    <a:pt x="361175" y="51689"/>
                  </a:lnTo>
                  <a:lnTo>
                    <a:pt x="369290" y="50546"/>
                  </a:lnTo>
                  <a:lnTo>
                    <a:pt x="378307" y="49276"/>
                  </a:lnTo>
                  <a:lnTo>
                    <a:pt x="388277" y="48768"/>
                  </a:lnTo>
                  <a:lnTo>
                    <a:pt x="398678" y="48387"/>
                  </a:lnTo>
                  <a:lnTo>
                    <a:pt x="408609" y="48387"/>
                  </a:lnTo>
                  <a:lnTo>
                    <a:pt x="417118" y="48641"/>
                  </a:lnTo>
                  <a:lnTo>
                    <a:pt x="407936" y="49149"/>
                  </a:lnTo>
                  <a:lnTo>
                    <a:pt x="400240" y="49911"/>
                  </a:lnTo>
                  <a:lnTo>
                    <a:pt x="395490" y="50927"/>
                  </a:lnTo>
                  <a:lnTo>
                    <a:pt x="395173" y="51943"/>
                  </a:lnTo>
                  <a:lnTo>
                    <a:pt x="402056" y="51308"/>
                  </a:lnTo>
                  <a:lnTo>
                    <a:pt x="409778" y="51562"/>
                  </a:lnTo>
                  <a:lnTo>
                    <a:pt x="415417" y="51689"/>
                  </a:lnTo>
                  <a:lnTo>
                    <a:pt x="415671" y="51308"/>
                  </a:lnTo>
                  <a:lnTo>
                    <a:pt x="416090" y="50673"/>
                  </a:lnTo>
                  <a:lnTo>
                    <a:pt x="428434" y="50673"/>
                  </a:lnTo>
                  <a:lnTo>
                    <a:pt x="441426" y="50927"/>
                  </a:lnTo>
                  <a:lnTo>
                    <a:pt x="451993" y="51435"/>
                  </a:lnTo>
                  <a:lnTo>
                    <a:pt x="456996" y="52578"/>
                  </a:lnTo>
                  <a:lnTo>
                    <a:pt x="446709" y="52959"/>
                  </a:lnTo>
                  <a:lnTo>
                    <a:pt x="427062" y="52705"/>
                  </a:lnTo>
                  <a:lnTo>
                    <a:pt x="417957" y="52832"/>
                  </a:lnTo>
                  <a:lnTo>
                    <a:pt x="421182" y="52959"/>
                  </a:lnTo>
                  <a:lnTo>
                    <a:pt x="424370" y="53467"/>
                  </a:lnTo>
                  <a:lnTo>
                    <a:pt x="422859" y="53873"/>
                  </a:lnTo>
                  <a:lnTo>
                    <a:pt x="405142" y="53848"/>
                  </a:lnTo>
                  <a:lnTo>
                    <a:pt x="412584" y="54483"/>
                  </a:lnTo>
                  <a:lnTo>
                    <a:pt x="417410" y="54991"/>
                  </a:lnTo>
                  <a:lnTo>
                    <a:pt x="422935" y="55245"/>
                  </a:lnTo>
                  <a:lnTo>
                    <a:pt x="432422" y="55118"/>
                  </a:lnTo>
                  <a:lnTo>
                    <a:pt x="429260" y="54610"/>
                  </a:lnTo>
                  <a:lnTo>
                    <a:pt x="430847" y="54483"/>
                  </a:lnTo>
                  <a:lnTo>
                    <a:pt x="435013" y="54356"/>
                  </a:lnTo>
                  <a:lnTo>
                    <a:pt x="440270" y="54483"/>
                  </a:lnTo>
                  <a:lnTo>
                    <a:pt x="444487" y="54356"/>
                  </a:lnTo>
                  <a:lnTo>
                    <a:pt x="445020" y="56388"/>
                  </a:lnTo>
                  <a:lnTo>
                    <a:pt x="456399" y="56007"/>
                  </a:lnTo>
                  <a:lnTo>
                    <a:pt x="470954" y="56388"/>
                  </a:lnTo>
                  <a:lnTo>
                    <a:pt x="487464" y="56515"/>
                  </a:lnTo>
                  <a:lnTo>
                    <a:pt x="501269" y="56007"/>
                  </a:lnTo>
                  <a:lnTo>
                    <a:pt x="504723" y="55880"/>
                  </a:lnTo>
                  <a:lnTo>
                    <a:pt x="502653" y="56388"/>
                  </a:lnTo>
                  <a:lnTo>
                    <a:pt x="513803" y="55880"/>
                  </a:lnTo>
                  <a:lnTo>
                    <a:pt x="522706" y="54356"/>
                  </a:lnTo>
                  <a:lnTo>
                    <a:pt x="525005" y="53975"/>
                  </a:lnTo>
                  <a:lnTo>
                    <a:pt x="530377" y="53086"/>
                  </a:lnTo>
                  <a:lnTo>
                    <a:pt x="531876" y="52959"/>
                  </a:lnTo>
                  <a:lnTo>
                    <a:pt x="542404" y="52070"/>
                  </a:lnTo>
                  <a:lnTo>
                    <a:pt x="536651" y="53086"/>
                  </a:lnTo>
                  <a:lnTo>
                    <a:pt x="539292" y="53848"/>
                  </a:lnTo>
                  <a:lnTo>
                    <a:pt x="540334" y="54737"/>
                  </a:lnTo>
                  <a:lnTo>
                    <a:pt x="550252" y="53721"/>
                  </a:lnTo>
                  <a:lnTo>
                    <a:pt x="555510" y="55245"/>
                  </a:lnTo>
                  <a:lnTo>
                    <a:pt x="565531" y="55626"/>
                  </a:lnTo>
                  <a:lnTo>
                    <a:pt x="561721" y="54864"/>
                  </a:lnTo>
                  <a:lnTo>
                    <a:pt x="564019" y="54102"/>
                  </a:lnTo>
                  <a:lnTo>
                    <a:pt x="565759" y="53721"/>
                  </a:lnTo>
                  <a:lnTo>
                    <a:pt x="566915" y="53467"/>
                  </a:lnTo>
                  <a:lnTo>
                    <a:pt x="564908" y="52959"/>
                  </a:lnTo>
                  <a:lnTo>
                    <a:pt x="567258" y="52070"/>
                  </a:lnTo>
                  <a:lnTo>
                    <a:pt x="567931" y="51816"/>
                  </a:lnTo>
                  <a:lnTo>
                    <a:pt x="575945" y="51181"/>
                  </a:lnTo>
                  <a:lnTo>
                    <a:pt x="586028" y="50927"/>
                  </a:lnTo>
                  <a:lnTo>
                    <a:pt x="595287" y="50927"/>
                  </a:lnTo>
                  <a:lnTo>
                    <a:pt x="593115" y="52324"/>
                  </a:lnTo>
                  <a:lnTo>
                    <a:pt x="575437" y="53721"/>
                  </a:lnTo>
                  <a:lnTo>
                    <a:pt x="578612" y="55118"/>
                  </a:lnTo>
                  <a:lnTo>
                    <a:pt x="589064" y="55245"/>
                  </a:lnTo>
                  <a:lnTo>
                    <a:pt x="591680" y="53721"/>
                  </a:lnTo>
                  <a:lnTo>
                    <a:pt x="584301" y="53340"/>
                  </a:lnTo>
                  <a:lnTo>
                    <a:pt x="606920" y="53721"/>
                  </a:lnTo>
                  <a:lnTo>
                    <a:pt x="618007" y="54229"/>
                  </a:lnTo>
                  <a:lnTo>
                    <a:pt x="626795" y="55118"/>
                  </a:lnTo>
                  <a:lnTo>
                    <a:pt x="636981" y="54102"/>
                  </a:lnTo>
                  <a:lnTo>
                    <a:pt x="644880" y="53467"/>
                  </a:lnTo>
                  <a:lnTo>
                    <a:pt x="646239" y="53340"/>
                  </a:lnTo>
                  <a:lnTo>
                    <a:pt x="647217" y="53251"/>
                  </a:lnTo>
                  <a:lnTo>
                    <a:pt x="639292" y="52578"/>
                  </a:lnTo>
                  <a:lnTo>
                    <a:pt x="649262" y="50927"/>
                  </a:lnTo>
                  <a:lnTo>
                    <a:pt x="650798" y="50673"/>
                  </a:lnTo>
                  <a:lnTo>
                    <a:pt x="661619" y="50800"/>
                  </a:lnTo>
                  <a:lnTo>
                    <a:pt x="671423" y="51181"/>
                  </a:lnTo>
                  <a:lnTo>
                    <a:pt x="680351" y="51689"/>
                  </a:lnTo>
                  <a:lnTo>
                    <a:pt x="688543" y="52070"/>
                  </a:lnTo>
                  <a:lnTo>
                    <a:pt x="677532" y="52959"/>
                  </a:lnTo>
                  <a:lnTo>
                    <a:pt x="678078" y="52705"/>
                  </a:lnTo>
                  <a:lnTo>
                    <a:pt x="673874" y="53467"/>
                  </a:lnTo>
                  <a:lnTo>
                    <a:pt x="659739" y="53213"/>
                  </a:lnTo>
                  <a:lnTo>
                    <a:pt x="661339" y="54483"/>
                  </a:lnTo>
                  <a:lnTo>
                    <a:pt x="668515" y="53721"/>
                  </a:lnTo>
                  <a:lnTo>
                    <a:pt x="675601" y="53594"/>
                  </a:lnTo>
                  <a:lnTo>
                    <a:pt x="683285" y="53594"/>
                  </a:lnTo>
                  <a:lnTo>
                    <a:pt x="685076" y="53467"/>
                  </a:lnTo>
                  <a:lnTo>
                    <a:pt x="692226" y="52959"/>
                  </a:lnTo>
                  <a:lnTo>
                    <a:pt x="691705" y="53340"/>
                  </a:lnTo>
                  <a:lnTo>
                    <a:pt x="707872" y="52959"/>
                  </a:lnTo>
                  <a:lnTo>
                    <a:pt x="722096" y="53467"/>
                  </a:lnTo>
                  <a:lnTo>
                    <a:pt x="734733" y="53594"/>
                  </a:lnTo>
                  <a:lnTo>
                    <a:pt x="745210" y="52197"/>
                  </a:lnTo>
                  <a:lnTo>
                    <a:pt x="746163" y="52070"/>
                  </a:lnTo>
                  <a:lnTo>
                    <a:pt x="741972" y="52197"/>
                  </a:lnTo>
                  <a:lnTo>
                    <a:pt x="733552" y="50800"/>
                  </a:lnTo>
                  <a:lnTo>
                    <a:pt x="734072" y="50673"/>
                  </a:lnTo>
                  <a:lnTo>
                    <a:pt x="736155" y="50165"/>
                  </a:lnTo>
                  <a:lnTo>
                    <a:pt x="741438" y="50927"/>
                  </a:lnTo>
                  <a:lnTo>
                    <a:pt x="755561" y="50546"/>
                  </a:lnTo>
                  <a:lnTo>
                    <a:pt x="755065" y="51562"/>
                  </a:lnTo>
                  <a:lnTo>
                    <a:pt x="750354" y="51943"/>
                  </a:lnTo>
                  <a:lnTo>
                    <a:pt x="759231" y="52070"/>
                  </a:lnTo>
                  <a:lnTo>
                    <a:pt x="771880" y="52070"/>
                  </a:lnTo>
                  <a:lnTo>
                    <a:pt x="776046" y="51816"/>
                  </a:lnTo>
                  <a:lnTo>
                    <a:pt x="779665" y="50546"/>
                  </a:lnTo>
                  <a:lnTo>
                    <a:pt x="778078" y="50165"/>
                  </a:lnTo>
                  <a:lnTo>
                    <a:pt x="775957" y="49657"/>
                  </a:lnTo>
                  <a:lnTo>
                    <a:pt x="785393" y="48895"/>
                  </a:lnTo>
                  <a:lnTo>
                    <a:pt x="793915" y="49530"/>
                  </a:lnTo>
                  <a:lnTo>
                    <a:pt x="791337" y="50673"/>
                  </a:lnTo>
                  <a:lnTo>
                    <a:pt x="787374" y="51943"/>
                  </a:lnTo>
                  <a:lnTo>
                    <a:pt x="791743" y="52832"/>
                  </a:lnTo>
                  <a:lnTo>
                    <a:pt x="813219" y="51308"/>
                  </a:lnTo>
                  <a:lnTo>
                    <a:pt x="817968" y="52451"/>
                  </a:lnTo>
                  <a:lnTo>
                    <a:pt x="840790" y="52324"/>
                  </a:lnTo>
                  <a:lnTo>
                    <a:pt x="860031" y="51308"/>
                  </a:lnTo>
                  <a:lnTo>
                    <a:pt x="862444" y="51181"/>
                  </a:lnTo>
                  <a:lnTo>
                    <a:pt x="884491" y="49784"/>
                  </a:lnTo>
                  <a:lnTo>
                    <a:pt x="908507" y="49022"/>
                  </a:lnTo>
                  <a:lnTo>
                    <a:pt x="904849" y="50292"/>
                  </a:lnTo>
                  <a:lnTo>
                    <a:pt x="895654" y="51181"/>
                  </a:lnTo>
                  <a:lnTo>
                    <a:pt x="884770" y="51816"/>
                  </a:lnTo>
                  <a:lnTo>
                    <a:pt x="876096" y="52197"/>
                  </a:lnTo>
                  <a:lnTo>
                    <a:pt x="884758" y="52705"/>
                  </a:lnTo>
                  <a:lnTo>
                    <a:pt x="894626" y="52451"/>
                  </a:lnTo>
                  <a:lnTo>
                    <a:pt x="905179" y="52070"/>
                  </a:lnTo>
                  <a:lnTo>
                    <a:pt x="929017" y="52578"/>
                  </a:lnTo>
                  <a:lnTo>
                    <a:pt x="931646" y="52070"/>
                  </a:lnTo>
                  <a:lnTo>
                    <a:pt x="938898" y="50673"/>
                  </a:lnTo>
                  <a:lnTo>
                    <a:pt x="936815" y="49657"/>
                  </a:lnTo>
                  <a:lnTo>
                    <a:pt x="948385" y="49022"/>
                  </a:lnTo>
                  <a:lnTo>
                    <a:pt x="950696" y="48895"/>
                  </a:lnTo>
                  <a:lnTo>
                    <a:pt x="953008" y="48768"/>
                  </a:lnTo>
                  <a:lnTo>
                    <a:pt x="948347" y="50673"/>
                  </a:lnTo>
                  <a:lnTo>
                    <a:pt x="950417" y="51054"/>
                  </a:lnTo>
                  <a:lnTo>
                    <a:pt x="956843" y="49911"/>
                  </a:lnTo>
                  <a:lnTo>
                    <a:pt x="966851" y="49276"/>
                  </a:lnTo>
                  <a:lnTo>
                    <a:pt x="978331" y="49149"/>
                  </a:lnTo>
                  <a:lnTo>
                    <a:pt x="989152" y="48895"/>
                  </a:lnTo>
                  <a:lnTo>
                    <a:pt x="989749" y="50038"/>
                  </a:lnTo>
                  <a:lnTo>
                    <a:pt x="1003871" y="48895"/>
                  </a:lnTo>
                  <a:lnTo>
                    <a:pt x="1005433" y="48768"/>
                  </a:lnTo>
                  <a:lnTo>
                    <a:pt x="1010145" y="48387"/>
                  </a:lnTo>
                  <a:lnTo>
                    <a:pt x="1004900" y="48260"/>
                  </a:lnTo>
                  <a:lnTo>
                    <a:pt x="1008545" y="47371"/>
                  </a:lnTo>
                  <a:lnTo>
                    <a:pt x="1009586" y="47117"/>
                  </a:lnTo>
                  <a:lnTo>
                    <a:pt x="1009586" y="46863"/>
                  </a:lnTo>
                  <a:lnTo>
                    <a:pt x="1009573" y="46482"/>
                  </a:lnTo>
                  <a:lnTo>
                    <a:pt x="1014806" y="46482"/>
                  </a:lnTo>
                  <a:lnTo>
                    <a:pt x="999020" y="45593"/>
                  </a:lnTo>
                  <a:lnTo>
                    <a:pt x="965377" y="46863"/>
                  </a:lnTo>
                  <a:lnTo>
                    <a:pt x="949312" y="45593"/>
                  </a:lnTo>
                  <a:lnTo>
                    <a:pt x="955560" y="45085"/>
                  </a:lnTo>
                  <a:lnTo>
                    <a:pt x="947166" y="44577"/>
                  </a:lnTo>
                  <a:lnTo>
                    <a:pt x="953465" y="44069"/>
                  </a:lnTo>
                  <a:lnTo>
                    <a:pt x="958684" y="44069"/>
                  </a:lnTo>
                  <a:lnTo>
                    <a:pt x="959739" y="44323"/>
                  </a:lnTo>
                  <a:lnTo>
                    <a:pt x="960285" y="44704"/>
                  </a:lnTo>
                  <a:lnTo>
                    <a:pt x="962240" y="44069"/>
                  </a:lnTo>
                  <a:lnTo>
                    <a:pt x="963409" y="43688"/>
                  </a:lnTo>
                  <a:lnTo>
                    <a:pt x="969378" y="43053"/>
                  </a:lnTo>
                  <a:lnTo>
                    <a:pt x="970572" y="42926"/>
                  </a:lnTo>
                  <a:lnTo>
                    <a:pt x="971753" y="42799"/>
                  </a:lnTo>
                  <a:lnTo>
                    <a:pt x="960755" y="42926"/>
                  </a:lnTo>
                  <a:lnTo>
                    <a:pt x="963282" y="42037"/>
                  </a:lnTo>
                  <a:lnTo>
                    <a:pt x="964717" y="41529"/>
                  </a:lnTo>
                  <a:lnTo>
                    <a:pt x="974090" y="40767"/>
                  </a:lnTo>
                  <a:lnTo>
                    <a:pt x="986218" y="40386"/>
                  </a:lnTo>
                  <a:lnTo>
                    <a:pt x="998423" y="39878"/>
                  </a:lnTo>
                  <a:lnTo>
                    <a:pt x="1001458" y="40894"/>
                  </a:lnTo>
                  <a:lnTo>
                    <a:pt x="995908" y="41783"/>
                  </a:lnTo>
                  <a:lnTo>
                    <a:pt x="990511" y="42316"/>
                  </a:lnTo>
                  <a:lnTo>
                    <a:pt x="998486" y="42799"/>
                  </a:lnTo>
                  <a:lnTo>
                    <a:pt x="996454" y="44704"/>
                  </a:lnTo>
                  <a:lnTo>
                    <a:pt x="1006233" y="43942"/>
                  </a:lnTo>
                  <a:lnTo>
                    <a:pt x="1007732" y="43180"/>
                  </a:lnTo>
                  <a:lnTo>
                    <a:pt x="1006221" y="42316"/>
                  </a:lnTo>
                  <a:lnTo>
                    <a:pt x="1006259" y="42164"/>
                  </a:lnTo>
                  <a:lnTo>
                    <a:pt x="1006856" y="41148"/>
                  </a:lnTo>
                  <a:lnTo>
                    <a:pt x="1009840" y="39878"/>
                  </a:lnTo>
                  <a:lnTo>
                    <a:pt x="1010437" y="39624"/>
                  </a:lnTo>
                  <a:lnTo>
                    <a:pt x="1012532" y="38735"/>
                  </a:lnTo>
                  <a:lnTo>
                    <a:pt x="1025702" y="41148"/>
                  </a:lnTo>
                  <a:lnTo>
                    <a:pt x="1031455" y="40894"/>
                  </a:lnTo>
                  <a:lnTo>
                    <a:pt x="1025182" y="41402"/>
                  </a:lnTo>
                  <a:lnTo>
                    <a:pt x="1035354" y="41402"/>
                  </a:lnTo>
                  <a:lnTo>
                    <a:pt x="1043038" y="41021"/>
                  </a:lnTo>
                  <a:lnTo>
                    <a:pt x="1044511" y="40894"/>
                  </a:lnTo>
                  <a:lnTo>
                    <a:pt x="1050404" y="40386"/>
                  </a:lnTo>
                  <a:lnTo>
                    <a:pt x="1059688" y="40005"/>
                  </a:lnTo>
                  <a:lnTo>
                    <a:pt x="1066571" y="41529"/>
                  </a:lnTo>
                  <a:lnTo>
                    <a:pt x="1055128" y="41148"/>
                  </a:lnTo>
                  <a:lnTo>
                    <a:pt x="1047127" y="42164"/>
                  </a:lnTo>
                  <a:lnTo>
                    <a:pt x="1040612" y="43307"/>
                  </a:lnTo>
                  <a:lnTo>
                    <a:pt x="1033614" y="43434"/>
                  </a:lnTo>
                  <a:lnTo>
                    <a:pt x="1043876" y="44704"/>
                  </a:lnTo>
                  <a:lnTo>
                    <a:pt x="1039749" y="46228"/>
                  </a:lnTo>
                  <a:lnTo>
                    <a:pt x="1019568" y="49149"/>
                  </a:lnTo>
                  <a:lnTo>
                    <a:pt x="1027963" y="48895"/>
                  </a:lnTo>
                  <a:lnTo>
                    <a:pt x="1035672" y="48895"/>
                  </a:lnTo>
                  <a:lnTo>
                    <a:pt x="1042390" y="49149"/>
                  </a:lnTo>
                  <a:lnTo>
                    <a:pt x="1047838" y="49784"/>
                  </a:lnTo>
                  <a:lnTo>
                    <a:pt x="1059053" y="48895"/>
                  </a:lnTo>
                  <a:lnTo>
                    <a:pt x="1060653" y="48768"/>
                  </a:lnTo>
                  <a:lnTo>
                    <a:pt x="1073708" y="48641"/>
                  </a:lnTo>
                  <a:lnTo>
                    <a:pt x="1086662" y="48641"/>
                  </a:lnTo>
                  <a:lnTo>
                    <a:pt x="1099134" y="47244"/>
                  </a:lnTo>
                  <a:lnTo>
                    <a:pt x="1101826" y="47625"/>
                  </a:lnTo>
                  <a:lnTo>
                    <a:pt x="1099756" y="48133"/>
                  </a:lnTo>
                  <a:lnTo>
                    <a:pt x="1097775" y="48514"/>
                  </a:lnTo>
                  <a:lnTo>
                    <a:pt x="1100747" y="48641"/>
                  </a:lnTo>
                  <a:lnTo>
                    <a:pt x="1113891" y="48641"/>
                  </a:lnTo>
                  <a:lnTo>
                    <a:pt x="1127328" y="48387"/>
                  </a:lnTo>
                  <a:lnTo>
                    <a:pt x="1150099" y="47244"/>
                  </a:lnTo>
                  <a:lnTo>
                    <a:pt x="1154671" y="46990"/>
                  </a:lnTo>
                  <a:lnTo>
                    <a:pt x="1164132" y="46990"/>
                  </a:lnTo>
                  <a:lnTo>
                    <a:pt x="1162532" y="47879"/>
                  </a:lnTo>
                  <a:lnTo>
                    <a:pt x="1165186" y="48641"/>
                  </a:lnTo>
                  <a:lnTo>
                    <a:pt x="1195082" y="48260"/>
                  </a:lnTo>
                  <a:lnTo>
                    <a:pt x="1220558" y="46990"/>
                  </a:lnTo>
                  <a:lnTo>
                    <a:pt x="1246022" y="45720"/>
                  </a:lnTo>
                  <a:lnTo>
                    <a:pt x="1278293" y="45339"/>
                  </a:lnTo>
                  <a:lnTo>
                    <a:pt x="1270990" y="46355"/>
                  </a:lnTo>
                  <a:lnTo>
                    <a:pt x="1290370" y="46863"/>
                  </a:lnTo>
                  <a:lnTo>
                    <a:pt x="1295539" y="45339"/>
                  </a:lnTo>
                  <a:lnTo>
                    <a:pt x="1308328" y="46355"/>
                  </a:lnTo>
                  <a:lnTo>
                    <a:pt x="1338605" y="45339"/>
                  </a:lnTo>
                  <a:lnTo>
                    <a:pt x="1342047" y="45212"/>
                  </a:lnTo>
                  <a:lnTo>
                    <a:pt x="1356855" y="46355"/>
                  </a:lnTo>
                  <a:lnTo>
                    <a:pt x="1370025" y="46228"/>
                  </a:lnTo>
                  <a:lnTo>
                    <a:pt x="1378800" y="45212"/>
                  </a:lnTo>
                  <a:lnTo>
                    <a:pt x="1386687" y="44069"/>
                  </a:lnTo>
                  <a:lnTo>
                    <a:pt x="1397177" y="43307"/>
                  </a:lnTo>
                  <a:lnTo>
                    <a:pt x="1397177" y="44069"/>
                  </a:lnTo>
                  <a:lnTo>
                    <a:pt x="1391945" y="45466"/>
                  </a:lnTo>
                  <a:lnTo>
                    <a:pt x="1400898" y="45720"/>
                  </a:lnTo>
                  <a:lnTo>
                    <a:pt x="1512557" y="43307"/>
                  </a:lnTo>
                  <a:lnTo>
                    <a:pt x="1570545" y="42291"/>
                  </a:lnTo>
                  <a:lnTo>
                    <a:pt x="1570037" y="42545"/>
                  </a:lnTo>
                  <a:lnTo>
                    <a:pt x="1565338" y="42926"/>
                  </a:lnTo>
                  <a:lnTo>
                    <a:pt x="1595386" y="42418"/>
                  </a:lnTo>
                  <a:lnTo>
                    <a:pt x="1598637" y="42291"/>
                  </a:lnTo>
                  <a:lnTo>
                    <a:pt x="1618170" y="41529"/>
                  </a:lnTo>
                  <a:lnTo>
                    <a:pt x="1652714" y="40259"/>
                  </a:lnTo>
                  <a:lnTo>
                    <a:pt x="1678927" y="40132"/>
                  </a:lnTo>
                  <a:lnTo>
                    <a:pt x="1681086" y="40005"/>
                  </a:lnTo>
                  <a:lnTo>
                    <a:pt x="1685417" y="39751"/>
                  </a:lnTo>
                  <a:lnTo>
                    <a:pt x="1693125" y="39116"/>
                  </a:lnTo>
                  <a:lnTo>
                    <a:pt x="1698574" y="38481"/>
                  </a:lnTo>
                  <a:lnTo>
                    <a:pt x="1698269" y="37592"/>
                  </a:lnTo>
                  <a:lnTo>
                    <a:pt x="1690420" y="37465"/>
                  </a:lnTo>
                  <a:lnTo>
                    <a:pt x="1689506" y="36068"/>
                  </a:lnTo>
                  <a:lnTo>
                    <a:pt x="1689404" y="35687"/>
                  </a:lnTo>
                  <a:lnTo>
                    <a:pt x="1689849" y="34798"/>
                  </a:lnTo>
                  <a:lnTo>
                    <a:pt x="1705038" y="34417"/>
                  </a:lnTo>
                  <a:lnTo>
                    <a:pt x="1710867" y="35179"/>
                  </a:lnTo>
                  <a:lnTo>
                    <a:pt x="1714842" y="36195"/>
                  </a:lnTo>
                  <a:lnTo>
                    <a:pt x="1724444" y="36449"/>
                  </a:lnTo>
                  <a:lnTo>
                    <a:pt x="1725155" y="37719"/>
                  </a:lnTo>
                  <a:lnTo>
                    <a:pt x="1720557" y="38481"/>
                  </a:lnTo>
                  <a:lnTo>
                    <a:pt x="1714766" y="39243"/>
                  </a:lnTo>
                  <a:lnTo>
                    <a:pt x="1711934" y="40386"/>
                  </a:lnTo>
                  <a:lnTo>
                    <a:pt x="1740738" y="38608"/>
                  </a:lnTo>
                  <a:lnTo>
                    <a:pt x="1752879" y="38735"/>
                  </a:lnTo>
                  <a:lnTo>
                    <a:pt x="1758848" y="38608"/>
                  </a:lnTo>
                  <a:lnTo>
                    <a:pt x="1764817" y="38481"/>
                  </a:lnTo>
                  <a:lnTo>
                    <a:pt x="1776374" y="38354"/>
                  </a:lnTo>
                  <a:lnTo>
                    <a:pt x="1781124" y="38519"/>
                  </a:lnTo>
                  <a:lnTo>
                    <a:pt x="1784299" y="40132"/>
                  </a:lnTo>
                  <a:lnTo>
                    <a:pt x="1789620" y="40005"/>
                  </a:lnTo>
                  <a:lnTo>
                    <a:pt x="1803615" y="40132"/>
                  </a:lnTo>
                  <a:lnTo>
                    <a:pt x="1803704" y="40005"/>
                  </a:lnTo>
                  <a:lnTo>
                    <a:pt x="1804250" y="39243"/>
                  </a:lnTo>
                  <a:lnTo>
                    <a:pt x="1809610" y="38862"/>
                  </a:lnTo>
                  <a:lnTo>
                    <a:pt x="1816557" y="38735"/>
                  </a:lnTo>
                  <a:lnTo>
                    <a:pt x="1818703" y="38481"/>
                  </a:lnTo>
                  <a:lnTo>
                    <a:pt x="1819770" y="38354"/>
                  </a:lnTo>
                  <a:lnTo>
                    <a:pt x="1821916" y="38100"/>
                  </a:lnTo>
                  <a:lnTo>
                    <a:pt x="1822958" y="38227"/>
                  </a:lnTo>
                  <a:lnTo>
                    <a:pt x="1822958" y="38100"/>
                  </a:lnTo>
                  <a:lnTo>
                    <a:pt x="1822958" y="37592"/>
                  </a:lnTo>
                  <a:lnTo>
                    <a:pt x="1833372" y="36957"/>
                  </a:lnTo>
                  <a:lnTo>
                    <a:pt x="1836572" y="36703"/>
                  </a:lnTo>
                  <a:lnTo>
                    <a:pt x="1840776" y="38862"/>
                  </a:lnTo>
                  <a:lnTo>
                    <a:pt x="1848142" y="38481"/>
                  </a:lnTo>
                  <a:lnTo>
                    <a:pt x="1838680" y="37719"/>
                  </a:lnTo>
                  <a:lnTo>
                    <a:pt x="1857883" y="36957"/>
                  </a:lnTo>
                  <a:lnTo>
                    <a:pt x="1874075" y="36830"/>
                  </a:lnTo>
                  <a:lnTo>
                    <a:pt x="1888807" y="37338"/>
                  </a:lnTo>
                  <a:lnTo>
                    <a:pt x="1896313" y="38481"/>
                  </a:lnTo>
                  <a:lnTo>
                    <a:pt x="1904365" y="38100"/>
                  </a:lnTo>
                  <a:lnTo>
                    <a:pt x="1910791" y="37592"/>
                  </a:lnTo>
                  <a:lnTo>
                    <a:pt x="1917293" y="37211"/>
                  </a:lnTo>
                  <a:lnTo>
                    <a:pt x="1925599" y="37084"/>
                  </a:lnTo>
                  <a:lnTo>
                    <a:pt x="1924583" y="37719"/>
                  </a:lnTo>
                  <a:lnTo>
                    <a:pt x="1921433" y="37973"/>
                  </a:lnTo>
                  <a:lnTo>
                    <a:pt x="1920951" y="38227"/>
                  </a:lnTo>
                  <a:lnTo>
                    <a:pt x="1942719" y="38227"/>
                  </a:lnTo>
                  <a:lnTo>
                    <a:pt x="1988058" y="37973"/>
                  </a:lnTo>
                  <a:lnTo>
                    <a:pt x="2008987" y="38481"/>
                  </a:lnTo>
                  <a:lnTo>
                    <a:pt x="2024443" y="37973"/>
                  </a:lnTo>
                  <a:lnTo>
                    <a:pt x="2038591" y="37338"/>
                  </a:lnTo>
                  <a:lnTo>
                    <a:pt x="2042820" y="37084"/>
                  </a:lnTo>
                  <a:lnTo>
                    <a:pt x="2047049" y="36830"/>
                  </a:lnTo>
                  <a:lnTo>
                    <a:pt x="2049157" y="36703"/>
                  </a:lnTo>
                  <a:lnTo>
                    <a:pt x="2051265" y="36576"/>
                  </a:lnTo>
                  <a:lnTo>
                    <a:pt x="2060943" y="35687"/>
                  </a:lnTo>
                  <a:lnTo>
                    <a:pt x="2062314" y="35560"/>
                  </a:lnTo>
                  <a:lnTo>
                    <a:pt x="2056536" y="35687"/>
                  </a:lnTo>
                  <a:lnTo>
                    <a:pt x="2050199" y="35433"/>
                  </a:lnTo>
                  <a:lnTo>
                    <a:pt x="2046909" y="34925"/>
                  </a:lnTo>
                  <a:lnTo>
                    <a:pt x="2049145" y="34417"/>
                  </a:lnTo>
                  <a:lnTo>
                    <a:pt x="2050249" y="34163"/>
                  </a:lnTo>
                  <a:lnTo>
                    <a:pt x="2056003" y="33147"/>
                  </a:lnTo>
                  <a:lnTo>
                    <a:pt x="2064905" y="33401"/>
                  </a:lnTo>
                  <a:lnTo>
                    <a:pt x="2073795" y="32893"/>
                  </a:lnTo>
                  <a:lnTo>
                    <a:pt x="2076157" y="33528"/>
                  </a:lnTo>
                  <a:lnTo>
                    <a:pt x="2082076" y="33909"/>
                  </a:lnTo>
                  <a:lnTo>
                    <a:pt x="2085035" y="34290"/>
                  </a:lnTo>
                  <a:lnTo>
                    <a:pt x="2078570" y="34798"/>
                  </a:lnTo>
                  <a:lnTo>
                    <a:pt x="2086457" y="35687"/>
                  </a:lnTo>
                  <a:lnTo>
                    <a:pt x="2111464" y="35433"/>
                  </a:lnTo>
                  <a:lnTo>
                    <a:pt x="2141931" y="35433"/>
                  </a:lnTo>
                  <a:lnTo>
                    <a:pt x="2141969" y="36068"/>
                  </a:lnTo>
                  <a:lnTo>
                    <a:pt x="2153488" y="35560"/>
                  </a:lnTo>
                  <a:lnTo>
                    <a:pt x="2153488" y="36322"/>
                  </a:lnTo>
                  <a:lnTo>
                    <a:pt x="2167077" y="36068"/>
                  </a:lnTo>
                  <a:lnTo>
                    <a:pt x="2176462" y="35179"/>
                  </a:lnTo>
                  <a:lnTo>
                    <a:pt x="2181085" y="34417"/>
                  </a:lnTo>
                  <a:lnTo>
                    <a:pt x="2184158" y="33909"/>
                  </a:lnTo>
                  <a:lnTo>
                    <a:pt x="2192705" y="33147"/>
                  </a:lnTo>
                  <a:lnTo>
                    <a:pt x="2192197" y="33401"/>
                  </a:lnTo>
                  <a:lnTo>
                    <a:pt x="2196655" y="33147"/>
                  </a:lnTo>
                  <a:lnTo>
                    <a:pt x="2201100" y="32893"/>
                  </a:lnTo>
                  <a:lnTo>
                    <a:pt x="2190673" y="35052"/>
                  </a:lnTo>
                  <a:lnTo>
                    <a:pt x="2200211" y="34544"/>
                  </a:lnTo>
                  <a:lnTo>
                    <a:pt x="2217343" y="32893"/>
                  </a:lnTo>
                  <a:lnTo>
                    <a:pt x="2227783" y="32258"/>
                  </a:lnTo>
                  <a:lnTo>
                    <a:pt x="2229370" y="32893"/>
                  </a:lnTo>
                  <a:lnTo>
                    <a:pt x="2237219" y="32270"/>
                  </a:lnTo>
                  <a:lnTo>
                    <a:pt x="2236698" y="32512"/>
                  </a:lnTo>
                  <a:lnTo>
                    <a:pt x="2237740" y="32639"/>
                  </a:lnTo>
                  <a:lnTo>
                    <a:pt x="2241969" y="32131"/>
                  </a:lnTo>
                  <a:lnTo>
                    <a:pt x="2246198" y="31623"/>
                  </a:lnTo>
                  <a:lnTo>
                    <a:pt x="2256777" y="30988"/>
                  </a:lnTo>
                  <a:lnTo>
                    <a:pt x="2267254" y="30480"/>
                  </a:lnTo>
                  <a:lnTo>
                    <a:pt x="2275421" y="29591"/>
                  </a:lnTo>
                  <a:lnTo>
                    <a:pt x="2281694" y="29845"/>
                  </a:lnTo>
                  <a:lnTo>
                    <a:pt x="2287016" y="32131"/>
                  </a:lnTo>
                  <a:lnTo>
                    <a:pt x="2295360" y="30480"/>
                  </a:lnTo>
                  <a:lnTo>
                    <a:pt x="2293810" y="32893"/>
                  </a:lnTo>
                  <a:lnTo>
                    <a:pt x="2283409" y="32766"/>
                  </a:lnTo>
                  <a:lnTo>
                    <a:pt x="2274976" y="32004"/>
                  </a:lnTo>
                  <a:lnTo>
                    <a:pt x="2263965" y="32258"/>
                  </a:lnTo>
                  <a:lnTo>
                    <a:pt x="2280970" y="33782"/>
                  </a:lnTo>
                  <a:lnTo>
                    <a:pt x="2304796" y="34417"/>
                  </a:lnTo>
                  <a:lnTo>
                    <a:pt x="2331262" y="34290"/>
                  </a:lnTo>
                  <a:lnTo>
                    <a:pt x="2356193" y="33909"/>
                  </a:lnTo>
                  <a:lnTo>
                    <a:pt x="2376868" y="33274"/>
                  </a:lnTo>
                  <a:lnTo>
                    <a:pt x="2399182" y="33020"/>
                  </a:lnTo>
                  <a:lnTo>
                    <a:pt x="2404110" y="32893"/>
                  </a:lnTo>
                  <a:lnTo>
                    <a:pt x="2418854" y="32512"/>
                  </a:lnTo>
                  <a:lnTo>
                    <a:pt x="2431567" y="30734"/>
                  </a:lnTo>
                  <a:lnTo>
                    <a:pt x="2428989" y="32258"/>
                  </a:lnTo>
                  <a:lnTo>
                    <a:pt x="2470366" y="33020"/>
                  </a:lnTo>
                  <a:lnTo>
                    <a:pt x="2522486" y="32385"/>
                  </a:lnTo>
                  <a:lnTo>
                    <a:pt x="2546680" y="31877"/>
                  </a:lnTo>
                  <a:lnTo>
                    <a:pt x="2568308" y="30734"/>
                  </a:lnTo>
                  <a:lnTo>
                    <a:pt x="2575661" y="31877"/>
                  </a:lnTo>
                  <a:lnTo>
                    <a:pt x="2588996" y="30734"/>
                  </a:lnTo>
                  <a:lnTo>
                    <a:pt x="2591968" y="30480"/>
                  </a:lnTo>
                  <a:lnTo>
                    <a:pt x="2602331" y="29591"/>
                  </a:lnTo>
                  <a:lnTo>
                    <a:pt x="2624404" y="28829"/>
                  </a:lnTo>
                  <a:lnTo>
                    <a:pt x="2635427" y="28448"/>
                  </a:lnTo>
                  <a:lnTo>
                    <a:pt x="2666758" y="27051"/>
                  </a:lnTo>
                  <a:lnTo>
                    <a:pt x="2677960" y="25654"/>
                  </a:lnTo>
                  <a:lnTo>
                    <a:pt x="2688145" y="24384"/>
                  </a:lnTo>
                  <a:lnTo>
                    <a:pt x="2694000" y="25146"/>
                  </a:lnTo>
                  <a:lnTo>
                    <a:pt x="2691485" y="25781"/>
                  </a:lnTo>
                  <a:lnTo>
                    <a:pt x="2685732" y="26543"/>
                  </a:lnTo>
                  <a:lnTo>
                    <a:pt x="2681884" y="27178"/>
                  </a:lnTo>
                  <a:lnTo>
                    <a:pt x="2691765" y="26924"/>
                  </a:lnTo>
                  <a:lnTo>
                    <a:pt x="2703042" y="26035"/>
                  </a:lnTo>
                  <a:lnTo>
                    <a:pt x="2714218" y="25527"/>
                  </a:lnTo>
                  <a:lnTo>
                    <a:pt x="2723794" y="26289"/>
                  </a:lnTo>
                  <a:lnTo>
                    <a:pt x="2723807" y="26924"/>
                  </a:lnTo>
                  <a:lnTo>
                    <a:pt x="2707563" y="27051"/>
                  </a:lnTo>
                  <a:lnTo>
                    <a:pt x="2714904" y="27432"/>
                  </a:lnTo>
                  <a:lnTo>
                    <a:pt x="2723286" y="28702"/>
                  </a:lnTo>
                  <a:lnTo>
                    <a:pt x="2726893" y="26035"/>
                  </a:lnTo>
                  <a:lnTo>
                    <a:pt x="2736392" y="27432"/>
                  </a:lnTo>
                  <a:lnTo>
                    <a:pt x="2737193" y="26289"/>
                  </a:lnTo>
                  <a:lnTo>
                    <a:pt x="2738932" y="26035"/>
                  </a:lnTo>
                  <a:lnTo>
                    <a:pt x="2742400" y="25527"/>
                  </a:lnTo>
                  <a:lnTo>
                    <a:pt x="2744139" y="25273"/>
                  </a:lnTo>
                  <a:lnTo>
                    <a:pt x="2754515" y="24384"/>
                  </a:lnTo>
                  <a:lnTo>
                    <a:pt x="2765615" y="23749"/>
                  </a:lnTo>
                  <a:lnTo>
                    <a:pt x="2763024" y="23749"/>
                  </a:lnTo>
                  <a:lnTo>
                    <a:pt x="2761919" y="23622"/>
                  </a:lnTo>
                  <a:lnTo>
                    <a:pt x="2761691" y="23495"/>
                  </a:lnTo>
                  <a:lnTo>
                    <a:pt x="2759862" y="22479"/>
                  </a:lnTo>
                  <a:lnTo>
                    <a:pt x="2770352" y="22606"/>
                  </a:lnTo>
                  <a:lnTo>
                    <a:pt x="2776105" y="22479"/>
                  </a:lnTo>
                  <a:lnTo>
                    <a:pt x="2775572" y="22733"/>
                  </a:lnTo>
                  <a:lnTo>
                    <a:pt x="2774023" y="22860"/>
                  </a:lnTo>
                  <a:lnTo>
                    <a:pt x="2786227" y="22479"/>
                  </a:lnTo>
                  <a:lnTo>
                    <a:pt x="2806573" y="21844"/>
                  </a:lnTo>
                  <a:lnTo>
                    <a:pt x="2836202" y="21082"/>
                  </a:lnTo>
                  <a:lnTo>
                    <a:pt x="2853626" y="20701"/>
                  </a:lnTo>
                  <a:lnTo>
                    <a:pt x="2865247" y="20447"/>
                  </a:lnTo>
                  <a:lnTo>
                    <a:pt x="2959938" y="19304"/>
                  </a:lnTo>
                  <a:lnTo>
                    <a:pt x="3006521" y="19431"/>
                  </a:lnTo>
                  <a:lnTo>
                    <a:pt x="2992437" y="20701"/>
                  </a:lnTo>
                  <a:lnTo>
                    <a:pt x="3001911" y="20193"/>
                  </a:lnTo>
                  <a:lnTo>
                    <a:pt x="3012529" y="20066"/>
                  </a:lnTo>
                  <a:lnTo>
                    <a:pt x="3022269" y="20193"/>
                  </a:lnTo>
                  <a:lnTo>
                    <a:pt x="3029077" y="20447"/>
                  </a:lnTo>
                  <a:lnTo>
                    <a:pt x="3027502" y="20574"/>
                  </a:lnTo>
                  <a:lnTo>
                    <a:pt x="3039973" y="21082"/>
                  </a:lnTo>
                  <a:lnTo>
                    <a:pt x="3053156" y="20066"/>
                  </a:lnTo>
                  <a:lnTo>
                    <a:pt x="3056458" y="19812"/>
                  </a:lnTo>
                  <a:lnTo>
                    <a:pt x="3066275" y="20574"/>
                  </a:lnTo>
                  <a:lnTo>
                    <a:pt x="3063189" y="20828"/>
                  </a:lnTo>
                  <a:lnTo>
                    <a:pt x="3080080" y="20955"/>
                  </a:lnTo>
                  <a:lnTo>
                    <a:pt x="3095053" y="21590"/>
                  </a:lnTo>
                  <a:lnTo>
                    <a:pt x="3109925" y="21844"/>
                  </a:lnTo>
                  <a:lnTo>
                    <a:pt x="3126511" y="21336"/>
                  </a:lnTo>
                  <a:lnTo>
                    <a:pt x="3137319" y="21971"/>
                  </a:lnTo>
                  <a:lnTo>
                    <a:pt x="3143656" y="22733"/>
                  </a:lnTo>
                  <a:lnTo>
                    <a:pt x="3148914" y="23495"/>
                  </a:lnTo>
                  <a:lnTo>
                    <a:pt x="3156470" y="24130"/>
                  </a:lnTo>
                  <a:lnTo>
                    <a:pt x="3167469" y="24003"/>
                  </a:lnTo>
                  <a:lnTo>
                    <a:pt x="3172625" y="22606"/>
                  </a:lnTo>
                  <a:lnTo>
                    <a:pt x="3173184" y="22225"/>
                  </a:lnTo>
                  <a:lnTo>
                    <a:pt x="3167913" y="22225"/>
                  </a:lnTo>
                  <a:lnTo>
                    <a:pt x="3167405" y="21463"/>
                  </a:lnTo>
                  <a:lnTo>
                    <a:pt x="3169094" y="21336"/>
                  </a:lnTo>
                  <a:lnTo>
                    <a:pt x="3172485" y="21082"/>
                  </a:lnTo>
                  <a:lnTo>
                    <a:pt x="3180118" y="20701"/>
                  </a:lnTo>
                  <a:lnTo>
                    <a:pt x="3187255" y="204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20066" y="8801434"/>
              <a:ext cx="4583515" cy="3703861"/>
            </a:xfrm>
            <a:prstGeom prst="rect">
              <a:avLst/>
            </a:prstGeom>
          </p:spPr>
        </p:pic>
      </p:grpSp>
      <p:sp>
        <p:nvSpPr>
          <p:cNvPr id="40" name="object 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3715"/>
              </a:lnSpc>
              <a:spcBef>
                <a:spcPts val="100"/>
              </a:spcBef>
            </a:pPr>
            <a:r>
              <a:rPr spc="-135" dirty="0"/>
              <a:t>BOWENS</a:t>
            </a:r>
            <a:r>
              <a:rPr spc="-40" dirty="0"/>
              <a:t> </a:t>
            </a:r>
            <a:r>
              <a:rPr spc="-90" dirty="0"/>
              <a:t>CREEK</a:t>
            </a:r>
          </a:p>
          <a:p>
            <a:pPr algn="ctr">
              <a:lnSpc>
                <a:spcPts val="2095"/>
              </a:lnSpc>
            </a:pPr>
            <a:r>
              <a:rPr sz="1800" spc="-135" dirty="0"/>
              <a:t>Coffee,</a:t>
            </a:r>
            <a:r>
              <a:rPr sz="1800" spc="25" dirty="0"/>
              <a:t> </a:t>
            </a:r>
            <a:r>
              <a:rPr sz="1800" spc="-190" dirty="0"/>
              <a:t>Crepes,</a:t>
            </a:r>
            <a:r>
              <a:rPr sz="1800" spc="25" dirty="0"/>
              <a:t> </a:t>
            </a:r>
            <a:r>
              <a:rPr sz="1800" spc="-135" dirty="0"/>
              <a:t>&amp;</a:t>
            </a:r>
            <a:r>
              <a:rPr sz="1800" spc="25" dirty="0"/>
              <a:t> </a:t>
            </a:r>
            <a:r>
              <a:rPr sz="1800" spc="-70" dirty="0"/>
              <a:t>Conversation</a:t>
            </a:r>
            <a:endParaRPr sz="1800"/>
          </a:p>
        </p:txBody>
      </p:sp>
      <p:sp>
        <p:nvSpPr>
          <p:cNvPr id="41" name="object 4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6415">
              <a:lnSpc>
                <a:spcPct val="100000"/>
              </a:lnSpc>
              <a:spcBef>
                <a:spcPts val="100"/>
              </a:spcBef>
            </a:pPr>
            <a:r>
              <a:rPr spc="-85" dirty="0"/>
              <a:t>SAVORY</a:t>
            </a:r>
            <a:r>
              <a:rPr spc="-30" dirty="0"/>
              <a:t> </a:t>
            </a:r>
            <a:r>
              <a:rPr spc="-10" dirty="0"/>
              <a:t>CREPES</a:t>
            </a:r>
          </a:p>
          <a:p>
            <a:pPr marL="12700">
              <a:lnSpc>
                <a:spcPts val="2050"/>
              </a:lnSpc>
              <a:spcBef>
                <a:spcPts val="2160"/>
              </a:spcBef>
              <a:tabLst>
                <a:tab pos="2042795" algn="l"/>
              </a:tabLst>
            </a:pPr>
            <a:r>
              <a:rPr sz="1850" dirty="0">
                <a:latin typeface="Garamond"/>
                <a:cs typeface="Garamond"/>
              </a:rPr>
              <a:t>The</a:t>
            </a:r>
            <a:r>
              <a:rPr sz="1850" spc="-75" dirty="0">
                <a:latin typeface="Garamond"/>
                <a:cs typeface="Garamond"/>
              </a:rPr>
              <a:t> </a:t>
            </a:r>
            <a:r>
              <a:rPr sz="1850" spc="75" dirty="0">
                <a:latin typeface="Garamond"/>
                <a:cs typeface="Garamond"/>
              </a:rPr>
              <a:t>Pleasant</a:t>
            </a:r>
            <a:r>
              <a:rPr sz="1850" spc="-70" dirty="0">
                <a:latin typeface="Garamond"/>
                <a:cs typeface="Garamond"/>
              </a:rPr>
              <a:t> </a:t>
            </a:r>
            <a:r>
              <a:rPr sz="1850" spc="40" dirty="0">
                <a:latin typeface="Garamond"/>
                <a:cs typeface="Garamond"/>
              </a:rPr>
              <a:t>Valley</a:t>
            </a:r>
            <a:r>
              <a:rPr sz="1850" dirty="0">
                <a:latin typeface="Garamond"/>
                <a:cs typeface="Garamond"/>
              </a:rPr>
              <a:t>	</a:t>
            </a:r>
            <a:r>
              <a:rPr sz="1850" spc="-20" dirty="0">
                <a:latin typeface="Garamond"/>
                <a:cs typeface="Garamond"/>
              </a:rPr>
              <a:t>13.00</a:t>
            </a:r>
            <a:endParaRPr sz="1850">
              <a:latin typeface="Garamond"/>
              <a:cs typeface="Garamond"/>
            </a:endParaRPr>
          </a:p>
          <a:p>
            <a:pPr marL="12700" marR="5080">
              <a:lnSpc>
                <a:spcPts val="1500"/>
              </a:lnSpc>
              <a:spcBef>
                <a:spcPts val="175"/>
              </a:spcBef>
            </a:pPr>
            <a:r>
              <a:rPr sz="1550" spc="-90" dirty="0">
                <a:latin typeface="Garamond"/>
                <a:cs typeface="Garamond"/>
              </a:rPr>
              <a:t>1</a:t>
            </a:r>
            <a:r>
              <a:rPr sz="1550" spc="45" dirty="0">
                <a:latin typeface="Garamond"/>
                <a:cs typeface="Garamond"/>
              </a:rPr>
              <a:t> </a:t>
            </a:r>
            <a:r>
              <a:rPr sz="1550" dirty="0">
                <a:latin typeface="Garamond"/>
                <a:cs typeface="Garamond"/>
              </a:rPr>
              <a:t>egg,</a:t>
            </a:r>
            <a:r>
              <a:rPr sz="1550" spc="50" dirty="0">
                <a:latin typeface="Garamond"/>
                <a:cs typeface="Garamond"/>
              </a:rPr>
              <a:t> </a:t>
            </a:r>
            <a:r>
              <a:rPr sz="1550" dirty="0">
                <a:latin typeface="Garamond"/>
                <a:cs typeface="Garamond"/>
              </a:rPr>
              <a:t>co-</a:t>
            </a:r>
            <a:r>
              <a:rPr sz="1550" spc="50" dirty="0">
                <a:latin typeface="Garamond"/>
                <a:cs typeface="Garamond"/>
              </a:rPr>
              <a:t>jack </a:t>
            </a:r>
            <a:r>
              <a:rPr sz="1550" dirty="0">
                <a:latin typeface="Garamond"/>
                <a:cs typeface="Garamond"/>
              </a:rPr>
              <a:t>cheese,</a:t>
            </a:r>
            <a:r>
              <a:rPr sz="1550" spc="50" dirty="0">
                <a:latin typeface="Garamond"/>
                <a:cs typeface="Garamond"/>
              </a:rPr>
              <a:t> </a:t>
            </a:r>
            <a:r>
              <a:rPr sz="1550" dirty="0">
                <a:latin typeface="Garamond"/>
                <a:cs typeface="Garamond"/>
              </a:rPr>
              <a:t>ham,</a:t>
            </a:r>
            <a:r>
              <a:rPr sz="1550" spc="50" dirty="0">
                <a:latin typeface="Garamond"/>
                <a:cs typeface="Garamond"/>
              </a:rPr>
              <a:t> </a:t>
            </a:r>
            <a:r>
              <a:rPr sz="1550" dirty="0">
                <a:latin typeface="Garamond"/>
                <a:cs typeface="Garamond"/>
              </a:rPr>
              <a:t>bacon,</a:t>
            </a:r>
            <a:r>
              <a:rPr sz="1550" spc="50" dirty="0">
                <a:latin typeface="Garamond"/>
                <a:cs typeface="Garamond"/>
              </a:rPr>
              <a:t> </a:t>
            </a:r>
            <a:r>
              <a:rPr sz="1550" spc="-50" dirty="0">
                <a:latin typeface="Garamond"/>
                <a:cs typeface="Garamond"/>
              </a:rPr>
              <a:t>&amp; </a:t>
            </a:r>
            <a:r>
              <a:rPr sz="1550" spc="65" dirty="0">
                <a:latin typeface="Garamond"/>
                <a:cs typeface="Garamond"/>
              </a:rPr>
              <a:t>hash-</a:t>
            </a:r>
            <a:r>
              <a:rPr sz="1550" dirty="0">
                <a:latin typeface="Garamond"/>
                <a:cs typeface="Garamond"/>
              </a:rPr>
              <a:t>browns.</a:t>
            </a:r>
            <a:r>
              <a:rPr sz="1550" spc="-45" dirty="0">
                <a:latin typeface="Garamond"/>
                <a:cs typeface="Garamond"/>
              </a:rPr>
              <a:t> </a:t>
            </a:r>
            <a:r>
              <a:rPr sz="1550" spc="55" dirty="0">
                <a:latin typeface="Garamond"/>
                <a:cs typeface="Garamond"/>
              </a:rPr>
              <a:t>Served</a:t>
            </a:r>
            <a:r>
              <a:rPr sz="1550" spc="-45" dirty="0">
                <a:latin typeface="Garamond"/>
                <a:cs typeface="Garamond"/>
              </a:rPr>
              <a:t> </a:t>
            </a:r>
            <a:r>
              <a:rPr sz="1550" spc="50" dirty="0">
                <a:latin typeface="Garamond"/>
                <a:cs typeface="Garamond"/>
              </a:rPr>
              <a:t>with</a:t>
            </a:r>
            <a:r>
              <a:rPr sz="1550" spc="-45" dirty="0">
                <a:latin typeface="Garamond"/>
                <a:cs typeface="Garamond"/>
              </a:rPr>
              <a:t> </a:t>
            </a:r>
            <a:r>
              <a:rPr sz="1550" spc="105" dirty="0">
                <a:latin typeface="Garamond"/>
                <a:cs typeface="Garamond"/>
              </a:rPr>
              <a:t>a</a:t>
            </a:r>
            <a:r>
              <a:rPr sz="1550" spc="-45" dirty="0">
                <a:latin typeface="Garamond"/>
                <a:cs typeface="Garamond"/>
              </a:rPr>
              <a:t> </a:t>
            </a:r>
            <a:r>
              <a:rPr sz="1550" spc="60" dirty="0">
                <a:latin typeface="Garamond"/>
                <a:cs typeface="Garamond"/>
              </a:rPr>
              <a:t>side</a:t>
            </a:r>
            <a:r>
              <a:rPr sz="1550" spc="-40" dirty="0">
                <a:latin typeface="Garamond"/>
                <a:cs typeface="Garamond"/>
              </a:rPr>
              <a:t> </a:t>
            </a:r>
            <a:r>
              <a:rPr sz="1550" spc="-25" dirty="0">
                <a:latin typeface="Garamond"/>
                <a:cs typeface="Garamond"/>
              </a:rPr>
              <a:t>of</a:t>
            </a:r>
            <a:r>
              <a:rPr sz="1550" spc="-45" dirty="0">
                <a:latin typeface="Garamond"/>
                <a:cs typeface="Garamond"/>
              </a:rPr>
              <a:t> </a:t>
            </a:r>
            <a:r>
              <a:rPr sz="1550" spc="-25" dirty="0">
                <a:latin typeface="Garamond"/>
                <a:cs typeface="Garamond"/>
              </a:rPr>
              <a:t>hot </a:t>
            </a:r>
            <a:r>
              <a:rPr sz="1550" spc="40" dirty="0">
                <a:latin typeface="Garamond"/>
                <a:cs typeface="Garamond"/>
              </a:rPr>
              <a:t>sauce.</a:t>
            </a:r>
            <a:endParaRPr sz="1550">
              <a:latin typeface="Garamond"/>
              <a:cs typeface="Garamond"/>
            </a:endParaRPr>
          </a:p>
          <a:p>
            <a:pPr marL="12700">
              <a:lnSpc>
                <a:spcPts val="2050"/>
              </a:lnSpc>
              <a:spcBef>
                <a:spcPts val="1375"/>
              </a:spcBef>
              <a:tabLst>
                <a:tab pos="1184275" algn="l"/>
              </a:tabLst>
            </a:pPr>
            <a:r>
              <a:rPr sz="1850" dirty="0">
                <a:latin typeface="Garamond"/>
                <a:cs typeface="Garamond"/>
              </a:rPr>
              <a:t>The</a:t>
            </a:r>
            <a:r>
              <a:rPr sz="1850" spc="-40" dirty="0">
                <a:latin typeface="Garamond"/>
                <a:cs typeface="Garamond"/>
              </a:rPr>
              <a:t> </a:t>
            </a:r>
            <a:r>
              <a:rPr sz="1850" spc="-10" dirty="0">
                <a:latin typeface="Garamond"/>
                <a:cs typeface="Garamond"/>
              </a:rPr>
              <a:t>Heron</a:t>
            </a:r>
            <a:r>
              <a:rPr sz="1850" dirty="0">
                <a:latin typeface="Garamond"/>
                <a:cs typeface="Garamond"/>
              </a:rPr>
              <a:t>	</a:t>
            </a:r>
            <a:r>
              <a:rPr sz="1850" spc="-20" dirty="0">
                <a:latin typeface="Garamond"/>
                <a:cs typeface="Garamond"/>
              </a:rPr>
              <a:t>13.00</a:t>
            </a:r>
            <a:endParaRPr sz="1850">
              <a:latin typeface="Garamond"/>
              <a:cs typeface="Garamond"/>
            </a:endParaRPr>
          </a:p>
          <a:p>
            <a:pPr marL="12700" marR="243204">
              <a:lnSpc>
                <a:spcPts val="1500"/>
              </a:lnSpc>
              <a:spcBef>
                <a:spcPts val="180"/>
              </a:spcBef>
            </a:pPr>
            <a:r>
              <a:rPr sz="1550" spc="45" dirty="0">
                <a:latin typeface="Garamond"/>
                <a:cs typeface="Garamond"/>
              </a:rPr>
              <a:t>Chicken</a:t>
            </a:r>
            <a:r>
              <a:rPr sz="1550" spc="10" dirty="0">
                <a:latin typeface="Garamond"/>
                <a:cs typeface="Garamond"/>
              </a:rPr>
              <a:t> </a:t>
            </a:r>
            <a:r>
              <a:rPr sz="1550" spc="45" dirty="0">
                <a:latin typeface="Garamond"/>
                <a:cs typeface="Garamond"/>
              </a:rPr>
              <a:t>breast,</a:t>
            </a:r>
            <a:r>
              <a:rPr sz="1550" spc="15" dirty="0">
                <a:latin typeface="Garamond"/>
                <a:cs typeface="Garamond"/>
              </a:rPr>
              <a:t> </a:t>
            </a:r>
            <a:r>
              <a:rPr sz="1550" spc="20" dirty="0">
                <a:latin typeface="Garamond"/>
                <a:cs typeface="Garamond"/>
              </a:rPr>
              <a:t>mozzarella,</a:t>
            </a:r>
            <a:r>
              <a:rPr sz="1550" spc="15" dirty="0">
                <a:latin typeface="Garamond"/>
                <a:cs typeface="Garamond"/>
              </a:rPr>
              <a:t> </a:t>
            </a:r>
            <a:r>
              <a:rPr sz="1550" spc="-10" dirty="0">
                <a:latin typeface="Garamond"/>
                <a:cs typeface="Garamond"/>
              </a:rPr>
              <a:t>tomato, </a:t>
            </a:r>
            <a:r>
              <a:rPr sz="1550" spc="70" dirty="0">
                <a:latin typeface="Garamond"/>
                <a:cs typeface="Garamond"/>
              </a:rPr>
              <a:t>basil</a:t>
            </a:r>
            <a:r>
              <a:rPr sz="1550" spc="-45" dirty="0">
                <a:latin typeface="Garamond"/>
                <a:cs typeface="Garamond"/>
              </a:rPr>
              <a:t> </a:t>
            </a:r>
            <a:r>
              <a:rPr sz="1550" dirty="0">
                <a:latin typeface="Garamond"/>
                <a:cs typeface="Garamond"/>
              </a:rPr>
              <a:t>pesto,</a:t>
            </a:r>
            <a:r>
              <a:rPr sz="1550" spc="-40" dirty="0">
                <a:latin typeface="Garamond"/>
                <a:cs typeface="Garamond"/>
              </a:rPr>
              <a:t> </a:t>
            </a:r>
            <a:r>
              <a:rPr sz="1550" spc="-235" dirty="0">
                <a:latin typeface="Garamond"/>
                <a:cs typeface="Garamond"/>
              </a:rPr>
              <a:t>&amp;</a:t>
            </a:r>
            <a:r>
              <a:rPr sz="1550" spc="-40" dirty="0">
                <a:latin typeface="Garamond"/>
                <a:cs typeface="Garamond"/>
              </a:rPr>
              <a:t> </a:t>
            </a:r>
            <a:r>
              <a:rPr sz="1550" spc="65" dirty="0">
                <a:latin typeface="Garamond"/>
                <a:cs typeface="Garamond"/>
              </a:rPr>
              <a:t>balsamic</a:t>
            </a:r>
            <a:r>
              <a:rPr sz="1550" spc="-40" dirty="0">
                <a:latin typeface="Garamond"/>
                <a:cs typeface="Garamond"/>
              </a:rPr>
              <a:t> </a:t>
            </a:r>
            <a:r>
              <a:rPr sz="1550" spc="-10" dirty="0">
                <a:latin typeface="Garamond"/>
                <a:cs typeface="Garamond"/>
              </a:rPr>
              <a:t>glaze.</a:t>
            </a:r>
            <a:endParaRPr sz="1550">
              <a:latin typeface="Garamond"/>
              <a:cs typeface="Garamond"/>
            </a:endParaRPr>
          </a:p>
          <a:p>
            <a:pPr marL="12700">
              <a:lnSpc>
                <a:spcPts val="2050"/>
              </a:lnSpc>
              <a:spcBef>
                <a:spcPts val="1375"/>
              </a:spcBef>
              <a:tabLst>
                <a:tab pos="1478915" algn="l"/>
              </a:tabLst>
            </a:pPr>
            <a:r>
              <a:rPr sz="1850" dirty="0">
                <a:latin typeface="Garamond"/>
                <a:cs typeface="Garamond"/>
              </a:rPr>
              <a:t>The</a:t>
            </a:r>
            <a:r>
              <a:rPr sz="1850" spc="-70" dirty="0">
                <a:latin typeface="Garamond"/>
                <a:cs typeface="Garamond"/>
              </a:rPr>
              <a:t> </a:t>
            </a:r>
            <a:r>
              <a:rPr sz="1850" spc="-20" dirty="0">
                <a:latin typeface="Garamond"/>
                <a:cs typeface="Garamond"/>
              </a:rPr>
              <a:t>Mt.</a:t>
            </a:r>
            <a:r>
              <a:rPr sz="1850" spc="-70" dirty="0">
                <a:latin typeface="Garamond"/>
                <a:cs typeface="Garamond"/>
              </a:rPr>
              <a:t> </a:t>
            </a:r>
            <a:r>
              <a:rPr sz="1850" spc="55" dirty="0">
                <a:latin typeface="Garamond"/>
                <a:cs typeface="Garamond"/>
              </a:rPr>
              <a:t>Baldy</a:t>
            </a:r>
            <a:r>
              <a:rPr sz="1850" dirty="0">
                <a:latin typeface="Garamond"/>
                <a:cs typeface="Garamond"/>
              </a:rPr>
              <a:t>	</a:t>
            </a:r>
            <a:r>
              <a:rPr sz="1850" spc="-20" dirty="0">
                <a:latin typeface="Garamond"/>
                <a:cs typeface="Garamond"/>
              </a:rPr>
              <a:t>12.00</a:t>
            </a:r>
            <a:endParaRPr sz="1850">
              <a:latin typeface="Garamond"/>
              <a:cs typeface="Garamond"/>
            </a:endParaRPr>
          </a:p>
          <a:p>
            <a:pPr marL="12700" marR="119380">
              <a:lnSpc>
                <a:spcPts val="1500"/>
              </a:lnSpc>
              <a:spcBef>
                <a:spcPts val="175"/>
              </a:spcBef>
            </a:pPr>
            <a:r>
              <a:rPr sz="1550" spc="70" dirty="0">
                <a:latin typeface="Garamond"/>
                <a:cs typeface="Garamond"/>
              </a:rPr>
              <a:t>Canadian</a:t>
            </a:r>
            <a:r>
              <a:rPr sz="1550" spc="10" dirty="0">
                <a:latin typeface="Garamond"/>
                <a:cs typeface="Garamond"/>
              </a:rPr>
              <a:t> </a:t>
            </a:r>
            <a:r>
              <a:rPr sz="1550" dirty="0">
                <a:latin typeface="Garamond"/>
                <a:cs typeface="Garamond"/>
              </a:rPr>
              <a:t>bacon</a:t>
            </a:r>
            <a:r>
              <a:rPr sz="1550" spc="10" dirty="0">
                <a:latin typeface="Garamond"/>
                <a:cs typeface="Garamond"/>
              </a:rPr>
              <a:t> </a:t>
            </a:r>
            <a:r>
              <a:rPr sz="1550" spc="-235" dirty="0">
                <a:latin typeface="Garamond"/>
                <a:cs typeface="Garamond"/>
              </a:rPr>
              <a:t>&amp;</a:t>
            </a:r>
            <a:r>
              <a:rPr sz="1550" spc="10" dirty="0">
                <a:latin typeface="Garamond"/>
                <a:cs typeface="Garamond"/>
              </a:rPr>
              <a:t> </a:t>
            </a:r>
            <a:r>
              <a:rPr sz="1550" dirty="0">
                <a:latin typeface="Garamond"/>
                <a:cs typeface="Garamond"/>
              </a:rPr>
              <a:t>Swiss.</a:t>
            </a:r>
            <a:r>
              <a:rPr sz="1550" spc="15" dirty="0">
                <a:latin typeface="Garamond"/>
                <a:cs typeface="Garamond"/>
              </a:rPr>
              <a:t> </a:t>
            </a:r>
            <a:r>
              <a:rPr sz="1550" spc="55" dirty="0">
                <a:latin typeface="Garamond"/>
                <a:cs typeface="Garamond"/>
              </a:rPr>
              <a:t>Served</a:t>
            </a:r>
            <a:r>
              <a:rPr sz="1550" spc="10" dirty="0">
                <a:latin typeface="Garamond"/>
                <a:cs typeface="Garamond"/>
              </a:rPr>
              <a:t> </a:t>
            </a:r>
            <a:r>
              <a:rPr sz="1550" spc="30" dirty="0">
                <a:latin typeface="Garamond"/>
                <a:cs typeface="Garamond"/>
              </a:rPr>
              <a:t>with </a:t>
            </a:r>
            <a:r>
              <a:rPr sz="1550" spc="55" dirty="0">
                <a:latin typeface="Garamond"/>
                <a:cs typeface="Garamond"/>
              </a:rPr>
              <a:t>house</a:t>
            </a:r>
            <a:r>
              <a:rPr sz="1550" spc="-90" dirty="0">
                <a:latin typeface="Garamond"/>
                <a:cs typeface="Garamond"/>
              </a:rPr>
              <a:t> </a:t>
            </a:r>
            <a:r>
              <a:rPr sz="1550" spc="60" dirty="0">
                <a:latin typeface="Garamond"/>
                <a:cs typeface="Garamond"/>
              </a:rPr>
              <a:t>honey</a:t>
            </a:r>
            <a:r>
              <a:rPr sz="1550" spc="-90" dirty="0">
                <a:latin typeface="Garamond"/>
                <a:cs typeface="Garamond"/>
              </a:rPr>
              <a:t> </a:t>
            </a:r>
            <a:r>
              <a:rPr sz="1550" spc="45" dirty="0">
                <a:latin typeface="Garamond"/>
                <a:cs typeface="Garamond"/>
              </a:rPr>
              <a:t>mustard.</a:t>
            </a:r>
            <a:endParaRPr sz="1550">
              <a:latin typeface="Garamond"/>
              <a:cs typeface="Garamon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978267" y="3438218"/>
            <a:ext cx="3060700" cy="2588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75640">
              <a:lnSpc>
                <a:spcPct val="100000"/>
              </a:lnSpc>
              <a:spcBef>
                <a:spcPts val="100"/>
              </a:spcBef>
            </a:pPr>
            <a:r>
              <a:rPr sz="2150" spc="-35" dirty="0">
                <a:solidFill>
                  <a:srgbClr val="FFFFFF"/>
                </a:solidFill>
                <a:latin typeface="Book Antiqua"/>
                <a:cs typeface="Book Antiqua"/>
              </a:rPr>
              <a:t>SWEET</a:t>
            </a:r>
            <a:r>
              <a:rPr sz="2150" spc="-8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2150" spc="-10" dirty="0">
                <a:solidFill>
                  <a:srgbClr val="FFFFFF"/>
                </a:solidFill>
                <a:latin typeface="Book Antiqua"/>
                <a:cs typeface="Book Antiqua"/>
              </a:rPr>
              <a:t>CREPES</a:t>
            </a:r>
            <a:endParaRPr sz="2150">
              <a:latin typeface="Book Antiqua"/>
              <a:cs typeface="Book Antiqua"/>
            </a:endParaRPr>
          </a:p>
          <a:p>
            <a:pPr marL="12700">
              <a:lnSpc>
                <a:spcPts val="2050"/>
              </a:lnSpc>
              <a:spcBef>
                <a:spcPts val="2160"/>
              </a:spcBef>
              <a:tabLst>
                <a:tab pos="1490345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The</a:t>
            </a:r>
            <a:r>
              <a:rPr sz="1850" spc="-4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Infamous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10.00</a:t>
            </a:r>
            <a:endParaRPr sz="1850">
              <a:latin typeface="Garamond"/>
              <a:cs typeface="Garamond"/>
            </a:endParaRPr>
          </a:p>
          <a:p>
            <a:pPr marL="12700">
              <a:lnSpc>
                <a:spcPts val="1689"/>
              </a:lnSpc>
            </a:pP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Nutella,</a:t>
            </a:r>
            <a:r>
              <a:rPr sz="1550" spc="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65" dirty="0">
                <a:solidFill>
                  <a:srgbClr val="FFFFFF"/>
                </a:solidFill>
                <a:latin typeface="Garamond"/>
                <a:cs typeface="Garamond"/>
              </a:rPr>
              <a:t>banana,</a:t>
            </a:r>
            <a:r>
              <a:rPr sz="1550" spc="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235" dirty="0">
                <a:solidFill>
                  <a:srgbClr val="FFFFFF"/>
                </a:solidFill>
                <a:latin typeface="Garamond"/>
                <a:cs typeface="Garamond"/>
              </a:rPr>
              <a:t>&amp;</a:t>
            </a:r>
            <a:r>
              <a:rPr sz="1550" spc="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45" dirty="0">
                <a:solidFill>
                  <a:srgbClr val="FFFFFF"/>
                </a:solidFill>
                <a:latin typeface="Garamond"/>
                <a:cs typeface="Garamond"/>
              </a:rPr>
              <a:t>strawberries.</a:t>
            </a:r>
            <a:endParaRPr sz="1550">
              <a:latin typeface="Garamond"/>
              <a:cs typeface="Garamond"/>
            </a:endParaRPr>
          </a:p>
          <a:p>
            <a:pPr marL="12700">
              <a:lnSpc>
                <a:spcPts val="2050"/>
              </a:lnSpc>
              <a:spcBef>
                <a:spcPts val="1365"/>
              </a:spcBef>
              <a:tabLst>
                <a:tab pos="1156335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The</a:t>
            </a:r>
            <a:r>
              <a:rPr sz="1850" spc="-4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Cacao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</a:t>
            </a:r>
            <a:r>
              <a:rPr sz="1850" spc="40" dirty="0">
                <a:solidFill>
                  <a:srgbClr val="FFFFFF"/>
                </a:solidFill>
                <a:latin typeface="Garamond"/>
                <a:cs typeface="Garamond"/>
              </a:rPr>
              <a:t>8.00</a:t>
            </a:r>
            <a:endParaRPr sz="1850">
              <a:latin typeface="Garamond"/>
              <a:cs typeface="Garamond"/>
            </a:endParaRPr>
          </a:p>
          <a:p>
            <a:pPr marL="12700" marR="40640">
              <a:lnSpc>
                <a:spcPts val="1500"/>
              </a:lnSpc>
              <a:spcBef>
                <a:spcPts val="175"/>
              </a:spcBef>
            </a:pPr>
            <a:r>
              <a:rPr sz="1550" spc="10" dirty="0">
                <a:solidFill>
                  <a:srgbClr val="FFFFFF"/>
                </a:solidFill>
                <a:latin typeface="Garamond"/>
                <a:cs typeface="Garamond"/>
              </a:rPr>
              <a:t>Milk</a:t>
            </a:r>
            <a:r>
              <a:rPr sz="1550" spc="5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10" dirty="0">
                <a:solidFill>
                  <a:srgbClr val="FFFFFF"/>
                </a:solidFill>
                <a:latin typeface="Garamond"/>
                <a:cs typeface="Garamond"/>
              </a:rPr>
              <a:t>chocolate.</a:t>
            </a:r>
            <a:r>
              <a:rPr sz="1550" spc="50" dirty="0">
                <a:solidFill>
                  <a:srgbClr val="FFFFFF"/>
                </a:solidFill>
                <a:latin typeface="Garamond"/>
                <a:cs typeface="Garamond"/>
              </a:rPr>
              <a:t> Substitute/add </a:t>
            </a:r>
            <a:r>
              <a:rPr sz="1550" spc="45" dirty="0">
                <a:solidFill>
                  <a:srgbClr val="FFFFFF"/>
                </a:solidFill>
                <a:latin typeface="Garamond"/>
                <a:cs typeface="Garamond"/>
              </a:rPr>
              <a:t>white </a:t>
            </a:r>
            <a:r>
              <a:rPr sz="1550" spc="20" dirty="0">
                <a:solidFill>
                  <a:srgbClr val="FFFFFF"/>
                </a:solidFill>
                <a:latin typeface="Garamond"/>
                <a:cs typeface="Garamond"/>
              </a:rPr>
              <a:t>chocolate</a:t>
            </a:r>
            <a:r>
              <a:rPr sz="1550" spc="13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25" dirty="0">
                <a:solidFill>
                  <a:srgbClr val="FFFFFF"/>
                </a:solidFill>
                <a:latin typeface="Garamond"/>
                <a:cs typeface="Garamond"/>
              </a:rPr>
              <a:t>+1</a:t>
            </a:r>
            <a:endParaRPr sz="1550">
              <a:latin typeface="Garamond"/>
              <a:cs typeface="Garamond"/>
            </a:endParaRPr>
          </a:p>
          <a:p>
            <a:pPr marL="12700">
              <a:lnSpc>
                <a:spcPts val="2050"/>
              </a:lnSpc>
              <a:spcBef>
                <a:spcPts val="1375"/>
              </a:spcBef>
              <a:tabLst>
                <a:tab pos="1287780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The</a:t>
            </a:r>
            <a:r>
              <a:rPr sz="1850" spc="-4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50" dirty="0">
                <a:solidFill>
                  <a:srgbClr val="FFFFFF"/>
                </a:solidFill>
                <a:latin typeface="Garamond"/>
                <a:cs typeface="Garamond"/>
              </a:rPr>
              <a:t>Suzette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9.00</a:t>
            </a:r>
            <a:endParaRPr sz="1850">
              <a:latin typeface="Garamond"/>
              <a:cs typeface="Garamond"/>
            </a:endParaRPr>
          </a:p>
          <a:p>
            <a:pPr marL="12700">
              <a:lnSpc>
                <a:spcPts val="1689"/>
              </a:lnSpc>
            </a:pP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Butter,</a:t>
            </a:r>
            <a:r>
              <a:rPr sz="1550" spc="-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55" dirty="0">
                <a:solidFill>
                  <a:srgbClr val="FFFFFF"/>
                </a:solidFill>
                <a:latin typeface="Garamond"/>
                <a:cs typeface="Garamond"/>
              </a:rPr>
              <a:t>white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55" dirty="0">
                <a:solidFill>
                  <a:srgbClr val="FFFFFF"/>
                </a:solidFill>
                <a:latin typeface="Garamond"/>
                <a:cs typeface="Garamond"/>
              </a:rPr>
              <a:t>sugar,</a:t>
            </a:r>
            <a:r>
              <a:rPr sz="1550" spc="-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235" dirty="0">
                <a:solidFill>
                  <a:srgbClr val="FFFFFF"/>
                </a:solidFill>
                <a:latin typeface="Garamond"/>
                <a:cs typeface="Garamond"/>
              </a:rPr>
              <a:t>&amp;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 Grand</a:t>
            </a:r>
            <a:r>
              <a:rPr sz="1550" spc="-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40" dirty="0">
                <a:solidFill>
                  <a:srgbClr val="FFFFFF"/>
                </a:solidFill>
                <a:latin typeface="Garamond"/>
                <a:cs typeface="Garamond"/>
              </a:rPr>
              <a:t>Marnier.</a:t>
            </a:r>
            <a:endParaRPr sz="1550">
              <a:latin typeface="Garamond"/>
              <a:cs typeface="Garamond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978267" y="6170925"/>
            <a:ext cx="3398520" cy="21799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2050"/>
              </a:lnSpc>
              <a:spcBef>
                <a:spcPts val="120"/>
              </a:spcBef>
              <a:tabLst>
                <a:tab pos="1290955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The</a:t>
            </a:r>
            <a:r>
              <a:rPr sz="1850" spc="-4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50" dirty="0">
                <a:solidFill>
                  <a:srgbClr val="FFFFFF"/>
                </a:solidFill>
                <a:latin typeface="Garamond"/>
                <a:cs typeface="Garamond"/>
              </a:rPr>
              <a:t>Classic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10.00</a:t>
            </a:r>
            <a:endParaRPr sz="1850">
              <a:latin typeface="Garamond"/>
              <a:cs typeface="Garamond"/>
            </a:endParaRPr>
          </a:p>
          <a:p>
            <a:pPr marL="12700">
              <a:lnSpc>
                <a:spcPts val="1689"/>
              </a:lnSpc>
            </a:pP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Butter,</a:t>
            </a:r>
            <a:r>
              <a:rPr sz="1550" spc="5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brown</a:t>
            </a:r>
            <a:r>
              <a:rPr sz="1550" spc="55" dirty="0">
                <a:solidFill>
                  <a:srgbClr val="FFFFFF"/>
                </a:solidFill>
                <a:latin typeface="Garamond"/>
                <a:cs typeface="Garamond"/>
              </a:rPr>
              <a:t> sugar, </a:t>
            </a:r>
            <a:r>
              <a:rPr sz="1550" spc="45" dirty="0">
                <a:solidFill>
                  <a:srgbClr val="FFFFFF"/>
                </a:solidFill>
                <a:latin typeface="Garamond"/>
                <a:cs typeface="Garamond"/>
              </a:rPr>
              <a:t>cinnamon</a:t>
            </a:r>
            <a:endParaRPr sz="1550">
              <a:latin typeface="Garamond"/>
              <a:cs typeface="Garamond"/>
            </a:endParaRPr>
          </a:p>
          <a:p>
            <a:pPr marL="12700">
              <a:lnSpc>
                <a:spcPts val="2050"/>
              </a:lnSpc>
              <a:spcBef>
                <a:spcPts val="1365"/>
              </a:spcBef>
              <a:tabLst>
                <a:tab pos="1660525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The</a:t>
            </a:r>
            <a:r>
              <a:rPr sz="1850" spc="-4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65" dirty="0">
                <a:solidFill>
                  <a:srgbClr val="FFFFFF"/>
                </a:solidFill>
                <a:latin typeface="Garamond"/>
                <a:cs typeface="Garamond"/>
              </a:rPr>
              <a:t>Sweetheart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10.00</a:t>
            </a:r>
            <a:endParaRPr sz="1850">
              <a:latin typeface="Garamond"/>
              <a:cs typeface="Garamond"/>
            </a:endParaRPr>
          </a:p>
          <a:p>
            <a:pPr marL="12700" marR="5080">
              <a:lnSpc>
                <a:spcPts val="1500"/>
              </a:lnSpc>
              <a:spcBef>
                <a:spcPts val="180"/>
              </a:spcBef>
            </a:pPr>
            <a:r>
              <a:rPr sz="1550" spc="55" dirty="0">
                <a:solidFill>
                  <a:srgbClr val="FFFFFF"/>
                </a:solidFill>
                <a:latin typeface="Garamond"/>
                <a:cs typeface="Garamond"/>
              </a:rPr>
              <a:t>Strawberries,</a:t>
            </a:r>
            <a:r>
              <a:rPr sz="1550" spc="-4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75" dirty="0">
                <a:solidFill>
                  <a:srgbClr val="FFFFFF"/>
                </a:solidFill>
                <a:latin typeface="Garamond"/>
                <a:cs typeface="Garamond"/>
              </a:rPr>
              <a:t>angel</a:t>
            </a:r>
            <a:r>
              <a:rPr sz="1550" spc="-4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food</a:t>
            </a:r>
            <a:r>
              <a:rPr sz="1550" spc="-4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cake,</a:t>
            </a:r>
            <a:r>
              <a:rPr sz="1550" spc="-4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235" dirty="0">
                <a:solidFill>
                  <a:srgbClr val="FFFFFF"/>
                </a:solidFill>
                <a:latin typeface="Garamond"/>
                <a:cs typeface="Garamond"/>
              </a:rPr>
              <a:t>&amp;</a:t>
            </a:r>
            <a:r>
              <a:rPr sz="1550" spc="-4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55" dirty="0">
                <a:solidFill>
                  <a:srgbClr val="FFFFFF"/>
                </a:solidFill>
                <a:latin typeface="Garamond"/>
                <a:cs typeface="Garamond"/>
              </a:rPr>
              <a:t>Chantilly </a:t>
            </a:r>
            <a:r>
              <a:rPr sz="1550" spc="50" dirty="0">
                <a:solidFill>
                  <a:srgbClr val="FFFFFF"/>
                </a:solidFill>
                <a:latin typeface="Garamond"/>
                <a:cs typeface="Garamond"/>
              </a:rPr>
              <a:t>cream</a:t>
            </a:r>
            <a:endParaRPr sz="1550">
              <a:latin typeface="Garamond"/>
              <a:cs typeface="Garamond"/>
            </a:endParaRPr>
          </a:p>
          <a:p>
            <a:pPr marL="12700">
              <a:lnSpc>
                <a:spcPts val="2050"/>
              </a:lnSpc>
              <a:spcBef>
                <a:spcPts val="1375"/>
              </a:spcBef>
              <a:tabLst>
                <a:tab pos="1635760" algn="l"/>
              </a:tabLst>
            </a:pP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The</a:t>
            </a:r>
            <a:r>
              <a:rPr sz="1850" spc="-4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50" spc="-10" dirty="0">
                <a:solidFill>
                  <a:srgbClr val="FFFFFF"/>
                </a:solidFill>
                <a:latin typeface="Garamond"/>
                <a:cs typeface="Garamond"/>
              </a:rPr>
              <a:t>Hometown</a:t>
            </a:r>
            <a:r>
              <a:rPr sz="1850" dirty="0">
                <a:solidFill>
                  <a:srgbClr val="FFFFFF"/>
                </a:solidFill>
                <a:latin typeface="Garamond"/>
                <a:cs typeface="Garamond"/>
              </a:rPr>
              <a:t>	</a:t>
            </a:r>
            <a:r>
              <a:rPr sz="1850" spc="-20" dirty="0">
                <a:solidFill>
                  <a:srgbClr val="FFFFFF"/>
                </a:solidFill>
                <a:latin typeface="Garamond"/>
                <a:cs typeface="Garamond"/>
              </a:rPr>
              <a:t>10.00</a:t>
            </a:r>
            <a:endParaRPr sz="1850">
              <a:latin typeface="Garamond"/>
              <a:cs typeface="Garamond"/>
            </a:endParaRPr>
          </a:p>
          <a:p>
            <a:pPr marL="12700" marR="455930">
              <a:lnSpc>
                <a:spcPts val="1500"/>
              </a:lnSpc>
              <a:spcBef>
                <a:spcPts val="175"/>
              </a:spcBef>
            </a:pPr>
            <a:r>
              <a:rPr sz="1550" spc="55" dirty="0">
                <a:solidFill>
                  <a:srgbClr val="FFFFFF"/>
                </a:solidFill>
                <a:latin typeface="Garamond"/>
                <a:cs typeface="Garamond"/>
              </a:rPr>
              <a:t>Spiced</a:t>
            </a:r>
            <a:r>
              <a:rPr sz="1550" spc="-3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45" dirty="0">
                <a:solidFill>
                  <a:srgbClr val="FFFFFF"/>
                </a:solidFill>
                <a:latin typeface="Garamond"/>
                <a:cs typeface="Garamond"/>
              </a:rPr>
              <a:t>apples,</a:t>
            </a:r>
            <a:r>
              <a:rPr sz="1550" spc="-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dirty="0">
                <a:solidFill>
                  <a:srgbClr val="FFFFFF"/>
                </a:solidFill>
                <a:latin typeface="Garamond"/>
                <a:cs typeface="Garamond"/>
              </a:rPr>
              <a:t>brown</a:t>
            </a:r>
            <a:r>
              <a:rPr sz="1550" spc="-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55" dirty="0">
                <a:solidFill>
                  <a:srgbClr val="FFFFFF"/>
                </a:solidFill>
                <a:latin typeface="Garamond"/>
                <a:cs typeface="Garamond"/>
              </a:rPr>
              <a:t>sugar,</a:t>
            </a:r>
            <a:r>
              <a:rPr sz="1550" spc="-2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65" dirty="0">
                <a:solidFill>
                  <a:srgbClr val="FFFFFF"/>
                </a:solidFill>
                <a:latin typeface="Garamond"/>
                <a:cs typeface="Garamond"/>
              </a:rPr>
              <a:t>graham </a:t>
            </a:r>
            <a:r>
              <a:rPr sz="1550" spc="45" dirty="0">
                <a:solidFill>
                  <a:srgbClr val="FFFFFF"/>
                </a:solidFill>
                <a:latin typeface="Garamond"/>
                <a:cs typeface="Garamond"/>
              </a:rPr>
              <a:t>cracker,</a:t>
            </a:r>
            <a:r>
              <a:rPr sz="1550" spc="-7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235" dirty="0">
                <a:solidFill>
                  <a:srgbClr val="FFFFFF"/>
                </a:solidFill>
                <a:latin typeface="Garamond"/>
                <a:cs typeface="Garamond"/>
              </a:rPr>
              <a:t>&amp;</a:t>
            </a:r>
            <a:r>
              <a:rPr sz="1550" spc="-7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65" dirty="0">
                <a:solidFill>
                  <a:srgbClr val="FFFFFF"/>
                </a:solidFill>
                <a:latin typeface="Garamond"/>
                <a:cs typeface="Garamond"/>
              </a:rPr>
              <a:t>Chantilly</a:t>
            </a:r>
            <a:r>
              <a:rPr sz="1550" spc="-7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Garamond"/>
                <a:cs typeface="Garamond"/>
              </a:rPr>
              <a:t>cream.</a:t>
            </a:r>
            <a:endParaRPr sz="1550">
              <a:latin typeface="Garamond"/>
              <a:cs typeface="Garamond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955650" y="1495511"/>
            <a:ext cx="3743325" cy="1736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55040">
              <a:lnSpc>
                <a:spcPct val="100000"/>
              </a:lnSpc>
              <a:spcBef>
                <a:spcPts val="100"/>
              </a:spcBef>
            </a:pPr>
            <a:r>
              <a:rPr sz="2950" spc="-10" dirty="0">
                <a:solidFill>
                  <a:srgbClr val="FFFFFF"/>
                </a:solidFill>
                <a:latin typeface="Book Antiqua"/>
                <a:cs typeface="Book Antiqua"/>
              </a:rPr>
              <a:t>BEIGNETS</a:t>
            </a:r>
            <a:endParaRPr sz="2950">
              <a:latin typeface="Book Antiqua"/>
              <a:cs typeface="Book Antiqua"/>
            </a:endParaRPr>
          </a:p>
          <a:p>
            <a:pPr marL="12700" marR="5080">
              <a:lnSpc>
                <a:spcPts val="2010"/>
              </a:lnSpc>
              <a:spcBef>
                <a:spcPts val="1600"/>
              </a:spcBef>
            </a:pPr>
            <a:r>
              <a:rPr sz="1800" dirty="0">
                <a:solidFill>
                  <a:srgbClr val="FFFFFF"/>
                </a:solidFill>
                <a:latin typeface="Garamond"/>
                <a:cs typeface="Garamond"/>
              </a:rPr>
              <a:t>Our</a:t>
            </a:r>
            <a:r>
              <a:rPr sz="1800" spc="-1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00" spc="60" dirty="0">
                <a:solidFill>
                  <a:srgbClr val="FFFFFF"/>
                </a:solidFill>
                <a:latin typeface="Garamond"/>
                <a:cs typeface="Garamond"/>
              </a:rPr>
              <a:t>pillow</a:t>
            </a:r>
            <a:r>
              <a:rPr sz="1800" spc="-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00" spc="75" dirty="0">
                <a:solidFill>
                  <a:srgbClr val="FFFFFF"/>
                </a:solidFill>
                <a:latin typeface="Garamond"/>
                <a:cs typeface="Garamond"/>
              </a:rPr>
              <a:t>shaped</a:t>
            </a:r>
            <a:r>
              <a:rPr sz="1800" spc="-1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00" dirty="0">
                <a:solidFill>
                  <a:srgbClr val="FFFFFF"/>
                </a:solidFill>
                <a:latin typeface="Garamond"/>
                <a:cs typeface="Garamond"/>
              </a:rPr>
              <a:t>French</a:t>
            </a:r>
            <a:r>
              <a:rPr sz="1800" spc="-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00" spc="50" dirty="0">
                <a:solidFill>
                  <a:srgbClr val="FFFFFF"/>
                </a:solidFill>
                <a:latin typeface="Garamond"/>
                <a:cs typeface="Garamond"/>
              </a:rPr>
              <a:t>doughnuts. Lightly</a:t>
            </a:r>
            <a:r>
              <a:rPr sz="1800" spc="-10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00" spc="60" dirty="0">
                <a:solidFill>
                  <a:srgbClr val="FFFFFF"/>
                </a:solidFill>
                <a:latin typeface="Garamond"/>
                <a:cs typeface="Garamond"/>
              </a:rPr>
              <a:t>fried</a:t>
            </a:r>
            <a:r>
              <a:rPr sz="1800" spc="-10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00" spc="-265" dirty="0">
                <a:solidFill>
                  <a:srgbClr val="FFFFFF"/>
                </a:solidFill>
                <a:latin typeface="Garamond"/>
                <a:cs typeface="Garamond"/>
              </a:rPr>
              <a:t>&amp;</a:t>
            </a:r>
            <a:r>
              <a:rPr sz="1800" spc="-9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00" spc="60" dirty="0">
                <a:solidFill>
                  <a:srgbClr val="FFFFFF"/>
                </a:solidFill>
                <a:latin typeface="Garamond"/>
                <a:cs typeface="Garamond"/>
              </a:rPr>
              <a:t>doused</a:t>
            </a:r>
            <a:r>
              <a:rPr sz="1800" spc="-10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00" spc="65" dirty="0">
                <a:solidFill>
                  <a:srgbClr val="FFFFFF"/>
                </a:solidFill>
                <a:latin typeface="Garamond"/>
                <a:cs typeface="Garamond"/>
              </a:rPr>
              <a:t>with</a:t>
            </a:r>
            <a:r>
              <a:rPr sz="1800" spc="-9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00" spc="120" dirty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sz="1800" spc="-10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00" spc="85" dirty="0">
                <a:solidFill>
                  <a:srgbClr val="FFFFFF"/>
                </a:solidFill>
                <a:latin typeface="Garamond"/>
                <a:cs typeface="Garamond"/>
              </a:rPr>
              <a:t>liberal </a:t>
            </a:r>
            <a:r>
              <a:rPr sz="1800" spc="70" dirty="0">
                <a:solidFill>
                  <a:srgbClr val="FFFFFF"/>
                </a:solidFill>
                <a:latin typeface="Garamond"/>
                <a:cs typeface="Garamond"/>
              </a:rPr>
              <a:t>amount</a:t>
            </a:r>
            <a:r>
              <a:rPr sz="1800" spc="-9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00" spc="-30" dirty="0">
                <a:solidFill>
                  <a:srgbClr val="FFFFFF"/>
                </a:solidFill>
                <a:latin typeface="Garamond"/>
                <a:cs typeface="Garamond"/>
              </a:rPr>
              <a:t>of</a:t>
            </a:r>
            <a:r>
              <a:rPr sz="1800" spc="-9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00" spc="55" dirty="0">
                <a:solidFill>
                  <a:srgbClr val="FFFFFF"/>
                </a:solidFill>
                <a:latin typeface="Garamond"/>
                <a:cs typeface="Garamond"/>
              </a:rPr>
              <a:t>powdered</a:t>
            </a:r>
            <a:r>
              <a:rPr sz="1800" spc="-9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00" spc="65" dirty="0">
                <a:solidFill>
                  <a:srgbClr val="FFFFFF"/>
                </a:solidFill>
                <a:latin typeface="Garamond"/>
                <a:cs typeface="Garamond"/>
              </a:rPr>
              <a:t>sugar.</a:t>
            </a:r>
            <a:r>
              <a:rPr sz="1800" spc="-9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00" dirty="0">
                <a:solidFill>
                  <a:srgbClr val="FFFFFF"/>
                </a:solidFill>
                <a:latin typeface="Garamond"/>
                <a:cs typeface="Garamond"/>
              </a:rPr>
              <a:t>3</a:t>
            </a:r>
            <a:r>
              <a:rPr sz="1800" spc="-85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00" spc="75" dirty="0">
                <a:solidFill>
                  <a:srgbClr val="FFFFFF"/>
                </a:solidFill>
                <a:latin typeface="Garamond"/>
                <a:cs typeface="Garamond"/>
              </a:rPr>
              <a:t>per</a:t>
            </a:r>
            <a:r>
              <a:rPr sz="1800" spc="-9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Garamond"/>
                <a:cs typeface="Garamond"/>
              </a:rPr>
              <a:t>order.</a:t>
            </a:r>
            <a:endParaRPr sz="1800">
              <a:latin typeface="Garamond"/>
              <a:cs typeface="Garamond"/>
            </a:endParaRPr>
          </a:p>
          <a:p>
            <a:pPr marL="1668145">
              <a:lnSpc>
                <a:spcPts val="2295"/>
              </a:lnSpc>
            </a:pPr>
            <a:r>
              <a:rPr sz="2150" spc="-20" dirty="0">
                <a:solidFill>
                  <a:srgbClr val="FFFFFF"/>
                </a:solidFill>
                <a:latin typeface="Garamond"/>
                <a:cs typeface="Garamond"/>
              </a:rPr>
              <a:t>5.50</a:t>
            </a:r>
            <a:endParaRPr sz="2150">
              <a:latin typeface="Garamond"/>
              <a:cs typeface="Garamond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82862" y="6819080"/>
            <a:ext cx="3211830" cy="2077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740">
              <a:lnSpc>
                <a:spcPct val="100000"/>
              </a:lnSpc>
              <a:spcBef>
                <a:spcPts val="100"/>
              </a:spcBef>
            </a:pPr>
            <a:r>
              <a:rPr sz="2100" spc="-80" dirty="0">
                <a:solidFill>
                  <a:srgbClr val="FFFFFF"/>
                </a:solidFill>
                <a:latin typeface="Book Antiqua"/>
                <a:cs typeface="Book Antiqua"/>
              </a:rPr>
              <a:t>BREAKFAST</a:t>
            </a:r>
            <a:r>
              <a:rPr sz="2100" spc="2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Book Antiqua"/>
                <a:cs typeface="Book Antiqua"/>
              </a:rPr>
              <a:t>SANDWICH</a:t>
            </a:r>
            <a:endParaRPr sz="21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1839"/>
              </a:spcBef>
            </a:pPr>
            <a:r>
              <a:rPr sz="1700" spc="-145" dirty="0">
                <a:solidFill>
                  <a:srgbClr val="FFFFFF"/>
                </a:solidFill>
                <a:latin typeface="Book Antiqua"/>
                <a:cs typeface="Book Antiqua"/>
              </a:rPr>
              <a:t>2</a:t>
            </a:r>
            <a:r>
              <a:rPr sz="1700" spc="-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Book Antiqua"/>
                <a:cs typeface="Book Antiqua"/>
              </a:rPr>
              <a:t>eggs.</a:t>
            </a:r>
            <a:endParaRPr sz="1700">
              <a:latin typeface="Book Antiqua"/>
              <a:cs typeface="Book Antiqua"/>
            </a:endParaRPr>
          </a:p>
          <a:p>
            <a:pPr marL="12700" marR="5080">
              <a:lnSpc>
                <a:spcPct val="116399"/>
              </a:lnSpc>
            </a:pPr>
            <a:r>
              <a:rPr sz="1700" spc="-105" dirty="0">
                <a:solidFill>
                  <a:srgbClr val="FFFFFF"/>
                </a:solidFill>
                <a:latin typeface="Book Antiqua"/>
                <a:cs typeface="Book Antiqua"/>
              </a:rPr>
              <a:t>Your</a:t>
            </a:r>
            <a:r>
              <a:rPr sz="1700" spc="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65" dirty="0">
                <a:solidFill>
                  <a:srgbClr val="FFFFFF"/>
                </a:solidFill>
                <a:latin typeface="Book Antiqua"/>
                <a:cs typeface="Book Antiqua"/>
              </a:rPr>
              <a:t>choice</a:t>
            </a:r>
            <a:r>
              <a:rPr sz="1700" spc="1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05" dirty="0">
                <a:solidFill>
                  <a:srgbClr val="FFFFFF"/>
                </a:solidFill>
                <a:latin typeface="Book Antiqua"/>
                <a:cs typeface="Book Antiqua"/>
              </a:rPr>
              <a:t>of</a:t>
            </a:r>
            <a:r>
              <a:rPr sz="1700" spc="1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05" dirty="0">
                <a:solidFill>
                  <a:srgbClr val="FFFFFF"/>
                </a:solidFill>
                <a:latin typeface="Book Antiqua"/>
                <a:cs typeface="Book Antiqua"/>
              </a:rPr>
              <a:t>ham,</a:t>
            </a:r>
            <a:r>
              <a:rPr sz="1700" spc="1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30" dirty="0">
                <a:solidFill>
                  <a:srgbClr val="FFFFFF"/>
                </a:solidFill>
                <a:latin typeface="Book Antiqua"/>
                <a:cs typeface="Book Antiqua"/>
              </a:rPr>
              <a:t>bacon,</a:t>
            </a:r>
            <a:r>
              <a:rPr sz="1700" spc="1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60" dirty="0">
                <a:solidFill>
                  <a:srgbClr val="FFFFFF"/>
                </a:solidFill>
                <a:latin typeface="Book Antiqua"/>
                <a:cs typeface="Book Antiqua"/>
              </a:rPr>
              <a:t>or</a:t>
            </a:r>
            <a:r>
              <a:rPr sz="1700" spc="1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35" dirty="0">
                <a:solidFill>
                  <a:srgbClr val="FFFFFF"/>
                </a:solidFill>
                <a:latin typeface="Book Antiqua"/>
                <a:cs typeface="Book Antiqua"/>
              </a:rPr>
              <a:t>sausage. </a:t>
            </a:r>
            <a:r>
              <a:rPr sz="1700" spc="-175" dirty="0">
                <a:solidFill>
                  <a:srgbClr val="FFFFFF"/>
                </a:solidFill>
                <a:latin typeface="Book Antiqua"/>
                <a:cs typeface="Book Antiqua"/>
              </a:rPr>
              <a:t>Swiss</a:t>
            </a:r>
            <a:r>
              <a:rPr sz="1700" spc="1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60" dirty="0">
                <a:solidFill>
                  <a:srgbClr val="FFFFFF"/>
                </a:solidFill>
                <a:latin typeface="Book Antiqua"/>
                <a:cs typeface="Book Antiqua"/>
              </a:rPr>
              <a:t>or</a:t>
            </a:r>
            <a:r>
              <a:rPr sz="1700" spc="1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70" dirty="0">
                <a:solidFill>
                  <a:srgbClr val="FFFFFF"/>
                </a:solidFill>
                <a:latin typeface="Book Antiqua"/>
                <a:cs typeface="Book Antiqua"/>
              </a:rPr>
              <a:t>provolone.</a:t>
            </a:r>
            <a:endParaRPr sz="17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1700" spc="-130" dirty="0">
                <a:solidFill>
                  <a:srgbClr val="FFFFFF"/>
                </a:solidFill>
                <a:latin typeface="Book Antiqua"/>
                <a:cs typeface="Book Antiqua"/>
              </a:rPr>
              <a:t>Served</a:t>
            </a:r>
            <a:r>
              <a:rPr sz="170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245" dirty="0">
                <a:solidFill>
                  <a:srgbClr val="FFFFFF"/>
                </a:solidFill>
                <a:latin typeface="Book Antiqua"/>
                <a:cs typeface="Book Antiqua"/>
              </a:rPr>
              <a:t>on</a:t>
            </a:r>
            <a:r>
              <a:rPr sz="1700" dirty="0">
                <a:solidFill>
                  <a:srgbClr val="FFFFFF"/>
                </a:solidFill>
                <a:latin typeface="Book Antiqua"/>
                <a:cs typeface="Book Antiqua"/>
              </a:rPr>
              <a:t> a</a:t>
            </a:r>
            <a:r>
              <a:rPr sz="1700" spc="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30" dirty="0">
                <a:solidFill>
                  <a:srgbClr val="FFFFFF"/>
                </a:solidFill>
                <a:latin typeface="Book Antiqua"/>
                <a:cs typeface="Book Antiqua"/>
              </a:rPr>
              <a:t>toasted</a:t>
            </a:r>
            <a:r>
              <a:rPr sz="170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Book Antiqua"/>
                <a:cs typeface="Book Antiqua"/>
              </a:rPr>
              <a:t>croissant.</a:t>
            </a:r>
            <a:endParaRPr sz="1700">
              <a:latin typeface="Book Antiqua"/>
              <a:cs typeface="Book Antiqua"/>
            </a:endParaRPr>
          </a:p>
          <a:p>
            <a:pPr marL="1298575">
              <a:lnSpc>
                <a:spcPct val="100000"/>
              </a:lnSpc>
              <a:spcBef>
                <a:spcPts val="350"/>
              </a:spcBef>
            </a:pPr>
            <a:r>
              <a:rPr sz="1900" spc="-10" dirty="0">
                <a:solidFill>
                  <a:srgbClr val="FFFFFF"/>
                </a:solidFill>
                <a:latin typeface="Book Antiqua"/>
                <a:cs typeface="Book Antiqua"/>
              </a:rPr>
              <a:t>$12.00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48465" y="9252731"/>
            <a:ext cx="3164205" cy="19805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4805">
              <a:lnSpc>
                <a:spcPct val="100000"/>
              </a:lnSpc>
              <a:spcBef>
                <a:spcPts val="100"/>
              </a:spcBef>
            </a:pPr>
            <a:r>
              <a:rPr sz="2100" spc="-155" dirty="0">
                <a:solidFill>
                  <a:srgbClr val="FFFFFF"/>
                </a:solidFill>
                <a:latin typeface="Book Antiqua"/>
                <a:cs typeface="Book Antiqua"/>
              </a:rPr>
              <a:t>CINNAMON</a:t>
            </a:r>
            <a:r>
              <a:rPr sz="2100" spc="5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2100" spc="-20" dirty="0">
                <a:solidFill>
                  <a:srgbClr val="FFFFFF"/>
                </a:solidFill>
                <a:latin typeface="Book Antiqua"/>
                <a:cs typeface="Book Antiqua"/>
              </a:rPr>
              <a:t>ROLLS</a:t>
            </a:r>
            <a:endParaRPr sz="2100">
              <a:latin typeface="Book Antiqua"/>
              <a:cs typeface="Book Antiqua"/>
            </a:endParaRPr>
          </a:p>
          <a:p>
            <a:pPr marL="12700" marR="5080">
              <a:lnSpc>
                <a:spcPct val="116399"/>
              </a:lnSpc>
              <a:spcBef>
                <a:spcPts val="995"/>
              </a:spcBef>
            </a:pPr>
            <a:r>
              <a:rPr sz="1700" spc="-105" dirty="0">
                <a:solidFill>
                  <a:srgbClr val="FFFFFF"/>
                </a:solidFill>
                <a:latin typeface="Book Antiqua"/>
                <a:cs typeface="Book Antiqua"/>
              </a:rPr>
              <a:t>Great</a:t>
            </a:r>
            <a:r>
              <a:rPr sz="1700" spc="3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Book Antiqua"/>
                <a:cs typeface="Book Antiqua"/>
              </a:rPr>
              <a:t>grandma's</a:t>
            </a:r>
            <a:r>
              <a:rPr sz="1700" spc="4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45" dirty="0">
                <a:solidFill>
                  <a:srgbClr val="FFFFFF"/>
                </a:solidFill>
                <a:latin typeface="Book Antiqua"/>
                <a:cs typeface="Book Antiqua"/>
              </a:rPr>
              <a:t>secret</a:t>
            </a:r>
            <a:r>
              <a:rPr sz="1700" spc="3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50" dirty="0">
                <a:solidFill>
                  <a:srgbClr val="FFFFFF"/>
                </a:solidFill>
                <a:latin typeface="Book Antiqua"/>
                <a:cs typeface="Book Antiqua"/>
              </a:rPr>
              <a:t>recipe.</a:t>
            </a:r>
            <a:r>
              <a:rPr sz="1700" spc="4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Book Antiqua"/>
                <a:cs typeface="Book Antiqua"/>
              </a:rPr>
              <a:t>These </a:t>
            </a:r>
            <a:r>
              <a:rPr sz="1700" spc="-105" dirty="0">
                <a:solidFill>
                  <a:srgbClr val="FFFFFF"/>
                </a:solidFill>
                <a:latin typeface="Book Antiqua"/>
                <a:cs typeface="Book Antiqua"/>
              </a:rPr>
              <a:t>rolls</a:t>
            </a:r>
            <a:r>
              <a:rPr sz="1700" spc="1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10" dirty="0">
                <a:solidFill>
                  <a:srgbClr val="FFFFFF"/>
                </a:solidFill>
                <a:latin typeface="Book Antiqua"/>
                <a:cs typeface="Book Antiqua"/>
              </a:rPr>
              <a:t>are</a:t>
            </a:r>
            <a:r>
              <a:rPr sz="1700" spc="1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40" dirty="0">
                <a:solidFill>
                  <a:srgbClr val="FFFFFF"/>
                </a:solidFill>
                <a:latin typeface="Book Antiqua"/>
                <a:cs typeface="Book Antiqua"/>
              </a:rPr>
              <a:t>caked</a:t>
            </a:r>
            <a:r>
              <a:rPr sz="1700" spc="1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25" dirty="0">
                <a:solidFill>
                  <a:srgbClr val="FFFFFF"/>
                </a:solidFill>
                <a:latin typeface="Book Antiqua"/>
                <a:cs typeface="Book Antiqua"/>
              </a:rPr>
              <a:t>in</a:t>
            </a:r>
            <a:r>
              <a:rPr sz="1700" spc="1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90" dirty="0">
                <a:solidFill>
                  <a:srgbClr val="FFFFFF"/>
                </a:solidFill>
                <a:latin typeface="Book Antiqua"/>
                <a:cs typeface="Book Antiqua"/>
              </a:rPr>
              <a:t>butter,</a:t>
            </a:r>
            <a:r>
              <a:rPr sz="1700" spc="1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204" dirty="0">
                <a:solidFill>
                  <a:srgbClr val="FFFFFF"/>
                </a:solidFill>
                <a:latin typeface="Book Antiqua"/>
                <a:cs typeface="Book Antiqua"/>
              </a:rPr>
              <a:t>brown</a:t>
            </a:r>
            <a:r>
              <a:rPr sz="1700" spc="1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10" dirty="0">
                <a:solidFill>
                  <a:srgbClr val="FFFFFF"/>
                </a:solidFill>
                <a:latin typeface="Book Antiqua"/>
                <a:cs typeface="Book Antiqua"/>
              </a:rPr>
              <a:t>sugar, &amp;</a:t>
            </a:r>
            <a:r>
              <a:rPr sz="1700" spc="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65" dirty="0">
                <a:solidFill>
                  <a:srgbClr val="FFFFFF"/>
                </a:solidFill>
                <a:latin typeface="Book Antiqua"/>
                <a:cs typeface="Book Antiqua"/>
              </a:rPr>
              <a:t>cinnamon.</a:t>
            </a:r>
            <a:r>
              <a:rPr sz="1700" spc="1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05" dirty="0">
                <a:solidFill>
                  <a:srgbClr val="FFFFFF"/>
                </a:solidFill>
                <a:latin typeface="Book Antiqua"/>
                <a:cs typeface="Book Antiqua"/>
              </a:rPr>
              <a:t>Baked</a:t>
            </a:r>
            <a:r>
              <a:rPr sz="1700" spc="1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35" dirty="0">
                <a:solidFill>
                  <a:srgbClr val="FFFFFF"/>
                </a:solidFill>
                <a:latin typeface="Book Antiqua"/>
                <a:cs typeface="Book Antiqua"/>
              </a:rPr>
              <a:t>to</a:t>
            </a:r>
            <a:r>
              <a:rPr sz="1700" spc="1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35" dirty="0">
                <a:solidFill>
                  <a:srgbClr val="FFFFFF"/>
                </a:solidFill>
                <a:latin typeface="Book Antiqua"/>
                <a:cs typeface="Book Antiqua"/>
              </a:rPr>
              <a:t>perfection.</a:t>
            </a:r>
            <a:endParaRPr sz="17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700" spc="-140" dirty="0">
                <a:solidFill>
                  <a:srgbClr val="FFFFFF"/>
                </a:solidFill>
                <a:latin typeface="Book Antiqua"/>
                <a:cs typeface="Book Antiqua"/>
              </a:rPr>
              <a:t>Every</a:t>
            </a:r>
            <a:r>
              <a:rPr sz="1700" spc="15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85" dirty="0">
                <a:solidFill>
                  <a:srgbClr val="FFFFFF"/>
                </a:solidFill>
                <a:latin typeface="Book Antiqua"/>
                <a:cs typeface="Book Antiqua"/>
              </a:rPr>
              <a:t>roll</a:t>
            </a:r>
            <a:r>
              <a:rPr sz="1700" spc="2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235" dirty="0">
                <a:solidFill>
                  <a:srgbClr val="FFFFFF"/>
                </a:solidFill>
                <a:latin typeface="Book Antiqua"/>
                <a:cs typeface="Book Antiqua"/>
              </a:rPr>
              <a:t>comes</a:t>
            </a:r>
            <a:r>
              <a:rPr sz="1700" spc="2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85" dirty="0">
                <a:solidFill>
                  <a:srgbClr val="FFFFFF"/>
                </a:solidFill>
                <a:latin typeface="Book Antiqua"/>
                <a:cs typeface="Book Antiqua"/>
              </a:rPr>
              <a:t>out</a:t>
            </a:r>
            <a:r>
              <a:rPr sz="1700" spc="2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180" dirty="0">
                <a:solidFill>
                  <a:srgbClr val="FFFFFF"/>
                </a:solidFill>
                <a:latin typeface="Book Antiqua"/>
                <a:cs typeface="Book Antiqua"/>
              </a:rPr>
              <a:t>piping</a:t>
            </a:r>
            <a:r>
              <a:rPr sz="1700" spc="2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Book Antiqua"/>
                <a:cs typeface="Book Antiqua"/>
              </a:rPr>
              <a:t>hot.</a:t>
            </a:r>
            <a:endParaRPr sz="1700">
              <a:latin typeface="Book Antiqua"/>
              <a:cs typeface="Book Antiqua"/>
            </a:endParaRPr>
          </a:p>
          <a:p>
            <a:pPr marL="1339850">
              <a:lnSpc>
                <a:spcPct val="100000"/>
              </a:lnSpc>
              <a:spcBef>
                <a:spcPts val="335"/>
              </a:spcBef>
            </a:pPr>
            <a:r>
              <a:rPr sz="1700" spc="50" dirty="0">
                <a:solidFill>
                  <a:srgbClr val="FFFFFF"/>
                </a:solidFill>
                <a:latin typeface="Book Antiqua"/>
                <a:cs typeface="Book Antiqua"/>
              </a:rPr>
              <a:t>$4.00</a:t>
            </a:r>
            <a:endParaRPr sz="17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589</Words>
  <Application>Microsoft Office PowerPoint</Application>
  <PresentationFormat>Custom</PresentationFormat>
  <Paragraphs>83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Book Antiqua</vt:lpstr>
      <vt:lpstr>Garamond</vt:lpstr>
      <vt:lpstr>Office Theme</vt:lpstr>
      <vt:lpstr>BOWENS CREEK</vt:lpstr>
      <vt:lpstr>BOWENS CREEK Coffee, Crepes, &amp; Conversation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BOWENS CREEK MENU AUG 16 23</dc:title>
  <dc:creator>James Stoops</dc:creator>
  <cp:keywords>DAFl7ZafmGU,BAEcUuIsBTM</cp:keywords>
  <cp:lastModifiedBy>Kristyn Malkowski</cp:lastModifiedBy>
  <cp:revision>1</cp:revision>
  <dcterms:created xsi:type="dcterms:W3CDTF">2023-09-20T15:43:31Z</dcterms:created>
  <dcterms:modified xsi:type="dcterms:W3CDTF">2023-09-20T15:44:18Z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2023-09-19T00:00:00Z</vt:filetime>
  </property>
  <property fmtid="{D5CDD505-2E9C-101B-9397-08002B2CF9AE}" pid="3" name="Creator">
    <vt:lpwstr>Canva</vt:lpwstr>
  </property>
  <property fmtid="{D5CDD505-2E9C-101B-9397-08002B2CF9AE}" pid="4" name="LastSaved">
    <vt:filetime>2023-09-20T00:00:00Z</vt:filetime>
  </property>
  <property fmtid="{D5CDD505-2E9C-101B-9397-08002B2CF9AE}" pid="5" name="Producer">
    <vt:lpwstr>Canva</vt:lpwstr>
  </property>
</Properties>
</file>