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76446" y="2999080"/>
            <a:ext cx="249237" cy="130263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101000" y="4224464"/>
            <a:ext cx="3705225" cy="1035685"/>
            <a:chOff x="2101000" y="4224464"/>
            <a:chExt cx="3705225" cy="1035685"/>
          </a:xfrm>
        </p:grpSpPr>
        <p:sp>
          <p:nvSpPr>
            <p:cNvPr id="4" name="object 4"/>
            <p:cNvSpPr/>
            <p:nvPr/>
          </p:nvSpPr>
          <p:spPr>
            <a:xfrm>
              <a:off x="2587959" y="4762124"/>
              <a:ext cx="2731770" cy="497840"/>
            </a:xfrm>
            <a:custGeom>
              <a:avLst/>
              <a:gdLst/>
              <a:ahLst/>
              <a:cxnLst/>
              <a:rect l="l" t="t" r="r" b="b"/>
              <a:pathLst>
                <a:path w="2731770" h="497839">
                  <a:moveTo>
                    <a:pt x="105829" y="393699"/>
                  </a:moveTo>
                  <a:lnTo>
                    <a:pt x="19037" y="393699"/>
                  </a:lnTo>
                  <a:lnTo>
                    <a:pt x="21069" y="397509"/>
                  </a:lnTo>
                  <a:lnTo>
                    <a:pt x="25374" y="403859"/>
                  </a:lnTo>
                  <a:lnTo>
                    <a:pt x="23025" y="410209"/>
                  </a:lnTo>
                  <a:lnTo>
                    <a:pt x="21424" y="411479"/>
                  </a:lnTo>
                  <a:lnTo>
                    <a:pt x="19572" y="411479"/>
                  </a:lnTo>
                  <a:lnTo>
                    <a:pt x="47732" y="445769"/>
                  </a:lnTo>
                  <a:lnTo>
                    <a:pt x="87741" y="473709"/>
                  </a:lnTo>
                  <a:lnTo>
                    <a:pt x="136251" y="491489"/>
                  </a:lnTo>
                  <a:lnTo>
                    <a:pt x="190957" y="497839"/>
                  </a:lnTo>
                  <a:lnTo>
                    <a:pt x="706818" y="497839"/>
                  </a:lnTo>
                  <a:lnTo>
                    <a:pt x="708736" y="492759"/>
                  </a:lnTo>
                  <a:lnTo>
                    <a:pt x="709587" y="490219"/>
                  </a:lnTo>
                  <a:lnTo>
                    <a:pt x="637654" y="490219"/>
                  </a:lnTo>
                  <a:lnTo>
                    <a:pt x="632980" y="483869"/>
                  </a:lnTo>
                  <a:lnTo>
                    <a:pt x="635901" y="481329"/>
                  </a:lnTo>
                  <a:lnTo>
                    <a:pt x="638721" y="478789"/>
                  </a:lnTo>
                  <a:lnTo>
                    <a:pt x="641832" y="477519"/>
                  </a:lnTo>
                  <a:lnTo>
                    <a:pt x="703326" y="477519"/>
                  </a:lnTo>
                  <a:lnTo>
                    <a:pt x="702437" y="474979"/>
                  </a:lnTo>
                  <a:lnTo>
                    <a:pt x="700354" y="471169"/>
                  </a:lnTo>
                  <a:lnTo>
                    <a:pt x="701827" y="468629"/>
                  </a:lnTo>
                  <a:lnTo>
                    <a:pt x="703859" y="464819"/>
                  </a:lnTo>
                  <a:lnTo>
                    <a:pt x="236842" y="464819"/>
                  </a:lnTo>
                  <a:lnTo>
                    <a:pt x="235528" y="463549"/>
                  </a:lnTo>
                  <a:lnTo>
                    <a:pt x="204749" y="463549"/>
                  </a:lnTo>
                  <a:lnTo>
                    <a:pt x="203276" y="458469"/>
                  </a:lnTo>
                  <a:lnTo>
                    <a:pt x="201320" y="454659"/>
                  </a:lnTo>
                  <a:lnTo>
                    <a:pt x="201132" y="453389"/>
                  </a:lnTo>
                  <a:lnTo>
                    <a:pt x="151625" y="453389"/>
                  </a:lnTo>
                  <a:lnTo>
                    <a:pt x="148196" y="444499"/>
                  </a:lnTo>
                  <a:lnTo>
                    <a:pt x="147256" y="438149"/>
                  </a:lnTo>
                  <a:lnTo>
                    <a:pt x="150152" y="435609"/>
                  </a:lnTo>
                  <a:lnTo>
                    <a:pt x="151625" y="433069"/>
                  </a:lnTo>
                  <a:lnTo>
                    <a:pt x="237658" y="433069"/>
                  </a:lnTo>
                  <a:lnTo>
                    <a:pt x="239852" y="429259"/>
                  </a:lnTo>
                  <a:lnTo>
                    <a:pt x="242404" y="426719"/>
                  </a:lnTo>
                  <a:lnTo>
                    <a:pt x="291544" y="426719"/>
                  </a:lnTo>
                  <a:lnTo>
                    <a:pt x="289420" y="420369"/>
                  </a:lnTo>
                  <a:lnTo>
                    <a:pt x="292646" y="412749"/>
                  </a:lnTo>
                  <a:lnTo>
                    <a:pt x="297065" y="402589"/>
                  </a:lnTo>
                  <a:lnTo>
                    <a:pt x="924329" y="402589"/>
                  </a:lnTo>
                  <a:lnTo>
                    <a:pt x="925185" y="401319"/>
                  </a:lnTo>
                  <a:lnTo>
                    <a:pt x="926223" y="400049"/>
                  </a:lnTo>
                  <a:lnTo>
                    <a:pt x="114325" y="400049"/>
                  </a:lnTo>
                  <a:lnTo>
                    <a:pt x="105829" y="393699"/>
                  </a:lnTo>
                  <a:close/>
                </a:path>
                <a:path w="2731770" h="497839">
                  <a:moveTo>
                    <a:pt x="1663173" y="463549"/>
                  </a:moveTo>
                  <a:lnTo>
                    <a:pt x="745439" y="463549"/>
                  </a:lnTo>
                  <a:lnTo>
                    <a:pt x="750138" y="469899"/>
                  </a:lnTo>
                  <a:lnTo>
                    <a:pt x="745439" y="482599"/>
                  </a:lnTo>
                  <a:lnTo>
                    <a:pt x="718985" y="482599"/>
                  </a:lnTo>
                  <a:lnTo>
                    <a:pt x="722934" y="486409"/>
                  </a:lnTo>
                  <a:lnTo>
                    <a:pt x="724547" y="492759"/>
                  </a:lnTo>
                  <a:lnTo>
                    <a:pt x="725538" y="497839"/>
                  </a:lnTo>
                  <a:lnTo>
                    <a:pt x="1137386" y="497839"/>
                  </a:lnTo>
                  <a:lnTo>
                    <a:pt x="1138809" y="496569"/>
                  </a:lnTo>
                  <a:lnTo>
                    <a:pt x="1751357" y="496569"/>
                  </a:lnTo>
                  <a:lnTo>
                    <a:pt x="1753293" y="494029"/>
                  </a:lnTo>
                  <a:lnTo>
                    <a:pt x="1575904" y="494029"/>
                  </a:lnTo>
                  <a:lnTo>
                    <a:pt x="1574444" y="488949"/>
                  </a:lnTo>
                  <a:lnTo>
                    <a:pt x="1572475" y="485139"/>
                  </a:lnTo>
                  <a:lnTo>
                    <a:pt x="1571536" y="478789"/>
                  </a:lnTo>
                  <a:lnTo>
                    <a:pt x="1574444" y="476249"/>
                  </a:lnTo>
                  <a:lnTo>
                    <a:pt x="1575904" y="473709"/>
                  </a:lnTo>
                  <a:lnTo>
                    <a:pt x="1665857" y="473709"/>
                  </a:lnTo>
                  <a:lnTo>
                    <a:pt x="1664925" y="471169"/>
                  </a:lnTo>
                  <a:lnTo>
                    <a:pt x="1663356" y="464819"/>
                  </a:lnTo>
                  <a:lnTo>
                    <a:pt x="1663173" y="463549"/>
                  </a:lnTo>
                  <a:close/>
                </a:path>
                <a:path w="2731770" h="497839">
                  <a:moveTo>
                    <a:pt x="1751357" y="496569"/>
                  </a:moveTo>
                  <a:lnTo>
                    <a:pt x="1138809" y="496569"/>
                  </a:lnTo>
                  <a:lnTo>
                    <a:pt x="1141361" y="497839"/>
                  </a:lnTo>
                  <a:lnTo>
                    <a:pt x="1750390" y="497839"/>
                  </a:lnTo>
                  <a:lnTo>
                    <a:pt x="1751357" y="496569"/>
                  </a:lnTo>
                  <a:close/>
                </a:path>
                <a:path w="2731770" h="497839">
                  <a:moveTo>
                    <a:pt x="2007417" y="487679"/>
                  </a:moveTo>
                  <a:lnTo>
                    <a:pt x="1764474" y="487679"/>
                  </a:lnTo>
                  <a:lnTo>
                    <a:pt x="1767471" y="491489"/>
                  </a:lnTo>
                  <a:lnTo>
                    <a:pt x="1772043" y="497839"/>
                  </a:lnTo>
                  <a:lnTo>
                    <a:pt x="2011476" y="497839"/>
                  </a:lnTo>
                  <a:lnTo>
                    <a:pt x="2004872" y="492759"/>
                  </a:lnTo>
                  <a:lnTo>
                    <a:pt x="2006282" y="490219"/>
                  </a:lnTo>
                  <a:lnTo>
                    <a:pt x="2007417" y="487679"/>
                  </a:lnTo>
                  <a:close/>
                </a:path>
                <a:path w="2731770" h="497839">
                  <a:moveTo>
                    <a:pt x="2085708" y="486409"/>
                  </a:moveTo>
                  <a:lnTo>
                    <a:pt x="2009178" y="486409"/>
                  </a:lnTo>
                  <a:lnTo>
                    <a:pt x="2012314" y="487679"/>
                  </a:lnTo>
                  <a:lnTo>
                    <a:pt x="2015134" y="490219"/>
                  </a:lnTo>
                  <a:lnTo>
                    <a:pt x="2018068" y="492759"/>
                  </a:lnTo>
                  <a:lnTo>
                    <a:pt x="2014410" y="497839"/>
                  </a:lnTo>
                  <a:lnTo>
                    <a:pt x="2209914" y="497839"/>
                  </a:lnTo>
                  <a:lnTo>
                    <a:pt x="2207437" y="496569"/>
                  </a:lnTo>
                  <a:lnTo>
                    <a:pt x="2205101" y="495299"/>
                  </a:lnTo>
                  <a:lnTo>
                    <a:pt x="2202700" y="492759"/>
                  </a:lnTo>
                  <a:lnTo>
                    <a:pt x="2203637" y="491489"/>
                  </a:lnTo>
                  <a:lnTo>
                    <a:pt x="2087905" y="491489"/>
                  </a:lnTo>
                  <a:lnTo>
                    <a:pt x="2085708" y="486409"/>
                  </a:lnTo>
                  <a:close/>
                </a:path>
                <a:path w="2731770" h="497839">
                  <a:moveTo>
                    <a:pt x="2609983" y="486409"/>
                  </a:moveTo>
                  <a:lnTo>
                    <a:pt x="2207387" y="486409"/>
                  </a:lnTo>
                  <a:lnTo>
                    <a:pt x="2215896" y="492759"/>
                  </a:lnTo>
                  <a:lnTo>
                    <a:pt x="2214841" y="494029"/>
                  </a:lnTo>
                  <a:lnTo>
                    <a:pt x="2213648" y="496569"/>
                  </a:lnTo>
                  <a:lnTo>
                    <a:pt x="2212657" y="497839"/>
                  </a:lnTo>
                  <a:lnTo>
                    <a:pt x="2540215" y="497839"/>
                  </a:lnTo>
                  <a:lnTo>
                    <a:pt x="2590978" y="492759"/>
                  </a:lnTo>
                  <a:lnTo>
                    <a:pt x="2609983" y="486409"/>
                  </a:lnTo>
                  <a:close/>
                </a:path>
                <a:path w="2731770" h="497839">
                  <a:moveTo>
                    <a:pt x="1665857" y="473709"/>
                  </a:moveTo>
                  <a:lnTo>
                    <a:pt x="1575904" y="473709"/>
                  </a:lnTo>
                  <a:lnTo>
                    <a:pt x="1577365" y="477519"/>
                  </a:lnTo>
                  <a:lnTo>
                    <a:pt x="1579346" y="482599"/>
                  </a:lnTo>
                  <a:lnTo>
                    <a:pt x="1580273" y="488949"/>
                  </a:lnTo>
                  <a:lnTo>
                    <a:pt x="1577365" y="491489"/>
                  </a:lnTo>
                  <a:lnTo>
                    <a:pt x="1575904" y="494029"/>
                  </a:lnTo>
                  <a:lnTo>
                    <a:pt x="1753293" y="494029"/>
                  </a:lnTo>
                  <a:lnTo>
                    <a:pt x="1755228" y="491489"/>
                  </a:lnTo>
                  <a:lnTo>
                    <a:pt x="1758353" y="487679"/>
                  </a:lnTo>
                  <a:lnTo>
                    <a:pt x="2007417" y="487679"/>
                  </a:lnTo>
                  <a:lnTo>
                    <a:pt x="2007984" y="486409"/>
                  </a:lnTo>
                  <a:lnTo>
                    <a:pt x="2085708" y="486409"/>
                  </a:lnTo>
                  <a:lnTo>
                    <a:pt x="2083993" y="482599"/>
                  </a:lnTo>
                  <a:lnTo>
                    <a:pt x="1668589" y="482599"/>
                  </a:lnTo>
                  <a:lnTo>
                    <a:pt x="1666789" y="476249"/>
                  </a:lnTo>
                  <a:lnTo>
                    <a:pt x="1665857" y="473709"/>
                  </a:lnTo>
                  <a:close/>
                </a:path>
                <a:path w="2731770" h="497839">
                  <a:moveTo>
                    <a:pt x="2163838" y="473709"/>
                  </a:moveTo>
                  <a:lnTo>
                    <a:pt x="2089531" y="473709"/>
                  </a:lnTo>
                  <a:lnTo>
                    <a:pt x="2091563" y="477519"/>
                  </a:lnTo>
                  <a:lnTo>
                    <a:pt x="2095855" y="483869"/>
                  </a:lnTo>
                  <a:lnTo>
                    <a:pt x="2093518" y="488949"/>
                  </a:lnTo>
                  <a:lnTo>
                    <a:pt x="2091918" y="491489"/>
                  </a:lnTo>
                  <a:lnTo>
                    <a:pt x="2203637" y="491489"/>
                  </a:lnTo>
                  <a:lnTo>
                    <a:pt x="2207387" y="486409"/>
                  </a:lnTo>
                  <a:lnTo>
                    <a:pt x="2609983" y="486409"/>
                  </a:lnTo>
                  <a:lnTo>
                    <a:pt x="2621387" y="482599"/>
                  </a:lnTo>
                  <a:lnTo>
                    <a:pt x="2565361" y="482599"/>
                  </a:lnTo>
                  <a:lnTo>
                    <a:pt x="2563901" y="481329"/>
                  </a:lnTo>
                  <a:lnTo>
                    <a:pt x="2561971" y="478789"/>
                  </a:lnTo>
                  <a:lnTo>
                    <a:pt x="2166239" y="478789"/>
                  </a:lnTo>
                  <a:lnTo>
                    <a:pt x="2164549" y="474979"/>
                  </a:lnTo>
                  <a:lnTo>
                    <a:pt x="2163838" y="473709"/>
                  </a:lnTo>
                  <a:close/>
                </a:path>
                <a:path w="2731770" h="497839">
                  <a:moveTo>
                    <a:pt x="703326" y="477519"/>
                  </a:moveTo>
                  <a:lnTo>
                    <a:pt x="643051" y="477519"/>
                  </a:lnTo>
                  <a:lnTo>
                    <a:pt x="644753" y="481329"/>
                  </a:lnTo>
                  <a:lnTo>
                    <a:pt x="646163" y="483869"/>
                  </a:lnTo>
                  <a:lnTo>
                    <a:pt x="643293" y="486409"/>
                  </a:lnTo>
                  <a:lnTo>
                    <a:pt x="640435" y="487679"/>
                  </a:lnTo>
                  <a:lnTo>
                    <a:pt x="637654" y="490219"/>
                  </a:lnTo>
                  <a:lnTo>
                    <a:pt x="709587" y="490219"/>
                  </a:lnTo>
                  <a:lnTo>
                    <a:pt x="710438" y="487679"/>
                  </a:lnTo>
                  <a:lnTo>
                    <a:pt x="712323" y="483869"/>
                  </a:lnTo>
                  <a:lnTo>
                    <a:pt x="707313" y="483869"/>
                  </a:lnTo>
                  <a:lnTo>
                    <a:pt x="704214" y="480059"/>
                  </a:lnTo>
                  <a:lnTo>
                    <a:pt x="703326" y="477519"/>
                  </a:lnTo>
                  <a:close/>
                </a:path>
                <a:path w="2731770" h="497839">
                  <a:moveTo>
                    <a:pt x="291544" y="426719"/>
                  </a:moveTo>
                  <a:lnTo>
                    <a:pt x="246913" y="426719"/>
                  </a:lnTo>
                  <a:lnTo>
                    <a:pt x="248907" y="427989"/>
                  </a:lnTo>
                  <a:lnTo>
                    <a:pt x="252323" y="438149"/>
                  </a:lnTo>
                  <a:lnTo>
                    <a:pt x="252615" y="448309"/>
                  </a:lnTo>
                  <a:lnTo>
                    <a:pt x="246951" y="458469"/>
                  </a:lnTo>
                  <a:lnTo>
                    <a:pt x="240995" y="461009"/>
                  </a:lnTo>
                  <a:lnTo>
                    <a:pt x="236842" y="464819"/>
                  </a:lnTo>
                  <a:lnTo>
                    <a:pt x="704494" y="464819"/>
                  </a:lnTo>
                  <a:lnTo>
                    <a:pt x="707402" y="467359"/>
                  </a:lnTo>
                  <a:lnTo>
                    <a:pt x="710247" y="469899"/>
                  </a:lnTo>
                  <a:lnTo>
                    <a:pt x="712317" y="473709"/>
                  </a:lnTo>
                  <a:lnTo>
                    <a:pt x="713270" y="476249"/>
                  </a:lnTo>
                  <a:lnTo>
                    <a:pt x="713244" y="481329"/>
                  </a:lnTo>
                  <a:lnTo>
                    <a:pt x="711758" y="483869"/>
                  </a:lnTo>
                  <a:lnTo>
                    <a:pt x="712323" y="483869"/>
                  </a:lnTo>
                  <a:lnTo>
                    <a:pt x="712952" y="482599"/>
                  </a:lnTo>
                  <a:lnTo>
                    <a:pt x="745439" y="482599"/>
                  </a:lnTo>
                  <a:lnTo>
                    <a:pt x="743978" y="481329"/>
                  </a:lnTo>
                  <a:lnTo>
                    <a:pt x="741083" y="477519"/>
                  </a:lnTo>
                  <a:lnTo>
                    <a:pt x="742010" y="471169"/>
                  </a:lnTo>
                  <a:lnTo>
                    <a:pt x="743978" y="467359"/>
                  </a:lnTo>
                  <a:lnTo>
                    <a:pt x="745439" y="463549"/>
                  </a:lnTo>
                  <a:lnTo>
                    <a:pt x="1663173" y="463549"/>
                  </a:lnTo>
                  <a:lnTo>
                    <a:pt x="1662625" y="459739"/>
                  </a:lnTo>
                  <a:lnTo>
                    <a:pt x="1020051" y="459739"/>
                  </a:lnTo>
                  <a:lnTo>
                    <a:pt x="1016368" y="452119"/>
                  </a:lnTo>
                  <a:lnTo>
                    <a:pt x="1015358" y="443229"/>
                  </a:lnTo>
                  <a:lnTo>
                    <a:pt x="297065" y="443229"/>
                  </a:lnTo>
                  <a:lnTo>
                    <a:pt x="291544" y="426719"/>
                  </a:lnTo>
                  <a:close/>
                </a:path>
                <a:path w="2731770" h="497839">
                  <a:moveTo>
                    <a:pt x="1892782" y="443229"/>
                  </a:moveTo>
                  <a:lnTo>
                    <a:pt x="1668589" y="443229"/>
                  </a:lnTo>
                  <a:lnTo>
                    <a:pt x="1670799" y="448309"/>
                  </a:lnTo>
                  <a:lnTo>
                    <a:pt x="1675079" y="453389"/>
                  </a:lnTo>
                  <a:lnTo>
                    <a:pt x="1674723" y="458469"/>
                  </a:lnTo>
                  <a:lnTo>
                    <a:pt x="1673816" y="464819"/>
                  </a:lnTo>
                  <a:lnTo>
                    <a:pt x="1672251" y="471169"/>
                  </a:lnTo>
                  <a:lnTo>
                    <a:pt x="1670389" y="476249"/>
                  </a:lnTo>
                  <a:lnTo>
                    <a:pt x="1668589" y="482599"/>
                  </a:lnTo>
                  <a:lnTo>
                    <a:pt x="2083993" y="482599"/>
                  </a:lnTo>
                  <a:lnTo>
                    <a:pt x="2082850" y="480059"/>
                  </a:lnTo>
                  <a:lnTo>
                    <a:pt x="2083638" y="476249"/>
                  </a:lnTo>
                  <a:lnTo>
                    <a:pt x="2083638" y="474979"/>
                  </a:lnTo>
                  <a:lnTo>
                    <a:pt x="2072932" y="474979"/>
                  </a:lnTo>
                  <a:lnTo>
                    <a:pt x="2062568" y="472439"/>
                  </a:lnTo>
                  <a:lnTo>
                    <a:pt x="2061771" y="469899"/>
                  </a:lnTo>
                  <a:lnTo>
                    <a:pt x="1704301" y="469899"/>
                  </a:lnTo>
                  <a:lnTo>
                    <a:pt x="1702600" y="466089"/>
                  </a:lnTo>
                  <a:lnTo>
                    <a:pt x="1701190" y="463549"/>
                  </a:lnTo>
                  <a:lnTo>
                    <a:pt x="1709686" y="455929"/>
                  </a:lnTo>
                  <a:lnTo>
                    <a:pt x="1890226" y="455929"/>
                  </a:lnTo>
                  <a:lnTo>
                    <a:pt x="1888096" y="449579"/>
                  </a:lnTo>
                  <a:lnTo>
                    <a:pt x="1892782" y="443229"/>
                  </a:lnTo>
                  <a:close/>
                </a:path>
                <a:path w="2731770" h="497839">
                  <a:moveTo>
                    <a:pt x="2658964" y="463549"/>
                  </a:moveTo>
                  <a:lnTo>
                    <a:pt x="2565361" y="463549"/>
                  </a:lnTo>
                  <a:lnTo>
                    <a:pt x="2570048" y="469899"/>
                  </a:lnTo>
                  <a:lnTo>
                    <a:pt x="2565361" y="482599"/>
                  </a:lnTo>
                  <a:lnTo>
                    <a:pt x="2621387" y="482599"/>
                  </a:lnTo>
                  <a:lnTo>
                    <a:pt x="2636591" y="477519"/>
                  </a:lnTo>
                  <a:lnTo>
                    <a:pt x="2658964" y="463549"/>
                  </a:lnTo>
                  <a:close/>
                </a:path>
                <a:path w="2731770" h="497839">
                  <a:moveTo>
                    <a:pt x="2523309" y="467359"/>
                  </a:moveTo>
                  <a:lnTo>
                    <a:pt x="2173224" y="467359"/>
                  </a:lnTo>
                  <a:lnTo>
                    <a:pt x="2174913" y="471169"/>
                  </a:lnTo>
                  <a:lnTo>
                    <a:pt x="2176322" y="472439"/>
                  </a:lnTo>
                  <a:lnTo>
                    <a:pt x="2173389" y="474979"/>
                  </a:lnTo>
                  <a:lnTo>
                    <a:pt x="2170569" y="478789"/>
                  </a:lnTo>
                  <a:lnTo>
                    <a:pt x="2561971" y="478789"/>
                  </a:lnTo>
                  <a:lnTo>
                    <a:pt x="2561005" y="477519"/>
                  </a:lnTo>
                  <a:lnTo>
                    <a:pt x="2561234" y="476249"/>
                  </a:lnTo>
                  <a:lnTo>
                    <a:pt x="2561583" y="473709"/>
                  </a:lnTo>
                  <a:lnTo>
                    <a:pt x="2525433" y="473709"/>
                  </a:lnTo>
                  <a:lnTo>
                    <a:pt x="2523309" y="467359"/>
                  </a:lnTo>
                  <a:close/>
                </a:path>
                <a:path w="2731770" h="497839">
                  <a:moveTo>
                    <a:pt x="2524340" y="435609"/>
                  </a:moveTo>
                  <a:lnTo>
                    <a:pt x="2076996" y="435609"/>
                  </a:lnTo>
                  <a:lnTo>
                    <a:pt x="2082812" y="441959"/>
                  </a:lnTo>
                  <a:lnTo>
                    <a:pt x="2083282" y="445769"/>
                  </a:lnTo>
                  <a:lnTo>
                    <a:pt x="2084142" y="453389"/>
                  </a:lnTo>
                  <a:lnTo>
                    <a:pt x="2084607" y="459739"/>
                  </a:lnTo>
                  <a:lnTo>
                    <a:pt x="2084654" y="462279"/>
                  </a:lnTo>
                  <a:lnTo>
                    <a:pt x="2084470" y="467359"/>
                  </a:lnTo>
                  <a:lnTo>
                    <a:pt x="2082965" y="472439"/>
                  </a:lnTo>
                  <a:lnTo>
                    <a:pt x="2081644" y="474979"/>
                  </a:lnTo>
                  <a:lnTo>
                    <a:pt x="2083638" y="474979"/>
                  </a:lnTo>
                  <a:lnTo>
                    <a:pt x="2083638" y="473709"/>
                  </a:lnTo>
                  <a:lnTo>
                    <a:pt x="2163838" y="473709"/>
                  </a:lnTo>
                  <a:lnTo>
                    <a:pt x="2163127" y="472439"/>
                  </a:lnTo>
                  <a:lnTo>
                    <a:pt x="2166061" y="471169"/>
                  </a:lnTo>
                  <a:lnTo>
                    <a:pt x="2168880" y="467359"/>
                  </a:lnTo>
                  <a:lnTo>
                    <a:pt x="2523309" y="467359"/>
                  </a:lnTo>
                  <a:lnTo>
                    <a:pt x="2517787" y="450849"/>
                  </a:lnTo>
                  <a:lnTo>
                    <a:pt x="2524340" y="435609"/>
                  </a:lnTo>
                  <a:close/>
                </a:path>
                <a:path w="2731770" h="497839">
                  <a:moveTo>
                    <a:pt x="2591371" y="433069"/>
                  </a:moveTo>
                  <a:lnTo>
                    <a:pt x="2525433" y="433069"/>
                  </a:lnTo>
                  <a:lnTo>
                    <a:pt x="2527630" y="438149"/>
                  </a:lnTo>
                  <a:lnTo>
                    <a:pt x="2530957" y="443229"/>
                  </a:lnTo>
                  <a:lnTo>
                    <a:pt x="2532456" y="454659"/>
                  </a:lnTo>
                  <a:lnTo>
                    <a:pt x="2530995" y="461009"/>
                  </a:lnTo>
                  <a:lnTo>
                    <a:pt x="2529763" y="466089"/>
                  </a:lnTo>
                  <a:lnTo>
                    <a:pt x="2529205" y="469899"/>
                  </a:lnTo>
                  <a:lnTo>
                    <a:pt x="2526931" y="471169"/>
                  </a:lnTo>
                  <a:lnTo>
                    <a:pt x="2525433" y="473709"/>
                  </a:lnTo>
                  <a:lnTo>
                    <a:pt x="2561583" y="473709"/>
                  </a:lnTo>
                  <a:lnTo>
                    <a:pt x="2561932" y="471169"/>
                  </a:lnTo>
                  <a:lnTo>
                    <a:pt x="2563901" y="467359"/>
                  </a:lnTo>
                  <a:lnTo>
                    <a:pt x="2565361" y="463549"/>
                  </a:lnTo>
                  <a:lnTo>
                    <a:pt x="2658964" y="463549"/>
                  </a:lnTo>
                  <a:lnTo>
                    <a:pt x="2675235" y="453389"/>
                  </a:lnTo>
                  <a:lnTo>
                    <a:pt x="2591371" y="453389"/>
                  </a:lnTo>
                  <a:lnTo>
                    <a:pt x="2586685" y="447039"/>
                  </a:lnTo>
                  <a:lnTo>
                    <a:pt x="2591371" y="433069"/>
                  </a:lnTo>
                  <a:close/>
                </a:path>
                <a:path w="2731770" h="497839">
                  <a:moveTo>
                    <a:pt x="1890226" y="455929"/>
                  </a:moveTo>
                  <a:lnTo>
                    <a:pt x="1709686" y="455929"/>
                  </a:lnTo>
                  <a:lnTo>
                    <a:pt x="1714373" y="463549"/>
                  </a:lnTo>
                  <a:lnTo>
                    <a:pt x="1711452" y="466089"/>
                  </a:lnTo>
                  <a:lnTo>
                    <a:pt x="1708632" y="468629"/>
                  </a:lnTo>
                  <a:lnTo>
                    <a:pt x="1705521" y="469899"/>
                  </a:lnTo>
                  <a:lnTo>
                    <a:pt x="2061771" y="469899"/>
                  </a:lnTo>
                  <a:lnTo>
                    <a:pt x="2060575" y="466089"/>
                  </a:lnTo>
                  <a:lnTo>
                    <a:pt x="2059051" y="463549"/>
                  </a:lnTo>
                  <a:lnTo>
                    <a:pt x="1892782" y="463549"/>
                  </a:lnTo>
                  <a:lnTo>
                    <a:pt x="1890226" y="455929"/>
                  </a:lnTo>
                  <a:close/>
                </a:path>
                <a:path w="2731770" h="497839">
                  <a:moveTo>
                    <a:pt x="230744" y="443229"/>
                  </a:moveTo>
                  <a:lnTo>
                    <a:pt x="204749" y="443229"/>
                  </a:lnTo>
                  <a:lnTo>
                    <a:pt x="209435" y="455929"/>
                  </a:lnTo>
                  <a:lnTo>
                    <a:pt x="204749" y="463549"/>
                  </a:lnTo>
                  <a:lnTo>
                    <a:pt x="235528" y="463549"/>
                  </a:lnTo>
                  <a:lnTo>
                    <a:pt x="225018" y="453389"/>
                  </a:lnTo>
                  <a:lnTo>
                    <a:pt x="226187" y="452119"/>
                  </a:lnTo>
                  <a:lnTo>
                    <a:pt x="227241" y="449579"/>
                  </a:lnTo>
                  <a:lnTo>
                    <a:pt x="230744" y="443229"/>
                  </a:lnTo>
                  <a:close/>
                </a:path>
                <a:path w="2731770" h="497839">
                  <a:moveTo>
                    <a:pt x="2070687" y="443229"/>
                  </a:moveTo>
                  <a:lnTo>
                    <a:pt x="1892782" y="443229"/>
                  </a:lnTo>
                  <a:lnTo>
                    <a:pt x="1894243" y="447039"/>
                  </a:lnTo>
                  <a:lnTo>
                    <a:pt x="1896224" y="452119"/>
                  </a:lnTo>
                  <a:lnTo>
                    <a:pt x="1897151" y="458469"/>
                  </a:lnTo>
                  <a:lnTo>
                    <a:pt x="1894243" y="461009"/>
                  </a:lnTo>
                  <a:lnTo>
                    <a:pt x="1892782" y="463549"/>
                  </a:lnTo>
                  <a:lnTo>
                    <a:pt x="2059051" y="463549"/>
                  </a:lnTo>
                  <a:lnTo>
                    <a:pt x="2058289" y="462279"/>
                  </a:lnTo>
                  <a:lnTo>
                    <a:pt x="2062718" y="454659"/>
                  </a:lnTo>
                  <a:lnTo>
                    <a:pt x="2067123" y="448309"/>
                  </a:lnTo>
                  <a:lnTo>
                    <a:pt x="2070687" y="443229"/>
                  </a:lnTo>
                  <a:close/>
                </a:path>
                <a:path w="2731770" h="497839">
                  <a:moveTo>
                    <a:pt x="1703095" y="426719"/>
                  </a:moveTo>
                  <a:lnTo>
                    <a:pt x="1024724" y="426719"/>
                  </a:lnTo>
                  <a:lnTo>
                    <a:pt x="1028413" y="434339"/>
                  </a:lnTo>
                  <a:lnTo>
                    <a:pt x="1029573" y="444499"/>
                  </a:lnTo>
                  <a:lnTo>
                    <a:pt x="1028232" y="453389"/>
                  </a:lnTo>
                  <a:lnTo>
                    <a:pt x="1024420" y="459739"/>
                  </a:lnTo>
                  <a:lnTo>
                    <a:pt x="1662625" y="459739"/>
                  </a:lnTo>
                  <a:lnTo>
                    <a:pt x="1662442" y="458469"/>
                  </a:lnTo>
                  <a:lnTo>
                    <a:pt x="1662112" y="453389"/>
                  </a:lnTo>
                  <a:lnTo>
                    <a:pt x="1666392" y="448309"/>
                  </a:lnTo>
                  <a:lnTo>
                    <a:pt x="1668589" y="443229"/>
                  </a:lnTo>
                  <a:lnTo>
                    <a:pt x="2070687" y="443229"/>
                  </a:lnTo>
                  <a:lnTo>
                    <a:pt x="2071578" y="441959"/>
                  </a:lnTo>
                  <a:lnTo>
                    <a:pt x="2076170" y="435609"/>
                  </a:lnTo>
                  <a:lnTo>
                    <a:pt x="2524340" y="435609"/>
                  </a:lnTo>
                  <a:lnTo>
                    <a:pt x="2525433" y="433069"/>
                  </a:lnTo>
                  <a:lnTo>
                    <a:pt x="1707794" y="433069"/>
                  </a:lnTo>
                  <a:lnTo>
                    <a:pt x="1703095" y="426719"/>
                  </a:lnTo>
                  <a:close/>
                </a:path>
                <a:path w="2731770" h="497839">
                  <a:moveTo>
                    <a:pt x="237658" y="433069"/>
                  </a:moveTo>
                  <a:lnTo>
                    <a:pt x="151625" y="433069"/>
                  </a:lnTo>
                  <a:lnTo>
                    <a:pt x="153085" y="438149"/>
                  </a:lnTo>
                  <a:lnTo>
                    <a:pt x="155054" y="441959"/>
                  </a:lnTo>
                  <a:lnTo>
                    <a:pt x="155994" y="448309"/>
                  </a:lnTo>
                  <a:lnTo>
                    <a:pt x="153085" y="450849"/>
                  </a:lnTo>
                  <a:lnTo>
                    <a:pt x="151625" y="453389"/>
                  </a:lnTo>
                  <a:lnTo>
                    <a:pt x="201132" y="453389"/>
                  </a:lnTo>
                  <a:lnTo>
                    <a:pt x="200380" y="448309"/>
                  </a:lnTo>
                  <a:lnTo>
                    <a:pt x="203276" y="445769"/>
                  </a:lnTo>
                  <a:lnTo>
                    <a:pt x="204749" y="443229"/>
                  </a:lnTo>
                  <a:lnTo>
                    <a:pt x="230744" y="443229"/>
                  </a:lnTo>
                  <a:lnTo>
                    <a:pt x="231444" y="441959"/>
                  </a:lnTo>
                  <a:lnTo>
                    <a:pt x="234734" y="438149"/>
                  </a:lnTo>
                  <a:lnTo>
                    <a:pt x="237658" y="433069"/>
                  </a:lnTo>
                  <a:close/>
                </a:path>
                <a:path w="2731770" h="497839">
                  <a:moveTo>
                    <a:pt x="2709216" y="414019"/>
                  </a:moveTo>
                  <a:lnTo>
                    <a:pt x="2683687" y="414019"/>
                  </a:lnTo>
                  <a:lnTo>
                    <a:pt x="2685148" y="415289"/>
                  </a:lnTo>
                  <a:lnTo>
                    <a:pt x="2688043" y="419099"/>
                  </a:lnTo>
                  <a:lnTo>
                    <a:pt x="2687116" y="425449"/>
                  </a:lnTo>
                  <a:lnTo>
                    <a:pt x="2685148" y="429259"/>
                  </a:lnTo>
                  <a:lnTo>
                    <a:pt x="2683687" y="433069"/>
                  </a:lnTo>
                  <a:lnTo>
                    <a:pt x="2591371" y="433069"/>
                  </a:lnTo>
                  <a:lnTo>
                    <a:pt x="2592832" y="435609"/>
                  </a:lnTo>
                  <a:lnTo>
                    <a:pt x="2595727" y="438149"/>
                  </a:lnTo>
                  <a:lnTo>
                    <a:pt x="2594800" y="444499"/>
                  </a:lnTo>
                  <a:lnTo>
                    <a:pt x="2591371" y="453389"/>
                  </a:lnTo>
                  <a:lnTo>
                    <a:pt x="2675235" y="453389"/>
                  </a:lnTo>
                  <a:lnTo>
                    <a:pt x="2705092" y="421639"/>
                  </a:lnTo>
                  <a:lnTo>
                    <a:pt x="2709216" y="414019"/>
                  </a:lnTo>
                  <a:close/>
                </a:path>
                <a:path w="2731770" h="497839">
                  <a:moveTo>
                    <a:pt x="924329" y="402589"/>
                  </a:moveTo>
                  <a:lnTo>
                    <a:pt x="297065" y="402589"/>
                  </a:lnTo>
                  <a:lnTo>
                    <a:pt x="299250" y="407669"/>
                  </a:lnTo>
                  <a:lnTo>
                    <a:pt x="303542" y="414019"/>
                  </a:lnTo>
                  <a:lnTo>
                    <a:pt x="303199" y="417829"/>
                  </a:lnTo>
                  <a:lnTo>
                    <a:pt x="302285" y="424179"/>
                  </a:lnTo>
                  <a:lnTo>
                    <a:pt x="300718" y="430529"/>
                  </a:lnTo>
                  <a:lnTo>
                    <a:pt x="298858" y="436879"/>
                  </a:lnTo>
                  <a:lnTo>
                    <a:pt x="297065" y="443229"/>
                  </a:lnTo>
                  <a:lnTo>
                    <a:pt x="1015358" y="443229"/>
                  </a:lnTo>
                  <a:lnTo>
                    <a:pt x="1015214" y="441959"/>
                  </a:lnTo>
                  <a:lnTo>
                    <a:pt x="1015592" y="439419"/>
                  </a:lnTo>
                  <a:lnTo>
                    <a:pt x="570522" y="439419"/>
                  </a:lnTo>
                  <a:lnTo>
                    <a:pt x="568820" y="435609"/>
                  </a:lnTo>
                  <a:lnTo>
                    <a:pt x="567410" y="433069"/>
                  </a:lnTo>
                  <a:lnTo>
                    <a:pt x="570242" y="430529"/>
                  </a:lnTo>
                  <a:lnTo>
                    <a:pt x="470039" y="430529"/>
                  </a:lnTo>
                  <a:lnTo>
                    <a:pt x="464400" y="425449"/>
                  </a:lnTo>
                  <a:lnTo>
                    <a:pt x="461543" y="424179"/>
                  </a:lnTo>
                  <a:lnTo>
                    <a:pt x="462940" y="421639"/>
                  </a:lnTo>
                  <a:lnTo>
                    <a:pt x="464642" y="417829"/>
                  </a:lnTo>
                  <a:lnTo>
                    <a:pt x="781824" y="417829"/>
                  </a:lnTo>
                  <a:lnTo>
                    <a:pt x="784644" y="414019"/>
                  </a:lnTo>
                  <a:lnTo>
                    <a:pt x="806204" y="414019"/>
                  </a:lnTo>
                  <a:lnTo>
                    <a:pt x="804786" y="412749"/>
                  </a:lnTo>
                  <a:lnTo>
                    <a:pt x="806195" y="411479"/>
                  </a:lnTo>
                  <a:lnTo>
                    <a:pt x="807897" y="406399"/>
                  </a:lnTo>
                  <a:lnTo>
                    <a:pt x="921763" y="406399"/>
                  </a:lnTo>
                  <a:lnTo>
                    <a:pt x="924329" y="402589"/>
                  </a:lnTo>
                  <a:close/>
                </a:path>
                <a:path w="2731770" h="497839">
                  <a:moveTo>
                    <a:pt x="730351" y="425449"/>
                  </a:moveTo>
                  <a:lnTo>
                    <a:pt x="575906" y="425449"/>
                  </a:lnTo>
                  <a:lnTo>
                    <a:pt x="580593" y="433069"/>
                  </a:lnTo>
                  <a:lnTo>
                    <a:pt x="577672" y="435609"/>
                  </a:lnTo>
                  <a:lnTo>
                    <a:pt x="574852" y="438149"/>
                  </a:lnTo>
                  <a:lnTo>
                    <a:pt x="571703" y="439419"/>
                  </a:lnTo>
                  <a:lnTo>
                    <a:pt x="734555" y="439419"/>
                  </a:lnTo>
                  <a:lnTo>
                    <a:pt x="731418" y="438149"/>
                  </a:lnTo>
                  <a:lnTo>
                    <a:pt x="728586" y="435609"/>
                  </a:lnTo>
                  <a:lnTo>
                    <a:pt x="725665" y="433069"/>
                  </a:lnTo>
                  <a:lnTo>
                    <a:pt x="730351" y="425449"/>
                  </a:lnTo>
                  <a:close/>
                </a:path>
                <a:path w="2731770" h="497839">
                  <a:moveTo>
                    <a:pt x="781824" y="425449"/>
                  </a:moveTo>
                  <a:lnTo>
                    <a:pt x="730351" y="425449"/>
                  </a:lnTo>
                  <a:lnTo>
                    <a:pt x="738847" y="433069"/>
                  </a:lnTo>
                  <a:lnTo>
                    <a:pt x="737438" y="435609"/>
                  </a:lnTo>
                  <a:lnTo>
                    <a:pt x="735736" y="439419"/>
                  </a:lnTo>
                  <a:lnTo>
                    <a:pt x="1015592" y="439419"/>
                  </a:lnTo>
                  <a:lnTo>
                    <a:pt x="1016538" y="433069"/>
                  </a:lnTo>
                  <a:lnTo>
                    <a:pt x="784644" y="433069"/>
                  </a:lnTo>
                  <a:lnTo>
                    <a:pt x="781824" y="425449"/>
                  </a:lnTo>
                  <a:close/>
                </a:path>
                <a:path w="2731770" h="497839">
                  <a:moveTo>
                    <a:pt x="806204" y="414019"/>
                  </a:moveTo>
                  <a:lnTo>
                    <a:pt x="784644" y="414019"/>
                  </a:lnTo>
                  <a:lnTo>
                    <a:pt x="788073" y="422909"/>
                  </a:lnTo>
                  <a:lnTo>
                    <a:pt x="789000" y="429259"/>
                  </a:lnTo>
                  <a:lnTo>
                    <a:pt x="784644" y="433069"/>
                  </a:lnTo>
                  <a:lnTo>
                    <a:pt x="915123" y="433069"/>
                  </a:lnTo>
                  <a:lnTo>
                    <a:pt x="913434" y="429259"/>
                  </a:lnTo>
                  <a:lnTo>
                    <a:pt x="909827" y="422909"/>
                  </a:lnTo>
                  <a:lnTo>
                    <a:pt x="911687" y="420369"/>
                  </a:lnTo>
                  <a:lnTo>
                    <a:pt x="813295" y="420369"/>
                  </a:lnTo>
                  <a:lnTo>
                    <a:pt x="806204" y="414019"/>
                  </a:lnTo>
                  <a:close/>
                </a:path>
                <a:path w="2731770" h="497839">
                  <a:moveTo>
                    <a:pt x="1954174" y="394969"/>
                  </a:moveTo>
                  <a:lnTo>
                    <a:pt x="930592" y="394969"/>
                  </a:lnTo>
                  <a:lnTo>
                    <a:pt x="934389" y="398779"/>
                  </a:lnTo>
                  <a:lnTo>
                    <a:pt x="934532" y="402589"/>
                  </a:lnTo>
                  <a:lnTo>
                    <a:pt x="934800" y="407669"/>
                  </a:lnTo>
                  <a:lnTo>
                    <a:pt x="934888" y="410209"/>
                  </a:lnTo>
                  <a:lnTo>
                    <a:pt x="934995" y="416559"/>
                  </a:lnTo>
                  <a:lnTo>
                    <a:pt x="934721" y="421639"/>
                  </a:lnTo>
                  <a:lnTo>
                    <a:pt x="933234" y="426719"/>
                  </a:lnTo>
                  <a:lnTo>
                    <a:pt x="930020" y="431799"/>
                  </a:lnTo>
                  <a:lnTo>
                    <a:pt x="922312" y="431799"/>
                  </a:lnTo>
                  <a:lnTo>
                    <a:pt x="916482" y="433069"/>
                  </a:lnTo>
                  <a:lnTo>
                    <a:pt x="1016538" y="433069"/>
                  </a:lnTo>
                  <a:lnTo>
                    <a:pt x="1020292" y="426719"/>
                  </a:lnTo>
                  <a:lnTo>
                    <a:pt x="1703095" y="426719"/>
                  </a:lnTo>
                  <a:lnTo>
                    <a:pt x="1705914" y="419099"/>
                  </a:lnTo>
                  <a:lnTo>
                    <a:pt x="985164" y="419099"/>
                  </a:lnTo>
                  <a:lnTo>
                    <a:pt x="981976" y="417829"/>
                  </a:lnTo>
                  <a:lnTo>
                    <a:pt x="979157" y="415289"/>
                  </a:lnTo>
                  <a:lnTo>
                    <a:pt x="976236" y="412749"/>
                  </a:lnTo>
                  <a:lnTo>
                    <a:pt x="980922" y="406399"/>
                  </a:lnTo>
                  <a:lnTo>
                    <a:pt x="2273592" y="406399"/>
                  </a:lnTo>
                  <a:lnTo>
                    <a:pt x="2276640" y="402589"/>
                  </a:lnTo>
                  <a:lnTo>
                    <a:pt x="2512618" y="402589"/>
                  </a:lnTo>
                  <a:lnTo>
                    <a:pt x="2511679" y="400049"/>
                  </a:lnTo>
                  <a:lnTo>
                    <a:pt x="1956981" y="400049"/>
                  </a:lnTo>
                  <a:lnTo>
                    <a:pt x="1956384" y="398779"/>
                  </a:lnTo>
                  <a:lnTo>
                    <a:pt x="1954174" y="394969"/>
                  </a:lnTo>
                  <a:close/>
                </a:path>
                <a:path w="2731770" h="497839">
                  <a:moveTo>
                    <a:pt x="2270283" y="414019"/>
                  </a:moveTo>
                  <a:lnTo>
                    <a:pt x="1707794" y="414019"/>
                  </a:lnTo>
                  <a:lnTo>
                    <a:pt x="1709254" y="415289"/>
                  </a:lnTo>
                  <a:lnTo>
                    <a:pt x="1712163" y="419099"/>
                  </a:lnTo>
                  <a:lnTo>
                    <a:pt x="1711210" y="425449"/>
                  </a:lnTo>
                  <a:lnTo>
                    <a:pt x="1709254" y="429259"/>
                  </a:lnTo>
                  <a:lnTo>
                    <a:pt x="1707794" y="433069"/>
                  </a:lnTo>
                  <a:lnTo>
                    <a:pt x="2683687" y="433069"/>
                  </a:lnTo>
                  <a:lnTo>
                    <a:pt x="2678988" y="426719"/>
                  </a:lnTo>
                  <a:lnTo>
                    <a:pt x="2680398" y="422909"/>
                  </a:lnTo>
                  <a:lnTo>
                    <a:pt x="2631300" y="422909"/>
                  </a:lnTo>
                  <a:lnTo>
                    <a:pt x="2630832" y="421639"/>
                  </a:lnTo>
                  <a:lnTo>
                    <a:pt x="2274150" y="421639"/>
                  </a:lnTo>
                  <a:lnTo>
                    <a:pt x="2272626" y="419099"/>
                  </a:lnTo>
                  <a:lnTo>
                    <a:pt x="2269832" y="415289"/>
                  </a:lnTo>
                  <a:lnTo>
                    <a:pt x="2270283" y="414019"/>
                  </a:lnTo>
                  <a:close/>
                </a:path>
                <a:path w="2731770" h="497839">
                  <a:moveTo>
                    <a:pt x="781824" y="417829"/>
                  </a:moveTo>
                  <a:lnTo>
                    <a:pt x="468972" y="417829"/>
                  </a:lnTo>
                  <a:lnTo>
                    <a:pt x="471792" y="421639"/>
                  </a:lnTo>
                  <a:lnTo>
                    <a:pt x="474725" y="424179"/>
                  </a:lnTo>
                  <a:lnTo>
                    <a:pt x="470039" y="430529"/>
                  </a:lnTo>
                  <a:lnTo>
                    <a:pt x="570242" y="430529"/>
                  </a:lnTo>
                  <a:lnTo>
                    <a:pt x="575906" y="425449"/>
                  </a:lnTo>
                  <a:lnTo>
                    <a:pt x="781824" y="425449"/>
                  </a:lnTo>
                  <a:lnTo>
                    <a:pt x="779945" y="420369"/>
                  </a:lnTo>
                  <a:lnTo>
                    <a:pt x="781824" y="417829"/>
                  </a:lnTo>
                  <a:close/>
                </a:path>
                <a:path w="2731770" h="497839">
                  <a:moveTo>
                    <a:pt x="2728060" y="363219"/>
                  </a:moveTo>
                  <a:lnTo>
                    <a:pt x="2710434" y="363219"/>
                  </a:lnTo>
                  <a:lnTo>
                    <a:pt x="2713850" y="372109"/>
                  </a:lnTo>
                  <a:lnTo>
                    <a:pt x="2714802" y="378459"/>
                  </a:lnTo>
                  <a:lnTo>
                    <a:pt x="2711894" y="380999"/>
                  </a:lnTo>
                  <a:lnTo>
                    <a:pt x="2710434" y="383539"/>
                  </a:lnTo>
                  <a:lnTo>
                    <a:pt x="2512618" y="383539"/>
                  </a:lnTo>
                  <a:lnTo>
                    <a:pt x="2516035" y="392429"/>
                  </a:lnTo>
                  <a:lnTo>
                    <a:pt x="2516987" y="398779"/>
                  </a:lnTo>
                  <a:lnTo>
                    <a:pt x="2512618" y="402589"/>
                  </a:lnTo>
                  <a:lnTo>
                    <a:pt x="2631300" y="402589"/>
                  </a:lnTo>
                  <a:lnTo>
                    <a:pt x="2632773" y="407669"/>
                  </a:lnTo>
                  <a:lnTo>
                    <a:pt x="2634729" y="411479"/>
                  </a:lnTo>
                  <a:lnTo>
                    <a:pt x="2635669" y="417829"/>
                  </a:lnTo>
                  <a:lnTo>
                    <a:pt x="2632773" y="420369"/>
                  </a:lnTo>
                  <a:lnTo>
                    <a:pt x="2631300" y="422909"/>
                  </a:lnTo>
                  <a:lnTo>
                    <a:pt x="2680398" y="422909"/>
                  </a:lnTo>
                  <a:lnTo>
                    <a:pt x="2683687" y="414019"/>
                  </a:lnTo>
                  <a:lnTo>
                    <a:pt x="2709216" y="414019"/>
                  </a:lnTo>
                  <a:lnTo>
                    <a:pt x="2724340" y="386079"/>
                  </a:lnTo>
                  <a:lnTo>
                    <a:pt x="2728060" y="363219"/>
                  </a:lnTo>
                  <a:close/>
                </a:path>
                <a:path w="2731770" h="497839">
                  <a:moveTo>
                    <a:pt x="2295613" y="402589"/>
                  </a:moveTo>
                  <a:lnTo>
                    <a:pt x="2281110" y="402589"/>
                  </a:lnTo>
                  <a:lnTo>
                    <a:pt x="2282583" y="405129"/>
                  </a:lnTo>
                  <a:lnTo>
                    <a:pt x="2282621" y="410209"/>
                  </a:lnTo>
                  <a:lnTo>
                    <a:pt x="2279637" y="415289"/>
                  </a:lnTo>
                  <a:lnTo>
                    <a:pt x="2276703" y="417829"/>
                  </a:lnTo>
                  <a:lnTo>
                    <a:pt x="2274150" y="421639"/>
                  </a:lnTo>
                  <a:lnTo>
                    <a:pt x="2630832" y="421639"/>
                  </a:lnTo>
                  <a:lnTo>
                    <a:pt x="2630365" y="420369"/>
                  </a:lnTo>
                  <a:lnTo>
                    <a:pt x="2299271" y="420369"/>
                  </a:lnTo>
                  <a:lnTo>
                    <a:pt x="2297074" y="416559"/>
                  </a:lnTo>
                  <a:lnTo>
                    <a:pt x="2294229" y="410209"/>
                  </a:lnTo>
                  <a:lnTo>
                    <a:pt x="2294255" y="405129"/>
                  </a:lnTo>
                  <a:lnTo>
                    <a:pt x="2295613" y="402589"/>
                  </a:lnTo>
                  <a:close/>
                </a:path>
                <a:path w="2731770" h="497839">
                  <a:moveTo>
                    <a:pt x="921763" y="406399"/>
                  </a:moveTo>
                  <a:lnTo>
                    <a:pt x="809078" y="406399"/>
                  </a:lnTo>
                  <a:lnTo>
                    <a:pt x="812228" y="407669"/>
                  </a:lnTo>
                  <a:lnTo>
                    <a:pt x="815047" y="411479"/>
                  </a:lnTo>
                  <a:lnTo>
                    <a:pt x="817981" y="412749"/>
                  </a:lnTo>
                  <a:lnTo>
                    <a:pt x="813295" y="420369"/>
                  </a:lnTo>
                  <a:lnTo>
                    <a:pt x="911687" y="420369"/>
                  </a:lnTo>
                  <a:lnTo>
                    <a:pt x="920053" y="408939"/>
                  </a:lnTo>
                  <a:lnTo>
                    <a:pt x="921763" y="406399"/>
                  </a:lnTo>
                  <a:close/>
                </a:path>
                <a:path w="2731770" h="497839">
                  <a:moveTo>
                    <a:pt x="2631300" y="402589"/>
                  </a:moveTo>
                  <a:lnTo>
                    <a:pt x="2300897" y="402589"/>
                  </a:lnTo>
                  <a:lnTo>
                    <a:pt x="2302929" y="407669"/>
                  </a:lnTo>
                  <a:lnTo>
                    <a:pt x="2307234" y="412749"/>
                  </a:lnTo>
                  <a:lnTo>
                    <a:pt x="2304884" y="419099"/>
                  </a:lnTo>
                  <a:lnTo>
                    <a:pt x="2303284" y="420369"/>
                  </a:lnTo>
                  <a:lnTo>
                    <a:pt x="2457958" y="420369"/>
                  </a:lnTo>
                  <a:lnTo>
                    <a:pt x="2453271" y="412749"/>
                  </a:lnTo>
                  <a:lnTo>
                    <a:pt x="2456192" y="411479"/>
                  </a:lnTo>
                  <a:lnTo>
                    <a:pt x="2459012" y="407669"/>
                  </a:lnTo>
                  <a:lnTo>
                    <a:pt x="2462161" y="406399"/>
                  </a:lnTo>
                  <a:lnTo>
                    <a:pt x="2628963" y="406399"/>
                  </a:lnTo>
                  <a:lnTo>
                    <a:pt x="2631300" y="402589"/>
                  </a:lnTo>
                  <a:close/>
                </a:path>
                <a:path w="2731770" h="497839">
                  <a:moveTo>
                    <a:pt x="2628963" y="406399"/>
                  </a:moveTo>
                  <a:lnTo>
                    <a:pt x="2463342" y="406399"/>
                  </a:lnTo>
                  <a:lnTo>
                    <a:pt x="2465044" y="411479"/>
                  </a:lnTo>
                  <a:lnTo>
                    <a:pt x="2466454" y="412749"/>
                  </a:lnTo>
                  <a:lnTo>
                    <a:pt x="2457958" y="420369"/>
                  </a:lnTo>
                  <a:lnTo>
                    <a:pt x="2630365" y="420369"/>
                  </a:lnTo>
                  <a:lnTo>
                    <a:pt x="2626626" y="410209"/>
                  </a:lnTo>
                  <a:lnTo>
                    <a:pt x="2628963" y="406399"/>
                  </a:lnTo>
                  <a:close/>
                </a:path>
                <a:path w="2731770" h="497839">
                  <a:moveTo>
                    <a:pt x="2273592" y="406399"/>
                  </a:moveTo>
                  <a:lnTo>
                    <a:pt x="980922" y="406399"/>
                  </a:lnTo>
                  <a:lnTo>
                    <a:pt x="989418" y="412749"/>
                  </a:lnTo>
                  <a:lnTo>
                    <a:pt x="988009" y="415289"/>
                  </a:lnTo>
                  <a:lnTo>
                    <a:pt x="986307" y="419099"/>
                  </a:lnTo>
                  <a:lnTo>
                    <a:pt x="1705914" y="419099"/>
                  </a:lnTo>
                  <a:lnTo>
                    <a:pt x="1707794" y="414019"/>
                  </a:lnTo>
                  <a:lnTo>
                    <a:pt x="2270283" y="414019"/>
                  </a:lnTo>
                  <a:lnTo>
                    <a:pt x="2271636" y="410209"/>
                  </a:lnTo>
                  <a:lnTo>
                    <a:pt x="2273592" y="406399"/>
                  </a:lnTo>
                  <a:close/>
                </a:path>
                <a:path w="2731770" h="497839">
                  <a:moveTo>
                    <a:pt x="18529" y="410209"/>
                  </a:moveTo>
                  <a:lnTo>
                    <a:pt x="18986" y="411479"/>
                  </a:lnTo>
                  <a:lnTo>
                    <a:pt x="19572" y="411479"/>
                  </a:lnTo>
                  <a:lnTo>
                    <a:pt x="18529" y="410209"/>
                  </a:lnTo>
                  <a:close/>
                </a:path>
                <a:path w="2731770" h="497839">
                  <a:moveTo>
                    <a:pt x="483222" y="375919"/>
                  </a:moveTo>
                  <a:lnTo>
                    <a:pt x="5156" y="375919"/>
                  </a:lnTo>
                  <a:lnTo>
                    <a:pt x="8077" y="378459"/>
                  </a:lnTo>
                  <a:lnTo>
                    <a:pt x="10921" y="380999"/>
                  </a:lnTo>
                  <a:lnTo>
                    <a:pt x="13944" y="386079"/>
                  </a:lnTo>
                  <a:lnTo>
                    <a:pt x="13919" y="392429"/>
                  </a:lnTo>
                  <a:lnTo>
                    <a:pt x="12445" y="393699"/>
                  </a:lnTo>
                  <a:lnTo>
                    <a:pt x="11353" y="394969"/>
                  </a:lnTo>
                  <a:lnTo>
                    <a:pt x="10248" y="394969"/>
                  </a:lnTo>
                  <a:lnTo>
                    <a:pt x="11023" y="396239"/>
                  </a:lnTo>
                  <a:lnTo>
                    <a:pt x="11849" y="397509"/>
                  </a:lnTo>
                  <a:lnTo>
                    <a:pt x="12712" y="400049"/>
                  </a:lnTo>
                  <a:lnTo>
                    <a:pt x="12592" y="398779"/>
                  </a:lnTo>
                  <a:lnTo>
                    <a:pt x="12687" y="394969"/>
                  </a:lnTo>
                  <a:lnTo>
                    <a:pt x="13754" y="393699"/>
                  </a:lnTo>
                  <a:lnTo>
                    <a:pt x="105829" y="393699"/>
                  </a:lnTo>
                  <a:lnTo>
                    <a:pt x="107251" y="391159"/>
                  </a:lnTo>
                  <a:lnTo>
                    <a:pt x="108940" y="387349"/>
                  </a:lnTo>
                  <a:lnTo>
                    <a:pt x="476702" y="387349"/>
                  </a:lnTo>
                  <a:lnTo>
                    <a:pt x="476135" y="386079"/>
                  </a:lnTo>
                  <a:lnTo>
                    <a:pt x="474725" y="383539"/>
                  </a:lnTo>
                  <a:lnTo>
                    <a:pt x="483222" y="375919"/>
                  </a:lnTo>
                  <a:close/>
                </a:path>
                <a:path w="2731770" h="497839">
                  <a:moveTo>
                    <a:pt x="476702" y="387349"/>
                  </a:moveTo>
                  <a:lnTo>
                    <a:pt x="113271" y="387349"/>
                  </a:lnTo>
                  <a:lnTo>
                    <a:pt x="116090" y="391159"/>
                  </a:lnTo>
                  <a:lnTo>
                    <a:pt x="119024" y="393699"/>
                  </a:lnTo>
                  <a:lnTo>
                    <a:pt x="114325" y="400049"/>
                  </a:lnTo>
                  <a:lnTo>
                    <a:pt x="926223" y="400049"/>
                  </a:lnTo>
                  <a:lnTo>
                    <a:pt x="930376" y="394969"/>
                  </a:lnTo>
                  <a:lnTo>
                    <a:pt x="1954174" y="394969"/>
                  </a:lnTo>
                  <a:lnTo>
                    <a:pt x="1952701" y="392429"/>
                  </a:lnTo>
                  <a:lnTo>
                    <a:pt x="1952413" y="389889"/>
                  </a:lnTo>
                  <a:lnTo>
                    <a:pt x="477837" y="389889"/>
                  </a:lnTo>
                  <a:lnTo>
                    <a:pt x="476702" y="387349"/>
                  </a:lnTo>
                  <a:close/>
                </a:path>
                <a:path w="2731770" h="497839">
                  <a:moveTo>
                    <a:pt x="2053132" y="365759"/>
                  </a:moveTo>
                  <a:lnTo>
                    <a:pt x="1960575" y="365759"/>
                  </a:lnTo>
                  <a:lnTo>
                    <a:pt x="1961070" y="367029"/>
                  </a:lnTo>
                  <a:lnTo>
                    <a:pt x="1964759" y="374649"/>
                  </a:lnTo>
                  <a:lnTo>
                    <a:pt x="1965918" y="383539"/>
                  </a:lnTo>
                  <a:lnTo>
                    <a:pt x="1964578" y="393699"/>
                  </a:lnTo>
                  <a:lnTo>
                    <a:pt x="1960765" y="400049"/>
                  </a:lnTo>
                  <a:lnTo>
                    <a:pt x="2511679" y="400049"/>
                  </a:lnTo>
                  <a:lnTo>
                    <a:pt x="2507919" y="389889"/>
                  </a:lnTo>
                  <a:lnTo>
                    <a:pt x="2512618" y="383539"/>
                  </a:lnTo>
                  <a:lnTo>
                    <a:pt x="2710434" y="383539"/>
                  </a:lnTo>
                  <a:lnTo>
                    <a:pt x="2709494" y="380999"/>
                  </a:lnTo>
                  <a:lnTo>
                    <a:pt x="2630576" y="380999"/>
                  </a:lnTo>
                  <a:lnTo>
                    <a:pt x="2629560" y="379729"/>
                  </a:lnTo>
                  <a:lnTo>
                    <a:pt x="2628963" y="379729"/>
                  </a:lnTo>
                  <a:lnTo>
                    <a:pt x="2626508" y="374649"/>
                  </a:lnTo>
                  <a:lnTo>
                    <a:pt x="2267292" y="374649"/>
                  </a:lnTo>
                  <a:lnTo>
                    <a:pt x="2255285" y="373379"/>
                  </a:lnTo>
                  <a:lnTo>
                    <a:pt x="2249743" y="372109"/>
                  </a:lnTo>
                  <a:lnTo>
                    <a:pt x="2053132" y="372109"/>
                  </a:lnTo>
                  <a:lnTo>
                    <a:pt x="2053132" y="365759"/>
                  </a:lnTo>
                  <a:close/>
                </a:path>
                <a:path w="2731770" h="497839">
                  <a:moveTo>
                    <a:pt x="1190645" y="375919"/>
                  </a:moveTo>
                  <a:lnTo>
                    <a:pt x="483222" y="375919"/>
                  </a:lnTo>
                  <a:lnTo>
                    <a:pt x="487908" y="383539"/>
                  </a:lnTo>
                  <a:lnTo>
                    <a:pt x="484987" y="386079"/>
                  </a:lnTo>
                  <a:lnTo>
                    <a:pt x="482155" y="388619"/>
                  </a:lnTo>
                  <a:lnTo>
                    <a:pt x="479056" y="389889"/>
                  </a:lnTo>
                  <a:lnTo>
                    <a:pt x="1952413" y="389889"/>
                  </a:lnTo>
                  <a:lnTo>
                    <a:pt x="1951692" y="383539"/>
                  </a:lnTo>
                  <a:lnTo>
                    <a:pt x="1681784" y="383539"/>
                  </a:lnTo>
                  <a:lnTo>
                    <a:pt x="1680679" y="379729"/>
                  </a:lnTo>
                  <a:lnTo>
                    <a:pt x="1195743" y="379729"/>
                  </a:lnTo>
                  <a:lnTo>
                    <a:pt x="1190645" y="375919"/>
                  </a:lnTo>
                  <a:close/>
                </a:path>
                <a:path w="2731770" h="497839">
                  <a:moveTo>
                    <a:pt x="1747621" y="363219"/>
                  </a:moveTo>
                  <a:lnTo>
                    <a:pt x="1681784" y="363219"/>
                  </a:lnTo>
                  <a:lnTo>
                    <a:pt x="1686471" y="375919"/>
                  </a:lnTo>
                  <a:lnTo>
                    <a:pt x="1681784" y="383539"/>
                  </a:lnTo>
                  <a:lnTo>
                    <a:pt x="1951692" y="383539"/>
                  </a:lnTo>
                  <a:lnTo>
                    <a:pt x="1951548" y="382269"/>
                  </a:lnTo>
                  <a:lnTo>
                    <a:pt x="1952876" y="373379"/>
                  </a:lnTo>
                  <a:lnTo>
                    <a:pt x="1953503" y="372109"/>
                  </a:lnTo>
                  <a:lnTo>
                    <a:pt x="1747621" y="372109"/>
                  </a:lnTo>
                  <a:lnTo>
                    <a:pt x="1747621" y="363219"/>
                  </a:lnTo>
                  <a:close/>
                </a:path>
                <a:path w="2731770" h="497839">
                  <a:moveTo>
                    <a:pt x="2730747" y="346709"/>
                  </a:moveTo>
                  <a:lnTo>
                    <a:pt x="2633649" y="346709"/>
                  </a:lnTo>
                  <a:lnTo>
                    <a:pt x="2637336" y="354329"/>
                  </a:lnTo>
                  <a:lnTo>
                    <a:pt x="2638493" y="364489"/>
                  </a:lnTo>
                  <a:lnTo>
                    <a:pt x="2637152" y="373379"/>
                  </a:lnTo>
                  <a:lnTo>
                    <a:pt x="2633345" y="379729"/>
                  </a:lnTo>
                  <a:lnTo>
                    <a:pt x="2632875" y="379729"/>
                  </a:lnTo>
                  <a:lnTo>
                    <a:pt x="2632214" y="380999"/>
                  </a:lnTo>
                  <a:lnTo>
                    <a:pt x="2709494" y="380999"/>
                  </a:lnTo>
                  <a:lnTo>
                    <a:pt x="2705735" y="370839"/>
                  </a:lnTo>
                  <a:lnTo>
                    <a:pt x="2710434" y="363219"/>
                  </a:lnTo>
                  <a:lnTo>
                    <a:pt x="2728060" y="363219"/>
                  </a:lnTo>
                  <a:lnTo>
                    <a:pt x="2730747" y="346709"/>
                  </a:lnTo>
                  <a:close/>
                </a:path>
                <a:path w="2731770" h="497839">
                  <a:moveTo>
                    <a:pt x="1236941" y="367029"/>
                  </a:moveTo>
                  <a:lnTo>
                    <a:pt x="1191526" y="367029"/>
                  </a:lnTo>
                  <a:lnTo>
                    <a:pt x="1194676" y="368299"/>
                  </a:lnTo>
                  <a:lnTo>
                    <a:pt x="1197495" y="370839"/>
                  </a:lnTo>
                  <a:lnTo>
                    <a:pt x="1200416" y="373379"/>
                  </a:lnTo>
                  <a:lnTo>
                    <a:pt x="1195743" y="379729"/>
                  </a:lnTo>
                  <a:lnTo>
                    <a:pt x="1680679" y="379729"/>
                  </a:lnTo>
                  <a:lnTo>
                    <a:pt x="1680311" y="378459"/>
                  </a:lnTo>
                  <a:lnTo>
                    <a:pt x="1678355" y="374649"/>
                  </a:lnTo>
                  <a:lnTo>
                    <a:pt x="1678167" y="373379"/>
                  </a:lnTo>
                  <a:lnTo>
                    <a:pt x="1641843" y="373379"/>
                  </a:lnTo>
                  <a:lnTo>
                    <a:pt x="1640906" y="372109"/>
                  </a:lnTo>
                  <a:lnTo>
                    <a:pt x="1236941" y="372109"/>
                  </a:lnTo>
                  <a:lnTo>
                    <a:pt x="1236941" y="367029"/>
                  </a:lnTo>
                  <a:close/>
                </a:path>
                <a:path w="2731770" h="497839">
                  <a:moveTo>
                    <a:pt x="0" y="173989"/>
                  </a:moveTo>
                  <a:lnTo>
                    <a:pt x="107" y="180339"/>
                  </a:lnTo>
                  <a:lnTo>
                    <a:pt x="215" y="184149"/>
                  </a:lnTo>
                  <a:lnTo>
                    <a:pt x="1168" y="191769"/>
                  </a:lnTo>
                  <a:lnTo>
                    <a:pt x="0" y="198119"/>
                  </a:lnTo>
                  <a:lnTo>
                    <a:pt x="38" y="345439"/>
                  </a:lnTo>
                  <a:lnTo>
                    <a:pt x="4203" y="377189"/>
                  </a:lnTo>
                  <a:lnTo>
                    <a:pt x="4610" y="375919"/>
                  </a:lnTo>
                  <a:lnTo>
                    <a:pt x="1190645" y="375919"/>
                  </a:lnTo>
                  <a:lnTo>
                    <a:pt x="1188946" y="374649"/>
                  </a:lnTo>
                  <a:lnTo>
                    <a:pt x="343495" y="374649"/>
                  </a:lnTo>
                  <a:lnTo>
                    <a:pt x="333832" y="372109"/>
                  </a:lnTo>
                  <a:lnTo>
                    <a:pt x="156375" y="372109"/>
                  </a:lnTo>
                  <a:lnTo>
                    <a:pt x="156375" y="342899"/>
                  </a:lnTo>
                  <a:lnTo>
                    <a:pt x="46494" y="342899"/>
                  </a:lnTo>
                  <a:lnTo>
                    <a:pt x="41808" y="330199"/>
                  </a:lnTo>
                  <a:lnTo>
                    <a:pt x="16256" y="330199"/>
                  </a:lnTo>
                  <a:lnTo>
                    <a:pt x="14554" y="326389"/>
                  </a:lnTo>
                  <a:lnTo>
                    <a:pt x="13157" y="323849"/>
                  </a:lnTo>
                  <a:lnTo>
                    <a:pt x="16078" y="321309"/>
                  </a:lnTo>
                  <a:lnTo>
                    <a:pt x="18897" y="318769"/>
                  </a:lnTo>
                  <a:lnTo>
                    <a:pt x="22009" y="317499"/>
                  </a:lnTo>
                  <a:lnTo>
                    <a:pt x="156375" y="317499"/>
                  </a:lnTo>
                  <a:lnTo>
                    <a:pt x="156375" y="279399"/>
                  </a:lnTo>
                  <a:lnTo>
                    <a:pt x="88353" y="279399"/>
                  </a:lnTo>
                  <a:lnTo>
                    <a:pt x="85204" y="278129"/>
                  </a:lnTo>
                  <a:lnTo>
                    <a:pt x="82384" y="275589"/>
                  </a:lnTo>
                  <a:lnTo>
                    <a:pt x="79463" y="273049"/>
                  </a:lnTo>
                  <a:lnTo>
                    <a:pt x="84150" y="266699"/>
                  </a:lnTo>
                  <a:lnTo>
                    <a:pt x="156375" y="266699"/>
                  </a:lnTo>
                  <a:lnTo>
                    <a:pt x="156375" y="219709"/>
                  </a:lnTo>
                  <a:lnTo>
                    <a:pt x="82575" y="219709"/>
                  </a:lnTo>
                  <a:lnTo>
                    <a:pt x="80860" y="215899"/>
                  </a:lnTo>
                  <a:lnTo>
                    <a:pt x="79463" y="213359"/>
                  </a:lnTo>
                  <a:lnTo>
                    <a:pt x="82384" y="210819"/>
                  </a:lnTo>
                  <a:lnTo>
                    <a:pt x="85204" y="208279"/>
                  </a:lnTo>
                  <a:lnTo>
                    <a:pt x="88315" y="207009"/>
                  </a:lnTo>
                  <a:lnTo>
                    <a:pt x="156375" y="207009"/>
                  </a:lnTo>
                  <a:lnTo>
                    <a:pt x="156375" y="175259"/>
                  </a:lnTo>
                  <a:lnTo>
                    <a:pt x="495" y="175259"/>
                  </a:lnTo>
                  <a:lnTo>
                    <a:pt x="0" y="173989"/>
                  </a:lnTo>
                  <a:close/>
                </a:path>
                <a:path w="2731770" h="497839">
                  <a:moveTo>
                    <a:pt x="359422" y="152399"/>
                  </a:moveTo>
                  <a:lnTo>
                    <a:pt x="345973" y="152399"/>
                  </a:lnTo>
                  <a:lnTo>
                    <a:pt x="340715" y="156209"/>
                  </a:lnTo>
                  <a:lnTo>
                    <a:pt x="334187" y="166369"/>
                  </a:lnTo>
                  <a:lnTo>
                    <a:pt x="332727" y="172719"/>
                  </a:lnTo>
                  <a:lnTo>
                    <a:pt x="332727" y="180339"/>
                  </a:lnTo>
                  <a:lnTo>
                    <a:pt x="351231" y="219709"/>
                  </a:lnTo>
                  <a:lnTo>
                    <a:pt x="364274" y="231139"/>
                  </a:lnTo>
                  <a:lnTo>
                    <a:pt x="378879" y="243839"/>
                  </a:lnTo>
                  <a:lnTo>
                    <a:pt x="388264" y="253999"/>
                  </a:lnTo>
                  <a:lnTo>
                    <a:pt x="394055" y="260349"/>
                  </a:lnTo>
                  <a:lnTo>
                    <a:pt x="399046" y="266699"/>
                  </a:lnTo>
                  <a:lnTo>
                    <a:pt x="403237" y="274319"/>
                  </a:lnTo>
                  <a:lnTo>
                    <a:pt x="405638" y="278129"/>
                  </a:lnTo>
                  <a:lnTo>
                    <a:pt x="407568" y="281939"/>
                  </a:lnTo>
                  <a:lnTo>
                    <a:pt x="409041" y="285749"/>
                  </a:lnTo>
                  <a:lnTo>
                    <a:pt x="412623" y="294639"/>
                  </a:lnTo>
                  <a:lnTo>
                    <a:pt x="414502" y="302259"/>
                  </a:lnTo>
                  <a:lnTo>
                    <a:pt x="414559" y="311149"/>
                  </a:lnTo>
                  <a:lnTo>
                    <a:pt x="413931" y="322579"/>
                  </a:lnTo>
                  <a:lnTo>
                    <a:pt x="395968" y="360679"/>
                  </a:lnTo>
                  <a:lnTo>
                    <a:pt x="375069" y="372109"/>
                  </a:lnTo>
                  <a:lnTo>
                    <a:pt x="369087" y="374649"/>
                  </a:lnTo>
                  <a:lnTo>
                    <a:pt x="1134464" y="374649"/>
                  </a:lnTo>
                  <a:lnTo>
                    <a:pt x="1124800" y="372109"/>
                  </a:lnTo>
                  <a:lnTo>
                    <a:pt x="480720" y="372109"/>
                  </a:lnTo>
                  <a:lnTo>
                    <a:pt x="480720" y="182879"/>
                  </a:lnTo>
                  <a:lnTo>
                    <a:pt x="376669" y="182879"/>
                  </a:lnTo>
                  <a:lnTo>
                    <a:pt x="375513" y="175259"/>
                  </a:lnTo>
                  <a:lnTo>
                    <a:pt x="373665" y="168909"/>
                  </a:lnTo>
                  <a:lnTo>
                    <a:pt x="371122" y="163829"/>
                  </a:lnTo>
                  <a:lnTo>
                    <a:pt x="367880" y="158749"/>
                  </a:lnTo>
                  <a:lnTo>
                    <a:pt x="364426" y="154939"/>
                  </a:lnTo>
                  <a:lnTo>
                    <a:pt x="359422" y="152399"/>
                  </a:lnTo>
                  <a:close/>
                </a:path>
                <a:path w="2731770" h="497839">
                  <a:moveTo>
                    <a:pt x="1150391" y="152399"/>
                  </a:moveTo>
                  <a:lnTo>
                    <a:pt x="1136942" y="152399"/>
                  </a:lnTo>
                  <a:lnTo>
                    <a:pt x="1131684" y="156209"/>
                  </a:lnTo>
                  <a:lnTo>
                    <a:pt x="1125156" y="166369"/>
                  </a:lnTo>
                  <a:lnTo>
                    <a:pt x="1123695" y="172719"/>
                  </a:lnTo>
                  <a:lnTo>
                    <a:pt x="1123695" y="180339"/>
                  </a:lnTo>
                  <a:lnTo>
                    <a:pt x="1142199" y="219709"/>
                  </a:lnTo>
                  <a:lnTo>
                    <a:pt x="1155242" y="231139"/>
                  </a:lnTo>
                  <a:lnTo>
                    <a:pt x="1169847" y="243839"/>
                  </a:lnTo>
                  <a:lnTo>
                    <a:pt x="1172654" y="246379"/>
                  </a:lnTo>
                  <a:lnTo>
                    <a:pt x="1179238" y="253999"/>
                  </a:lnTo>
                  <a:lnTo>
                    <a:pt x="1185025" y="260349"/>
                  </a:lnTo>
                  <a:lnTo>
                    <a:pt x="1190015" y="266699"/>
                  </a:lnTo>
                  <a:lnTo>
                    <a:pt x="1194206" y="274319"/>
                  </a:lnTo>
                  <a:lnTo>
                    <a:pt x="1196606" y="278129"/>
                  </a:lnTo>
                  <a:lnTo>
                    <a:pt x="1198537" y="281939"/>
                  </a:lnTo>
                  <a:lnTo>
                    <a:pt x="1200010" y="285749"/>
                  </a:lnTo>
                  <a:lnTo>
                    <a:pt x="1203591" y="294639"/>
                  </a:lnTo>
                  <a:lnTo>
                    <a:pt x="1205471" y="302259"/>
                  </a:lnTo>
                  <a:lnTo>
                    <a:pt x="1205529" y="311149"/>
                  </a:lnTo>
                  <a:lnTo>
                    <a:pt x="1204905" y="322579"/>
                  </a:lnTo>
                  <a:lnTo>
                    <a:pt x="1186947" y="360679"/>
                  </a:lnTo>
                  <a:lnTo>
                    <a:pt x="1166037" y="372109"/>
                  </a:lnTo>
                  <a:lnTo>
                    <a:pt x="1160056" y="374649"/>
                  </a:lnTo>
                  <a:lnTo>
                    <a:pt x="1188946" y="374649"/>
                  </a:lnTo>
                  <a:lnTo>
                    <a:pt x="1187246" y="373379"/>
                  </a:lnTo>
                  <a:lnTo>
                    <a:pt x="1188643" y="370839"/>
                  </a:lnTo>
                  <a:lnTo>
                    <a:pt x="1190345" y="367029"/>
                  </a:lnTo>
                  <a:lnTo>
                    <a:pt x="1236941" y="367029"/>
                  </a:lnTo>
                  <a:lnTo>
                    <a:pt x="1236941" y="182879"/>
                  </a:lnTo>
                  <a:lnTo>
                    <a:pt x="1167638" y="182879"/>
                  </a:lnTo>
                  <a:lnTo>
                    <a:pt x="1166482" y="175259"/>
                  </a:lnTo>
                  <a:lnTo>
                    <a:pt x="1164634" y="168909"/>
                  </a:lnTo>
                  <a:lnTo>
                    <a:pt x="1162090" y="163829"/>
                  </a:lnTo>
                  <a:lnTo>
                    <a:pt x="1158849" y="158749"/>
                  </a:lnTo>
                  <a:lnTo>
                    <a:pt x="1155395" y="154939"/>
                  </a:lnTo>
                  <a:lnTo>
                    <a:pt x="1150391" y="152399"/>
                  </a:lnTo>
                  <a:close/>
                </a:path>
                <a:path w="2731770" h="497839">
                  <a:moveTo>
                    <a:pt x="2509507" y="118109"/>
                  </a:moveTo>
                  <a:lnTo>
                    <a:pt x="2267292" y="118109"/>
                  </a:lnTo>
                  <a:lnTo>
                    <a:pt x="2279292" y="119379"/>
                  </a:lnTo>
                  <a:lnTo>
                    <a:pt x="2290352" y="123189"/>
                  </a:lnTo>
                  <a:lnTo>
                    <a:pt x="2322685" y="154939"/>
                  </a:lnTo>
                  <a:lnTo>
                    <a:pt x="2327033" y="314959"/>
                  </a:lnTo>
                  <a:lnTo>
                    <a:pt x="2325935" y="326389"/>
                  </a:lnTo>
                  <a:lnTo>
                    <a:pt x="2300225" y="364489"/>
                  </a:lnTo>
                  <a:lnTo>
                    <a:pt x="2267292" y="374649"/>
                  </a:lnTo>
                  <a:lnTo>
                    <a:pt x="2517762" y="374649"/>
                  </a:lnTo>
                  <a:lnTo>
                    <a:pt x="2505839" y="373379"/>
                  </a:lnTo>
                  <a:lnTo>
                    <a:pt x="2500422" y="372109"/>
                  </a:lnTo>
                  <a:lnTo>
                    <a:pt x="2389771" y="372109"/>
                  </a:lnTo>
                  <a:lnTo>
                    <a:pt x="2389771" y="179069"/>
                  </a:lnTo>
                  <a:lnTo>
                    <a:pt x="2357577" y="179069"/>
                  </a:lnTo>
                  <a:lnTo>
                    <a:pt x="2357577" y="152399"/>
                  </a:lnTo>
                  <a:lnTo>
                    <a:pt x="2394010" y="133349"/>
                  </a:lnTo>
                  <a:lnTo>
                    <a:pt x="2401138" y="121919"/>
                  </a:lnTo>
                  <a:lnTo>
                    <a:pt x="2498458" y="121919"/>
                  </a:lnTo>
                  <a:lnTo>
                    <a:pt x="2501938" y="120649"/>
                  </a:lnTo>
                  <a:lnTo>
                    <a:pt x="2509507" y="118109"/>
                  </a:lnTo>
                  <a:close/>
                </a:path>
                <a:path w="2731770" h="497839">
                  <a:moveTo>
                    <a:pt x="2731160" y="215899"/>
                  </a:moveTo>
                  <a:lnTo>
                    <a:pt x="2526385" y="215899"/>
                  </a:lnTo>
                  <a:lnTo>
                    <a:pt x="2538072" y="217169"/>
                  </a:lnTo>
                  <a:lnTo>
                    <a:pt x="2548194" y="219709"/>
                  </a:lnTo>
                  <a:lnTo>
                    <a:pt x="2571954" y="251459"/>
                  </a:lnTo>
                  <a:lnTo>
                    <a:pt x="2574696" y="318769"/>
                  </a:lnTo>
                  <a:lnTo>
                    <a:pt x="2574505" y="318769"/>
                  </a:lnTo>
                  <a:lnTo>
                    <a:pt x="2572974" y="330199"/>
                  </a:lnTo>
                  <a:lnTo>
                    <a:pt x="2548723" y="365759"/>
                  </a:lnTo>
                  <a:lnTo>
                    <a:pt x="2517762" y="374649"/>
                  </a:lnTo>
                  <a:lnTo>
                    <a:pt x="2626508" y="374649"/>
                  </a:lnTo>
                  <a:lnTo>
                    <a:pt x="2625281" y="372109"/>
                  </a:lnTo>
                  <a:lnTo>
                    <a:pt x="2624127" y="361949"/>
                  </a:lnTo>
                  <a:lnTo>
                    <a:pt x="2625455" y="353059"/>
                  </a:lnTo>
                  <a:lnTo>
                    <a:pt x="2629217" y="346709"/>
                  </a:lnTo>
                  <a:lnTo>
                    <a:pt x="2730747" y="346709"/>
                  </a:lnTo>
                  <a:lnTo>
                    <a:pt x="2731160" y="344169"/>
                  </a:lnTo>
                  <a:lnTo>
                    <a:pt x="2731160" y="340359"/>
                  </a:lnTo>
                  <a:lnTo>
                    <a:pt x="2699143" y="340359"/>
                  </a:lnTo>
                  <a:lnTo>
                    <a:pt x="2690647" y="332739"/>
                  </a:lnTo>
                  <a:lnTo>
                    <a:pt x="2692057" y="331469"/>
                  </a:lnTo>
                  <a:lnTo>
                    <a:pt x="2693758" y="326389"/>
                  </a:lnTo>
                  <a:lnTo>
                    <a:pt x="2731160" y="326389"/>
                  </a:lnTo>
                  <a:lnTo>
                    <a:pt x="2731160" y="321309"/>
                  </a:lnTo>
                  <a:lnTo>
                    <a:pt x="2724912" y="321309"/>
                  </a:lnTo>
                  <a:lnTo>
                    <a:pt x="2722054" y="318769"/>
                  </a:lnTo>
                  <a:lnTo>
                    <a:pt x="2717876" y="314959"/>
                  </a:lnTo>
                  <a:lnTo>
                    <a:pt x="2717380" y="311149"/>
                  </a:lnTo>
                  <a:lnTo>
                    <a:pt x="2589453" y="311149"/>
                  </a:lnTo>
                  <a:lnTo>
                    <a:pt x="2584780" y="303529"/>
                  </a:lnTo>
                  <a:lnTo>
                    <a:pt x="2587701" y="300989"/>
                  </a:lnTo>
                  <a:lnTo>
                    <a:pt x="2590520" y="298449"/>
                  </a:lnTo>
                  <a:lnTo>
                    <a:pt x="2593632" y="297179"/>
                  </a:lnTo>
                  <a:lnTo>
                    <a:pt x="2716779" y="297179"/>
                  </a:lnTo>
                  <a:lnTo>
                    <a:pt x="2716956" y="288289"/>
                  </a:lnTo>
                  <a:lnTo>
                    <a:pt x="2717025" y="283209"/>
                  </a:lnTo>
                  <a:lnTo>
                    <a:pt x="2712631" y="279399"/>
                  </a:lnTo>
                  <a:lnTo>
                    <a:pt x="2706141" y="275589"/>
                  </a:lnTo>
                  <a:lnTo>
                    <a:pt x="2704376" y="270509"/>
                  </a:lnTo>
                  <a:lnTo>
                    <a:pt x="2703353" y="264159"/>
                  </a:lnTo>
                  <a:lnTo>
                    <a:pt x="2703436" y="253999"/>
                  </a:lnTo>
                  <a:lnTo>
                    <a:pt x="2703830" y="243839"/>
                  </a:lnTo>
                  <a:lnTo>
                    <a:pt x="2698661" y="243839"/>
                  </a:lnTo>
                  <a:lnTo>
                    <a:pt x="2695575" y="240029"/>
                  </a:lnTo>
                  <a:lnTo>
                    <a:pt x="2693797" y="236219"/>
                  </a:lnTo>
                  <a:lnTo>
                    <a:pt x="2691726" y="231139"/>
                  </a:lnTo>
                  <a:lnTo>
                    <a:pt x="2693174" y="229869"/>
                  </a:lnTo>
                  <a:lnTo>
                    <a:pt x="2695206" y="226059"/>
                  </a:lnTo>
                  <a:lnTo>
                    <a:pt x="2721495" y="226059"/>
                  </a:lnTo>
                  <a:lnTo>
                    <a:pt x="2722308" y="224789"/>
                  </a:lnTo>
                  <a:lnTo>
                    <a:pt x="2731160" y="224789"/>
                  </a:lnTo>
                  <a:lnTo>
                    <a:pt x="2731160" y="215899"/>
                  </a:lnTo>
                  <a:close/>
                </a:path>
                <a:path w="2731770" h="497839">
                  <a:moveTo>
                    <a:pt x="1747621" y="353059"/>
                  </a:moveTo>
                  <a:lnTo>
                    <a:pt x="1641843" y="353059"/>
                  </a:lnTo>
                  <a:lnTo>
                    <a:pt x="1643316" y="355599"/>
                  </a:lnTo>
                  <a:lnTo>
                    <a:pt x="1646212" y="358139"/>
                  </a:lnTo>
                  <a:lnTo>
                    <a:pt x="1645272" y="364489"/>
                  </a:lnTo>
                  <a:lnTo>
                    <a:pt x="1641843" y="373379"/>
                  </a:lnTo>
                  <a:lnTo>
                    <a:pt x="1678167" y="373379"/>
                  </a:lnTo>
                  <a:lnTo>
                    <a:pt x="1677415" y="368299"/>
                  </a:lnTo>
                  <a:lnTo>
                    <a:pt x="1680311" y="365759"/>
                  </a:lnTo>
                  <a:lnTo>
                    <a:pt x="1681784" y="363219"/>
                  </a:lnTo>
                  <a:lnTo>
                    <a:pt x="1747621" y="363219"/>
                  </a:lnTo>
                  <a:lnTo>
                    <a:pt x="1747621" y="353059"/>
                  </a:lnTo>
                  <a:close/>
                </a:path>
                <a:path w="2731770" h="497839">
                  <a:moveTo>
                    <a:pt x="332622" y="121919"/>
                  </a:moveTo>
                  <a:lnTo>
                    <a:pt x="263829" y="121919"/>
                  </a:lnTo>
                  <a:lnTo>
                    <a:pt x="263829" y="160019"/>
                  </a:lnTo>
                  <a:lnTo>
                    <a:pt x="194094" y="160019"/>
                  </a:lnTo>
                  <a:lnTo>
                    <a:pt x="194094" y="227329"/>
                  </a:lnTo>
                  <a:lnTo>
                    <a:pt x="245046" y="227329"/>
                  </a:lnTo>
                  <a:lnTo>
                    <a:pt x="245046" y="265429"/>
                  </a:lnTo>
                  <a:lnTo>
                    <a:pt x="194094" y="265429"/>
                  </a:lnTo>
                  <a:lnTo>
                    <a:pt x="194094" y="334009"/>
                  </a:lnTo>
                  <a:lnTo>
                    <a:pt x="263829" y="334009"/>
                  </a:lnTo>
                  <a:lnTo>
                    <a:pt x="263829" y="372109"/>
                  </a:lnTo>
                  <a:lnTo>
                    <a:pt x="333832" y="372109"/>
                  </a:lnTo>
                  <a:lnTo>
                    <a:pt x="325121" y="369569"/>
                  </a:lnTo>
                  <a:lnTo>
                    <a:pt x="317360" y="364489"/>
                  </a:lnTo>
                  <a:lnTo>
                    <a:pt x="294896" y="331469"/>
                  </a:lnTo>
                  <a:lnTo>
                    <a:pt x="289788" y="304799"/>
                  </a:lnTo>
                  <a:lnTo>
                    <a:pt x="325742" y="300989"/>
                  </a:lnTo>
                  <a:lnTo>
                    <a:pt x="374694" y="300989"/>
                  </a:lnTo>
                  <a:lnTo>
                    <a:pt x="372922" y="295909"/>
                  </a:lnTo>
                  <a:lnTo>
                    <a:pt x="368493" y="288289"/>
                  </a:lnTo>
                  <a:lnTo>
                    <a:pt x="362292" y="280669"/>
                  </a:lnTo>
                  <a:lnTo>
                    <a:pt x="328726" y="248919"/>
                  </a:lnTo>
                  <a:lnTo>
                    <a:pt x="320024" y="240029"/>
                  </a:lnTo>
                  <a:lnTo>
                    <a:pt x="298491" y="208279"/>
                  </a:lnTo>
                  <a:lnTo>
                    <a:pt x="293851" y="182879"/>
                  </a:lnTo>
                  <a:lnTo>
                    <a:pt x="293886" y="180339"/>
                  </a:lnTo>
                  <a:lnTo>
                    <a:pt x="306699" y="139699"/>
                  </a:lnTo>
                  <a:lnTo>
                    <a:pt x="324261" y="124459"/>
                  </a:lnTo>
                  <a:lnTo>
                    <a:pt x="332622" y="121919"/>
                  </a:lnTo>
                  <a:close/>
                </a:path>
                <a:path w="2731770" h="497839">
                  <a:moveTo>
                    <a:pt x="596976" y="121919"/>
                  </a:moveTo>
                  <a:lnTo>
                    <a:pt x="558444" y="121919"/>
                  </a:lnTo>
                  <a:lnTo>
                    <a:pt x="558444" y="160019"/>
                  </a:lnTo>
                  <a:lnTo>
                    <a:pt x="518477" y="160019"/>
                  </a:lnTo>
                  <a:lnTo>
                    <a:pt x="518477" y="372109"/>
                  </a:lnTo>
                  <a:lnTo>
                    <a:pt x="554431" y="372109"/>
                  </a:lnTo>
                  <a:lnTo>
                    <a:pt x="596976" y="121919"/>
                  </a:lnTo>
                  <a:close/>
                </a:path>
                <a:path w="2731770" h="497839">
                  <a:moveTo>
                    <a:pt x="642315" y="314959"/>
                  </a:moveTo>
                  <a:lnTo>
                    <a:pt x="602907" y="314959"/>
                  </a:lnTo>
                  <a:lnTo>
                    <a:pt x="593737" y="372109"/>
                  </a:lnTo>
                  <a:lnTo>
                    <a:pt x="651154" y="372109"/>
                  </a:lnTo>
                  <a:lnTo>
                    <a:pt x="642315" y="314959"/>
                  </a:lnTo>
                  <a:close/>
                </a:path>
                <a:path w="2731770" h="497839">
                  <a:moveTo>
                    <a:pt x="596252" y="104139"/>
                  </a:moveTo>
                  <a:lnTo>
                    <a:pt x="534441" y="104139"/>
                  </a:lnTo>
                  <a:lnTo>
                    <a:pt x="535901" y="107949"/>
                  </a:lnTo>
                  <a:lnTo>
                    <a:pt x="537870" y="111759"/>
                  </a:lnTo>
                  <a:lnTo>
                    <a:pt x="538746" y="118109"/>
                  </a:lnTo>
                  <a:lnTo>
                    <a:pt x="537159" y="120649"/>
                  </a:lnTo>
                  <a:lnTo>
                    <a:pt x="535736" y="121919"/>
                  </a:lnTo>
                  <a:lnTo>
                    <a:pt x="648893" y="121919"/>
                  </a:lnTo>
                  <a:lnTo>
                    <a:pt x="690854" y="372109"/>
                  </a:lnTo>
                  <a:lnTo>
                    <a:pt x="722630" y="372109"/>
                  </a:lnTo>
                  <a:lnTo>
                    <a:pt x="722630" y="123189"/>
                  </a:lnTo>
                  <a:lnTo>
                    <a:pt x="719074" y="123189"/>
                  </a:lnTo>
                  <a:lnTo>
                    <a:pt x="715644" y="114299"/>
                  </a:lnTo>
                  <a:lnTo>
                    <a:pt x="600011" y="114299"/>
                  </a:lnTo>
                  <a:lnTo>
                    <a:pt x="595312" y="106679"/>
                  </a:lnTo>
                  <a:lnTo>
                    <a:pt x="596252" y="104139"/>
                  </a:lnTo>
                  <a:close/>
                </a:path>
                <a:path w="2731770" h="497839">
                  <a:moveTo>
                    <a:pt x="815467" y="121919"/>
                  </a:moveTo>
                  <a:lnTo>
                    <a:pt x="790053" y="121919"/>
                  </a:lnTo>
                  <a:lnTo>
                    <a:pt x="800415" y="124459"/>
                  </a:lnTo>
                  <a:lnTo>
                    <a:pt x="810232" y="128269"/>
                  </a:lnTo>
                  <a:lnTo>
                    <a:pt x="837629" y="154939"/>
                  </a:lnTo>
                  <a:lnTo>
                    <a:pt x="844974" y="191769"/>
                  </a:lnTo>
                  <a:lnTo>
                    <a:pt x="844224" y="203199"/>
                  </a:lnTo>
                  <a:lnTo>
                    <a:pt x="823556" y="238759"/>
                  </a:lnTo>
                  <a:lnTo>
                    <a:pt x="818502" y="241299"/>
                  </a:lnTo>
                  <a:lnTo>
                    <a:pt x="824554" y="243839"/>
                  </a:lnTo>
                  <a:lnTo>
                    <a:pt x="846875" y="278129"/>
                  </a:lnTo>
                  <a:lnTo>
                    <a:pt x="849808" y="303529"/>
                  </a:lnTo>
                  <a:lnTo>
                    <a:pt x="849307" y="313689"/>
                  </a:lnTo>
                  <a:lnTo>
                    <a:pt x="832431" y="354329"/>
                  </a:lnTo>
                  <a:lnTo>
                    <a:pt x="799638" y="372109"/>
                  </a:lnTo>
                  <a:lnTo>
                    <a:pt x="882624" y="372109"/>
                  </a:lnTo>
                  <a:lnTo>
                    <a:pt x="882624" y="123189"/>
                  </a:lnTo>
                  <a:lnTo>
                    <a:pt x="821232" y="123189"/>
                  </a:lnTo>
                  <a:lnTo>
                    <a:pt x="815467" y="121919"/>
                  </a:lnTo>
                  <a:close/>
                </a:path>
                <a:path w="2731770" h="497839">
                  <a:moveTo>
                    <a:pt x="1011453" y="121919"/>
                  </a:moveTo>
                  <a:lnTo>
                    <a:pt x="920343" y="121919"/>
                  </a:lnTo>
                  <a:lnTo>
                    <a:pt x="920343" y="334009"/>
                  </a:lnTo>
                  <a:lnTo>
                    <a:pt x="985469" y="334009"/>
                  </a:lnTo>
                  <a:lnTo>
                    <a:pt x="985469" y="372109"/>
                  </a:lnTo>
                  <a:lnTo>
                    <a:pt x="1011453" y="372109"/>
                  </a:lnTo>
                  <a:lnTo>
                    <a:pt x="1011453" y="121919"/>
                  </a:lnTo>
                  <a:close/>
                </a:path>
                <a:path w="2731770" h="497839">
                  <a:moveTo>
                    <a:pt x="1123594" y="121919"/>
                  </a:moveTo>
                  <a:lnTo>
                    <a:pt x="1049185" y="121919"/>
                  </a:lnTo>
                  <a:lnTo>
                    <a:pt x="1049185" y="372109"/>
                  </a:lnTo>
                  <a:lnTo>
                    <a:pt x="1124800" y="372109"/>
                  </a:lnTo>
                  <a:lnTo>
                    <a:pt x="1116089" y="369569"/>
                  </a:lnTo>
                  <a:lnTo>
                    <a:pt x="1108329" y="364489"/>
                  </a:lnTo>
                  <a:lnTo>
                    <a:pt x="1085866" y="331469"/>
                  </a:lnTo>
                  <a:lnTo>
                    <a:pt x="1080757" y="304799"/>
                  </a:lnTo>
                  <a:lnTo>
                    <a:pt x="1116711" y="300989"/>
                  </a:lnTo>
                  <a:lnTo>
                    <a:pt x="1165673" y="300989"/>
                  </a:lnTo>
                  <a:lnTo>
                    <a:pt x="1163899" y="295909"/>
                  </a:lnTo>
                  <a:lnTo>
                    <a:pt x="1159469" y="288289"/>
                  </a:lnTo>
                  <a:lnTo>
                    <a:pt x="1153274" y="280669"/>
                  </a:lnTo>
                  <a:lnTo>
                    <a:pt x="1119695" y="248919"/>
                  </a:lnTo>
                  <a:lnTo>
                    <a:pt x="1110993" y="240029"/>
                  </a:lnTo>
                  <a:lnTo>
                    <a:pt x="1089465" y="208279"/>
                  </a:lnTo>
                  <a:lnTo>
                    <a:pt x="1084820" y="182879"/>
                  </a:lnTo>
                  <a:lnTo>
                    <a:pt x="1084855" y="180339"/>
                  </a:lnTo>
                  <a:lnTo>
                    <a:pt x="1097673" y="139699"/>
                  </a:lnTo>
                  <a:lnTo>
                    <a:pt x="1115235" y="124459"/>
                  </a:lnTo>
                  <a:lnTo>
                    <a:pt x="1123594" y="121919"/>
                  </a:lnTo>
                  <a:close/>
                </a:path>
                <a:path w="2731770" h="497839">
                  <a:moveTo>
                    <a:pt x="1320215" y="266699"/>
                  </a:moveTo>
                  <a:lnTo>
                    <a:pt x="1274673" y="266699"/>
                  </a:lnTo>
                  <a:lnTo>
                    <a:pt x="1274673" y="372109"/>
                  </a:lnTo>
                  <a:lnTo>
                    <a:pt x="1320215" y="372109"/>
                  </a:lnTo>
                  <a:lnTo>
                    <a:pt x="1320215" y="266699"/>
                  </a:lnTo>
                  <a:close/>
                </a:path>
                <a:path w="2731770" h="497839">
                  <a:moveTo>
                    <a:pt x="1391754" y="121919"/>
                  </a:moveTo>
                  <a:lnTo>
                    <a:pt x="1357972" y="121919"/>
                  </a:lnTo>
                  <a:lnTo>
                    <a:pt x="1357972" y="372109"/>
                  </a:lnTo>
                  <a:lnTo>
                    <a:pt x="1391754" y="372109"/>
                  </a:lnTo>
                  <a:lnTo>
                    <a:pt x="1391754" y="121919"/>
                  </a:lnTo>
                  <a:close/>
                </a:path>
                <a:path w="2731770" h="497839">
                  <a:moveTo>
                    <a:pt x="1525193" y="121919"/>
                  </a:moveTo>
                  <a:lnTo>
                    <a:pt x="1499209" y="121919"/>
                  </a:lnTo>
                  <a:lnTo>
                    <a:pt x="1499209" y="160019"/>
                  </a:lnTo>
                  <a:lnTo>
                    <a:pt x="1429499" y="160019"/>
                  </a:lnTo>
                  <a:lnTo>
                    <a:pt x="1429499" y="227329"/>
                  </a:lnTo>
                  <a:lnTo>
                    <a:pt x="1480426" y="227329"/>
                  </a:lnTo>
                  <a:lnTo>
                    <a:pt x="1480426" y="265429"/>
                  </a:lnTo>
                  <a:lnTo>
                    <a:pt x="1429499" y="265429"/>
                  </a:lnTo>
                  <a:lnTo>
                    <a:pt x="1429499" y="334009"/>
                  </a:lnTo>
                  <a:lnTo>
                    <a:pt x="1499209" y="334009"/>
                  </a:lnTo>
                  <a:lnTo>
                    <a:pt x="1499209" y="372109"/>
                  </a:lnTo>
                  <a:lnTo>
                    <a:pt x="1525193" y="372109"/>
                  </a:lnTo>
                  <a:lnTo>
                    <a:pt x="1525193" y="121919"/>
                  </a:lnTo>
                  <a:close/>
                </a:path>
                <a:path w="2731770" h="497839">
                  <a:moveTo>
                    <a:pt x="1747621" y="121919"/>
                  </a:moveTo>
                  <a:lnTo>
                    <a:pt x="1584528" y="121919"/>
                  </a:lnTo>
                  <a:lnTo>
                    <a:pt x="1596456" y="123189"/>
                  </a:lnTo>
                  <a:lnTo>
                    <a:pt x="1607440" y="125729"/>
                  </a:lnTo>
                  <a:lnTo>
                    <a:pt x="1639552" y="158749"/>
                  </a:lnTo>
                  <a:lnTo>
                    <a:pt x="1643754" y="313689"/>
                  </a:lnTo>
                  <a:lnTo>
                    <a:pt x="1642785" y="323849"/>
                  </a:lnTo>
                  <a:lnTo>
                    <a:pt x="1617344" y="361949"/>
                  </a:lnTo>
                  <a:lnTo>
                    <a:pt x="1584528" y="372109"/>
                  </a:lnTo>
                  <a:lnTo>
                    <a:pt x="1640906" y="372109"/>
                  </a:lnTo>
                  <a:lnTo>
                    <a:pt x="1637157" y="367029"/>
                  </a:lnTo>
                  <a:lnTo>
                    <a:pt x="1641843" y="353059"/>
                  </a:lnTo>
                  <a:lnTo>
                    <a:pt x="1747621" y="353059"/>
                  </a:lnTo>
                  <a:lnTo>
                    <a:pt x="1747621" y="229869"/>
                  </a:lnTo>
                  <a:lnTo>
                    <a:pt x="1704301" y="229869"/>
                  </a:lnTo>
                  <a:lnTo>
                    <a:pt x="1702600" y="226059"/>
                  </a:lnTo>
                  <a:lnTo>
                    <a:pt x="1701190" y="223519"/>
                  </a:lnTo>
                  <a:lnTo>
                    <a:pt x="1709686" y="217169"/>
                  </a:lnTo>
                  <a:lnTo>
                    <a:pt x="1747621" y="217169"/>
                  </a:lnTo>
                  <a:lnTo>
                    <a:pt x="1747621" y="139699"/>
                  </a:lnTo>
                  <a:lnTo>
                    <a:pt x="1691487" y="139699"/>
                  </a:lnTo>
                  <a:lnTo>
                    <a:pt x="1689785" y="135889"/>
                  </a:lnTo>
                  <a:lnTo>
                    <a:pt x="1688376" y="133349"/>
                  </a:lnTo>
                  <a:lnTo>
                    <a:pt x="1691297" y="130809"/>
                  </a:lnTo>
                  <a:lnTo>
                    <a:pt x="1694129" y="128269"/>
                  </a:lnTo>
                  <a:lnTo>
                    <a:pt x="1697227" y="126999"/>
                  </a:lnTo>
                  <a:lnTo>
                    <a:pt x="1747621" y="126999"/>
                  </a:lnTo>
                  <a:lnTo>
                    <a:pt x="1747621" y="121919"/>
                  </a:lnTo>
                  <a:close/>
                </a:path>
                <a:path w="2731770" h="497839">
                  <a:moveTo>
                    <a:pt x="1819122" y="121919"/>
                  </a:moveTo>
                  <a:lnTo>
                    <a:pt x="1785378" y="121919"/>
                  </a:lnTo>
                  <a:lnTo>
                    <a:pt x="1785378" y="372109"/>
                  </a:lnTo>
                  <a:lnTo>
                    <a:pt x="1819122" y="372109"/>
                  </a:lnTo>
                  <a:lnTo>
                    <a:pt x="1819122" y="121919"/>
                  </a:lnTo>
                  <a:close/>
                </a:path>
                <a:path w="2731770" h="497839">
                  <a:moveTo>
                    <a:pt x="1856879" y="212089"/>
                  </a:moveTo>
                  <a:lnTo>
                    <a:pt x="1856879" y="372109"/>
                  </a:lnTo>
                  <a:lnTo>
                    <a:pt x="1908810" y="372109"/>
                  </a:lnTo>
                  <a:lnTo>
                    <a:pt x="1856879" y="212089"/>
                  </a:lnTo>
                  <a:close/>
                </a:path>
                <a:path w="2731770" h="497839">
                  <a:moveTo>
                    <a:pt x="2020925" y="121919"/>
                  </a:moveTo>
                  <a:lnTo>
                    <a:pt x="1949373" y="121919"/>
                  </a:lnTo>
                  <a:lnTo>
                    <a:pt x="1949373" y="372109"/>
                  </a:lnTo>
                  <a:lnTo>
                    <a:pt x="1953503" y="372109"/>
                  </a:lnTo>
                  <a:lnTo>
                    <a:pt x="1956638" y="365759"/>
                  </a:lnTo>
                  <a:lnTo>
                    <a:pt x="2053132" y="365759"/>
                  </a:lnTo>
                  <a:lnTo>
                    <a:pt x="2053132" y="336549"/>
                  </a:lnTo>
                  <a:lnTo>
                    <a:pt x="2055876" y="331469"/>
                  </a:lnTo>
                  <a:lnTo>
                    <a:pt x="2063940" y="320039"/>
                  </a:lnTo>
                  <a:lnTo>
                    <a:pt x="2066798" y="314959"/>
                  </a:lnTo>
                  <a:lnTo>
                    <a:pt x="2079815" y="297179"/>
                  </a:lnTo>
                  <a:lnTo>
                    <a:pt x="2084747" y="289559"/>
                  </a:lnTo>
                  <a:lnTo>
                    <a:pt x="2090896" y="280669"/>
                  </a:lnTo>
                  <a:lnTo>
                    <a:pt x="2095501" y="274319"/>
                  </a:lnTo>
                  <a:lnTo>
                    <a:pt x="1997925" y="274319"/>
                  </a:lnTo>
                  <a:lnTo>
                    <a:pt x="1990280" y="256539"/>
                  </a:lnTo>
                  <a:lnTo>
                    <a:pt x="1997925" y="233679"/>
                  </a:lnTo>
                  <a:lnTo>
                    <a:pt x="2123351" y="233679"/>
                  </a:lnTo>
                  <a:lnTo>
                    <a:pt x="2127983" y="224789"/>
                  </a:lnTo>
                  <a:lnTo>
                    <a:pt x="2132850" y="214629"/>
                  </a:lnTo>
                  <a:lnTo>
                    <a:pt x="2134886" y="209549"/>
                  </a:lnTo>
                  <a:lnTo>
                    <a:pt x="1997240" y="209549"/>
                  </a:lnTo>
                  <a:lnTo>
                    <a:pt x="1993099" y="200659"/>
                  </a:lnTo>
                  <a:lnTo>
                    <a:pt x="1990432" y="196849"/>
                  </a:lnTo>
                  <a:lnTo>
                    <a:pt x="1992807" y="187959"/>
                  </a:lnTo>
                  <a:lnTo>
                    <a:pt x="1994141" y="182879"/>
                  </a:lnTo>
                  <a:lnTo>
                    <a:pt x="1996122" y="176529"/>
                  </a:lnTo>
                  <a:lnTo>
                    <a:pt x="2054838" y="176529"/>
                  </a:lnTo>
                  <a:lnTo>
                    <a:pt x="2054931" y="175259"/>
                  </a:lnTo>
                  <a:lnTo>
                    <a:pt x="2058531" y="161289"/>
                  </a:lnTo>
                  <a:lnTo>
                    <a:pt x="2063926" y="149859"/>
                  </a:lnTo>
                  <a:lnTo>
                    <a:pt x="2023618" y="149859"/>
                  </a:lnTo>
                  <a:lnTo>
                    <a:pt x="2019477" y="140969"/>
                  </a:lnTo>
                  <a:lnTo>
                    <a:pt x="2016798" y="137159"/>
                  </a:lnTo>
                  <a:lnTo>
                    <a:pt x="2020531" y="123189"/>
                  </a:lnTo>
                  <a:lnTo>
                    <a:pt x="2020925" y="121919"/>
                  </a:lnTo>
                  <a:close/>
                </a:path>
                <a:path w="2731770" h="497839">
                  <a:moveTo>
                    <a:pt x="2247989" y="121919"/>
                  </a:moveTo>
                  <a:lnTo>
                    <a:pt x="2116467" y="121919"/>
                  </a:lnTo>
                  <a:lnTo>
                    <a:pt x="2128406" y="123189"/>
                  </a:lnTo>
                  <a:lnTo>
                    <a:pt x="2139424" y="125729"/>
                  </a:lnTo>
                  <a:lnTo>
                    <a:pt x="2171828" y="160019"/>
                  </a:lnTo>
                  <a:lnTo>
                    <a:pt x="2176137" y="184149"/>
                  </a:lnTo>
                  <a:lnTo>
                    <a:pt x="2175494" y="195579"/>
                  </a:lnTo>
                  <a:lnTo>
                    <a:pt x="2164791" y="232409"/>
                  </a:lnTo>
                  <a:lnTo>
                    <a:pt x="2132365" y="283209"/>
                  </a:lnTo>
                  <a:lnTo>
                    <a:pt x="2128145" y="289559"/>
                  </a:lnTo>
                  <a:lnTo>
                    <a:pt x="2123182" y="297179"/>
                  </a:lnTo>
                  <a:lnTo>
                    <a:pt x="2117471" y="304799"/>
                  </a:lnTo>
                  <a:lnTo>
                    <a:pt x="2110663" y="314959"/>
                  </a:lnTo>
                  <a:lnTo>
                    <a:pt x="2106256" y="322579"/>
                  </a:lnTo>
                  <a:lnTo>
                    <a:pt x="2102954" y="327659"/>
                  </a:lnTo>
                  <a:lnTo>
                    <a:pt x="2100694" y="331469"/>
                  </a:lnTo>
                  <a:lnTo>
                    <a:pt x="2099602" y="332739"/>
                  </a:lnTo>
                  <a:lnTo>
                    <a:pt x="2099094" y="334009"/>
                  </a:lnTo>
                  <a:lnTo>
                    <a:pt x="2099094" y="335279"/>
                  </a:lnTo>
                  <a:lnTo>
                    <a:pt x="2173211" y="335279"/>
                  </a:lnTo>
                  <a:lnTo>
                    <a:pt x="2173211" y="372109"/>
                  </a:lnTo>
                  <a:lnTo>
                    <a:pt x="2249743" y="372109"/>
                  </a:lnTo>
                  <a:lnTo>
                    <a:pt x="2244202" y="370839"/>
                  </a:lnTo>
                  <a:lnTo>
                    <a:pt x="2234051" y="364489"/>
                  </a:lnTo>
                  <a:lnTo>
                    <a:pt x="2208457" y="326389"/>
                  </a:lnTo>
                  <a:lnTo>
                    <a:pt x="2207361" y="314959"/>
                  </a:lnTo>
                  <a:lnTo>
                    <a:pt x="2207483" y="176529"/>
                  </a:lnTo>
                  <a:lnTo>
                    <a:pt x="2224925" y="135889"/>
                  </a:lnTo>
                  <a:lnTo>
                    <a:pt x="2244309" y="123189"/>
                  </a:lnTo>
                  <a:lnTo>
                    <a:pt x="2247989" y="121919"/>
                  </a:lnTo>
                  <a:close/>
                </a:path>
                <a:path w="2731770" h="497839">
                  <a:moveTo>
                    <a:pt x="2498458" y="121919"/>
                  </a:moveTo>
                  <a:lnTo>
                    <a:pt x="2427478" y="121919"/>
                  </a:lnTo>
                  <a:lnTo>
                    <a:pt x="2427478" y="372109"/>
                  </a:lnTo>
                  <a:lnTo>
                    <a:pt x="2500422" y="372109"/>
                  </a:lnTo>
                  <a:lnTo>
                    <a:pt x="2495005" y="370839"/>
                  </a:lnTo>
                  <a:lnTo>
                    <a:pt x="2485260" y="364489"/>
                  </a:lnTo>
                  <a:lnTo>
                    <a:pt x="2461814" y="326389"/>
                  </a:lnTo>
                  <a:lnTo>
                    <a:pt x="2460828" y="314959"/>
                  </a:lnTo>
                  <a:lnTo>
                    <a:pt x="2460907" y="176529"/>
                  </a:lnTo>
                  <a:lnTo>
                    <a:pt x="2474643" y="138429"/>
                  </a:lnTo>
                  <a:lnTo>
                    <a:pt x="2494978" y="123189"/>
                  </a:lnTo>
                  <a:lnTo>
                    <a:pt x="2498458" y="121919"/>
                  </a:lnTo>
                  <a:close/>
                </a:path>
                <a:path w="2731770" h="497839">
                  <a:moveTo>
                    <a:pt x="156375" y="323849"/>
                  </a:moveTo>
                  <a:lnTo>
                    <a:pt x="46494" y="323849"/>
                  </a:lnTo>
                  <a:lnTo>
                    <a:pt x="47955" y="327659"/>
                  </a:lnTo>
                  <a:lnTo>
                    <a:pt x="49923" y="331469"/>
                  </a:lnTo>
                  <a:lnTo>
                    <a:pt x="50863" y="337819"/>
                  </a:lnTo>
                  <a:lnTo>
                    <a:pt x="47967" y="340359"/>
                  </a:lnTo>
                  <a:lnTo>
                    <a:pt x="46494" y="342899"/>
                  </a:lnTo>
                  <a:lnTo>
                    <a:pt x="156375" y="342899"/>
                  </a:lnTo>
                  <a:lnTo>
                    <a:pt x="156375" y="323849"/>
                  </a:lnTo>
                  <a:close/>
                </a:path>
                <a:path w="2731770" h="497839">
                  <a:moveTo>
                    <a:pt x="374694" y="300989"/>
                  </a:moveTo>
                  <a:lnTo>
                    <a:pt x="325742" y="300989"/>
                  </a:lnTo>
                  <a:lnTo>
                    <a:pt x="327355" y="312419"/>
                  </a:lnTo>
                  <a:lnTo>
                    <a:pt x="346557" y="340359"/>
                  </a:lnTo>
                  <a:lnTo>
                    <a:pt x="361149" y="340359"/>
                  </a:lnTo>
                  <a:lnTo>
                    <a:pt x="367753" y="336549"/>
                  </a:lnTo>
                  <a:lnTo>
                    <a:pt x="372668" y="327659"/>
                  </a:lnTo>
                  <a:lnTo>
                    <a:pt x="375196" y="323849"/>
                  </a:lnTo>
                  <a:lnTo>
                    <a:pt x="376466" y="318769"/>
                  </a:lnTo>
                  <a:lnTo>
                    <a:pt x="376466" y="311149"/>
                  </a:lnTo>
                  <a:lnTo>
                    <a:pt x="375580" y="303529"/>
                  </a:lnTo>
                  <a:lnTo>
                    <a:pt x="374694" y="300989"/>
                  </a:lnTo>
                  <a:close/>
                </a:path>
                <a:path w="2731770" h="497839">
                  <a:moveTo>
                    <a:pt x="1165673" y="300989"/>
                  </a:moveTo>
                  <a:lnTo>
                    <a:pt x="1116711" y="300989"/>
                  </a:lnTo>
                  <a:lnTo>
                    <a:pt x="1118329" y="312419"/>
                  </a:lnTo>
                  <a:lnTo>
                    <a:pt x="1137526" y="340359"/>
                  </a:lnTo>
                  <a:lnTo>
                    <a:pt x="1152118" y="340359"/>
                  </a:lnTo>
                  <a:lnTo>
                    <a:pt x="1158722" y="336549"/>
                  </a:lnTo>
                  <a:lnTo>
                    <a:pt x="1163637" y="327659"/>
                  </a:lnTo>
                  <a:lnTo>
                    <a:pt x="1166164" y="323849"/>
                  </a:lnTo>
                  <a:lnTo>
                    <a:pt x="1167447" y="318769"/>
                  </a:lnTo>
                  <a:lnTo>
                    <a:pt x="1167447" y="311149"/>
                  </a:lnTo>
                  <a:lnTo>
                    <a:pt x="1166559" y="303529"/>
                  </a:lnTo>
                  <a:lnTo>
                    <a:pt x="1165673" y="300989"/>
                  </a:lnTo>
                  <a:close/>
                </a:path>
                <a:path w="2731770" h="497839">
                  <a:moveTo>
                    <a:pt x="2731160" y="326389"/>
                  </a:moveTo>
                  <a:lnTo>
                    <a:pt x="2694940" y="326389"/>
                  </a:lnTo>
                  <a:lnTo>
                    <a:pt x="2698076" y="327659"/>
                  </a:lnTo>
                  <a:lnTo>
                    <a:pt x="2700909" y="331469"/>
                  </a:lnTo>
                  <a:lnTo>
                    <a:pt x="2703830" y="332739"/>
                  </a:lnTo>
                  <a:lnTo>
                    <a:pt x="2699143" y="340359"/>
                  </a:lnTo>
                  <a:lnTo>
                    <a:pt x="2731160" y="340359"/>
                  </a:lnTo>
                  <a:lnTo>
                    <a:pt x="2731160" y="326389"/>
                  </a:lnTo>
                  <a:close/>
                </a:path>
                <a:path w="2731770" h="497839">
                  <a:moveTo>
                    <a:pt x="2272106" y="156209"/>
                  </a:moveTo>
                  <a:lnTo>
                    <a:pt x="2260079" y="156209"/>
                  </a:lnTo>
                  <a:lnTo>
                    <a:pt x="2255024" y="157479"/>
                  </a:lnTo>
                  <a:lnTo>
                    <a:pt x="2246617" y="166369"/>
                  </a:lnTo>
                  <a:lnTo>
                    <a:pt x="2244509" y="171449"/>
                  </a:lnTo>
                  <a:lnTo>
                    <a:pt x="2244509" y="320039"/>
                  </a:lnTo>
                  <a:lnTo>
                    <a:pt x="2246617" y="325119"/>
                  </a:lnTo>
                  <a:lnTo>
                    <a:pt x="2255024" y="334009"/>
                  </a:lnTo>
                  <a:lnTo>
                    <a:pt x="2260079" y="336549"/>
                  </a:lnTo>
                  <a:lnTo>
                    <a:pt x="2272106" y="336549"/>
                  </a:lnTo>
                  <a:lnTo>
                    <a:pt x="2277211" y="334009"/>
                  </a:lnTo>
                  <a:lnTo>
                    <a:pt x="2285720" y="325119"/>
                  </a:lnTo>
                  <a:lnTo>
                    <a:pt x="2287879" y="320039"/>
                  </a:lnTo>
                  <a:lnTo>
                    <a:pt x="2287879" y="171449"/>
                  </a:lnTo>
                  <a:lnTo>
                    <a:pt x="2285720" y="166369"/>
                  </a:lnTo>
                  <a:lnTo>
                    <a:pt x="2277211" y="157479"/>
                  </a:lnTo>
                  <a:lnTo>
                    <a:pt x="2272106" y="156209"/>
                  </a:lnTo>
                  <a:close/>
                </a:path>
                <a:path w="2731770" h="497839">
                  <a:moveTo>
                    <a:pt x="2521216" y="246379"/>
                  </a:moveTo>
                  <a:lnTo>
                    <a:pt x="2510104" y="246379"/>
                  </a:lnTo>
                  <a:lnTo>
                    <a:pt x="2505151" y="248919"/>
                  </a:lnTo>
                  <a:lnTo>
                    <a:pt x="2501798" y="253999"/>
                  </a:lnTo>
                  <a:lnTo>
                    <a:pt x="2499144" y="259079"/>
                  </a:lnTo>
                  <a:lnTo>
                    <a:pt x="2497785" y="262889"/>
                  </a:lnTo>
                  <a:lnTo>
                    <a:pt x="2497785" y="320039"/>
                  </a:lnTo>
                  <a:lnTo>
                    <a:pt x="2499334" y="325119"/>
                  </a:lnTo>
                  <a:lnTo>
                    <a:pt x="2502446" y="328929"/>
                  </a:lnTo>
                  <a:lnTo>
                    <a:pt x="2505748" y="334009"/>
                  </a:lnTo>
                  <a:lnTo>
                    <a:pt x="2510459" y="336549"/>
                  </a:lnTo>
                  <a:lnTo>
                    <a:pt x="2522524" y="336549"/>
                  </a:lnTo>
                  <a:lnTo>
                    <a:pt x="2527185" y="334009"/>
                  </a:lnTo>
                  <a:lnTo>
                    <a:pt x="2530538" y="328929"/>
                  </a:lnTo>
                  <a:lnTo>
                    <a:pt x="2533738" y="325119"/>
                  </a:lnTo>
                  <a:lnTo>
                    <a:pt x="2535339" y="320039"/>
                  </a:lnTo>
                  <a:lnTo>
                    <a:pt x="2535339" y="260349"/>
                  </a:lnTo>
                  <a:lnTo>
                    <a:pt x="2532684" y="255269"/>
                  </a:lnTo>
                  <a:lnTo>
                    <a:pt x="2527325" y="250189"/>
                  </a:lnTo>
                  <a:lnTo>
                    <a:pt x="2524772" y="247649"/>
                  </a:lnTo>
                  <a:lnTo>
                    <a:pt x="2521216" y="246379"/>
                  </a:lnTo>
                  <a:close/>
                </a:path>
                <a:path w="2731770" h="497839">
                  <a:moveTo>
                    <a:pt x="788479" y="260349"/>
                  </a:moveTo>
                  <a:lnTo>
                    <a:pt x="763371" y="260349"/>
                  </a:lnTo>
                  <a:lnTo>
                    <a:pt x="763371" y="335279"/>
                  </a:lnTo>
                  <a:lnTo>
                    <a:pt x="779144" y="335279"/>
                  </a:lnTo>
                  <a:lnTo>
                    <a:pt x="788000" y="334009"/>
                  </a:lnTo>
                  <a:lnTo>
                    <a:pt x="808304" y="304799"/>
                  </a:lnTo>
                  <a:lnTo>
                    <a:pt x="808179" y="297179"/>
                  </a:lnTo>
                  <a:lnTo>
                    <a:pt x="788479" y="260349"/>
                  </a:lnTo>
                  <a:close/>
                </a:path>
                <a:path w="2731770" h="497839">
                  <a:moveTo>
                    <a:pt x="1591589" y="160019"/>
                  </a:moveTo>
                  <a:lnTo>
                    <a:pt x="1562950" y="160019"/>
                  </a:lnTo>
                  <a:lnTo>
                    <a:pt x="1562950" y="335279"/>
                  </a:lnTo>
                  <a:lnTo>
                    <a:pt x="1591741" y="335279"/>
                  </a:lnTo>
                  <a:lnTo>
                    <a:pt x="1596809" y="332739"/>
                  </a:lnTo>
                  <a:lnTo>
                    <a:pt x="1600911" y="327659"/>
                  </a:lnTo>
                  <a:lnTo>
                    <a:pt x="1605064" y="323849"/>
                  </a:lnTo>
                  <a:lnTo>
                    <a:pt x="1607121" y="318769"/>
                  </a:lnTo>
                  <a:lnTo>
                    <a:pt x="1607121" y="176529"/>
                  </a:lnTo>
                  <a:lnTo>
                    <a:pt x="1605013" y="171449"/>
                  </a:lnTo>
                  <a:lnTo>
                    <a:pt x="1596605" y="162559"/>
                  </a:lnTo>
                  <a:lnTo>
                    <a:pt x="1591589" y="160019"/>
                  </a:lnTo>
                  <a:close/>
                </a:path>
                <a:path w="2731770" h="497839">
                  <a:moveTo>
                    <a:pt x="156375" y="317499"/>
                  </a:moveTo>
                  <a:lnTo>
                    <a:pt x="23228" y="317499"/>
                  </a:lnTo>
                  <a:lnTo>
                    <a:pt x="24930" y="321309"/>
                  </a:lnTo>
                  <a:lnTo>
                    <a:pt x="26339" y="323849"/>
                  </a:lnTo>
                  <a:lnTo>
                    <a:pt x="23406" y="326389"/>
                  </a:lnTo>
                  <a:lnTo>
                    <a:pt x="20586" y="328929"/>
                  </a:lnTo>
                  <a:lnTo>
                    <a:pt x="17487" y="330199"/>
                  </a:lnTo>
                  <a:lnTo>
                    <a:pt x="41808" y="330199"/>
                  </a:lnTo>
                  <a:lnTo>
                    <a:pt x="46494" y="323849"/>
                  </a:lnTo>
                  <a:lnTo>
                    <a:pt x="156375" y="323849"/>
                  </a:lnTo>
                  <a:lnTo>
                    <a:pt x="156375" y="317499"/>
                  </a:lnTo>
                  <a:close/>
                </a:path>
                <a:path w="2731770" h="497839">
                  <a:moveTo>
                    <a:pt x="2731160" y="224789"/>
                  </a:moveTo>
                  <a:lnTo>
                    <a:pt x="2724962" y="224789"/>
                  </a:lnTo>
                  <a:lnTo>
                    <a:pt x="2726029" y="226059"/>
                  </a:lnTo>
                  <a:lnTo>
                    <a:pt x="2728277" y="231139"/>
                  </a:lnTo>
                  <a:lnTo>
                    <a:pt x="2730322" y="233679"/>
                  </a:lnTo>
                  <a:lnTo>
                    <a:pt x="2728823" y="245109"/>
                  </a:lnTo>
                  <a:lnTo>
                    <a:pt x="2727337" y="252729"/>
                  </a:lnTo>
                  <a:lnTo>
                    <a:pt x="2722943" y="267969"/>
                  </a:lnTo>
                  <a:lnTo>
                    <a:pt x="2719768" y="275589"/>
                  </a:lnTo>
                  <a:lnTo>
                    <a:pt x="2717025" y="283209"/>
                  </a:lnTo>
                  <a:lnTo>
                    <a:pt x="2722943" y="283209"/>
                  </a:lnTo>
                  <a:lnTo>
                    <a:pt x="2727777" y="289559"/>
                  </a:lnTo>
                  <a:lnTo>
                    <a:pt x="2730038" y="297179"/>
                  </a:lnTo>
                  <a:lnTo>
                    <a:pt x="2730253" y="306069"/>
                  </a:lnTo>
                  <a:lnTo>
                    <a:pt x="2728950" y="314959"/>
                  </a:lnTo>
                  <a:lnTo>
                    <a:pt x="2728442" y="317499"/>
                  </a:lnTo>
                  <a:lnTo>
                    <a:pt x="2725496" y="321309"/>
                  </a:lnTo>
                  <a:lnTo>
                    <a:pt x="2731160" y="321309"/>
                  </a:lnTo>
                  <a:lnTo>
                    <a:pt x="2731160" y="224789"/>
                  </a:lnTo>
                  <a:close/>
                </a:path>
                <a:path w="2731770" h="497839">
                  <a:moveTo>
                    <a:pt x="2716779" y="297179"/>
                  </a:moveTo>
                  <a:lnTo>
                    <a:pt x="2594851" y="297179"/>
                  </a:lnTo>
                  <a:lnTo>
                    <a:pt x="2596553" y="302259"/>
                  </a:lnTo>
                  <a:lnTo>
                    <a:pt x="2597950" y="303529"/>
                  </a:lnTo>
                  <a:lnTo>
                    <a:pt x="2589453" y="311149"/>
                  </a:lnTo>
                  <a:lnTo>
                    <a:pt x="2717380" y="311149"/>
                  </a:lnTo>
                  <a:lnTo>
                    <a:pt x="2716954" y="306069"/>
                  </a:lnTo>
                  <a:lnTo>
                    <a:pt x="2716836" y="303529"/>
                  </a:lnTo>
                  <a:lnTo>
                    <a:pt x="2716779" y="297179"/>
                  </a:lnTo>
                  <a:close/>
                </a:path>
                <a:path w="2731770" h="497839">
                  <a:moveTo>
                    <a:pt x="1911616" y="121919"/>
                  </a:moveTo>
                  <a:lnTo>
                    <a:pt x="1861540" y="121919"/>
                  </a:lnTo>
                  <a:lnTo>
                    <a:pt x="1911616" y="289559"/>
                  </a:lnTo>
                  <a:lnTo>
                    <a:pt x="1911616" y="121919"/>
                  </a:lnTo>
                  <a:close/>
                </a:path>
                <a:path w="2731770" h="497839">
                  <a:moveTo>
                    <a:pt x="156375" y="266699"/>
                  </a:moveTo>
                  <a:lnTo>
                    <a:pt x="84150" y="266699"/>
                  </a:lnTo>
                  <a:lnTo>
                    <a:pt x="92646" y="273049"/>
                  </a:lnTo>
                  <a:lnTo>
                    <a:pt x="91236" y="275589"/>
                  </a:lnTo>
                  <a:lnTo>
                    <a:pt x="89534" y="279399"/>
                  </a:lnTo>
                  <a:lnTo>
                    <a:pt x="156375" y="279399"/>
                  </a:lnTo>
                  <a:lnTo>
                    <a:pt x="156375" y="266699"/>
                  </a:lnTo>
                  <a:close/>
                </a:path>
                <a:path w="2731770" h="497839">
                  <a:moveTo>
                    <a:pt x="622731" y="179069"/>
                  </a:moveTo>
                  <a:lnTo>
                    <a:pt x="608761" y="278129"/>
                  </a:lnTo>
                  <a:lnTo>
                    <a:pt x="636727" y="278129"/>
                  </a:lnTo>
                  <a:lnTo>
                    <a:pt x="622731" y="179069"/>
                  </a:lnTo>
                  <a:close/>
                </a:path>
                <a:path w="2731770" h="497839">
                  <a:moveTo>
                    <a:pt x="2123351" y="233679"/>
                  </a:moveTo>
                  <a:lnTo>
                    <a:pt x="1997925" y="233679"/>
                  </a:lnTo>
                  <a:lnTo>
                    <a:pt x="1999718" y="240029"/>
                  </a:lnTo>
                  <a:lnTo>
                    <a:pt x="2001578" y="246379"/>
                  </a:lnTo>
                  <a:lnTo>
                    <a:pt x="2003146" y="252729"/>
                  </a:lnTo>
                  <a:lnTo>
                    <a:pt x="2004060" y="259079"/>
                  </a:lnTo>
                  <a:lnTo>
                    <a:pt x="2004390" y="262889"/>
                  </a:lnTo>
                  <a:lnTo>
                    <a:pt x="2000110" y="269239"/>
                  </a:lnTo>
                  <a:lnTo>
                    <a:pt x="1997925" y="274319"/>
                  </a:lnTo>
                  <a:lnTo>
                    <a:pt x="2095501" y="274319"/>
                  </a:lnTo>
                  <a:lnTo>
                    <a:pt x="2098264" y="270509"/>
                  </a:lnTo>
                  <a:lnTo>
                    <a:pt x="2106853" y="259079"/>
                  </a:lnTo>
                  <a:lnTo>
                    <a:pt x="2114985" y="246379"/>
                  </a:lnTo>
                  <a:lnTo>
                    <a:pt x="2122028" y="236219"/>
                  </a:lnTo>
                  <a:lnTo>
                    <a:pt x="2123351" y="233679"/>
                  </a:lnTo>
                  <a:close/>
                </a:path>
                <a:path w="2731770" h="497839">
                  <a:moveTo>
                    <a:pt x="2721495" y="226059"/>
                  </a:moveTo>
                  <a:lnTo>
                    <a:pt x="2695854" y="226059"/>
                  </a:lnTo>
                  <a:lnTo>
                    <a:pt x="2698762" y="227329"/>
                  </a:lnTo>
                  <a:lnTo>
                    <a:pt x="2701607" y="231139"/>
                  </a:lnTo>
                  <a:lnTo>
                    <a:pt x="2704630" y="236219"/>
                  </a:lnTo>
                  <a:lnTo>
                    <a:pt x="2704604" y="241299"/>
                  </a:lnTo>
                  <a:lnTo>
                    <a:pt x="2703118" y="243839"/>
                  </a:lnTo>
                  <a:lnTo>
                    <a:pt x="2703830" y="243839"/>
                  </a:lnTo>
                  <a:lnTo>
                    <a:pt x="2708783" y="238759"/>
                  </a:lnTo>
                  <a:lnTo>
                    <a:pt x="2714688" y="236219"/>
                  </a:lnTo>
                  <a:lnTo>
                    <a:pt x="2720682" y="227329"/>
                  </a:lnTo>
                  <a:lnTo>
                    <a:pt x="2721495" y="226059"/>
                  </a:lnTo>
                  <a:close/>
                </a:path>
                <a:path w="2731770" h="497839">
                  <a:moveTo>
                    <a:pt x="1747621" y="217169"/>
                  </a:moveTo>
                  <a:lnTo>
                    <a:pt x="1709686" y="217169"/>
                  </a:lnTo>
                  <a:lnTo>
                    <a:pt x="1714373" y="223519"/>
                  </a:lnTo>
                  <a:lnTo>
                    <a:pt x="1711452" y="226059"/>
                  </a:lnTo>
                  <a:lnTo>
                    <a:pt x="1708632" y="228599"/>
                  </a:lnTo>
                  <a:lnTo>
                    <a:pt x="1705521" y="229869"/>
                  </a:lnTo>
                  <a:lnTo>
                    <a:pt x="1747621" y="229869"/>
                  </a:lnTo>
                  <a:lnTo>
                    <a:pt x="1747621" y="217169"/>
                  </a:lnTo>
                  <a:close/>
                </a:path>
                <a:path w="2731770" h="497839">
                  <a:moveTo>
                    <a:pt x="1320215" y="121919"/>
                  </a:moveTo>
                  <a:lnTo>
                    <a:pt x="1274673" y="121919"/>
                  </a:lnTo>
                  <a:lnTo>
                    <a:pt x="1274673" y="228599"/>
                  </a:lnTo>
                  <a:lnTo>
                    <a:pt x="1320215" y="228599"/>
                  </a:lnTo>
                  <a:lnTo>
                    <a:pt x="1320215" y="121919"/>
                  </a:lnTo>
                  <a:close/>
                </a:path>
                <a:path w="2731770" h="497839">
                  <a:moveTo>
                    <a:pt x="2522575" y="156209"/>
                  </a:moveTo>
                  <a:lnTo>
                    <a:pt x="2510612" y="156209"/>
                  </a:lnTo>
                  <a:lnTo>
                    <a:pt x="2505951" y="157479"/>
                  </a:lnTo>
                  <a:lnTo>
                    <a:pt x="2499436" y="166369"/>
                  </a:lnTo>
                  <a:lnTo>
                    <a:pt x="2497785" y="171449"/>
                  </a:lnTo>
                  <a:lnTo>
                    <a:pt x="2497785" y="227329"/>
                  </a:lnTo>
                  <a:lnTo>
                    <a:pt x="2504441" y="222249"/>
                  </a:lnTo>
                  <a:lnTo>
                    <a:pt x="2511423" y="218439"/>
                  </a:lnTo>
                  <a:lnTo>
                    <a:pt x="2526385" y="215899"/>
                  </a:lnTo>
                  <a:lnTo>
                    <a:pt x="2731160" y="215899"/>
                  </a:lnTo>
                  <a:lnTo>
                    <a:pt x="2731160" y="213359"/>
                  </a:lnTo>
                  <a:lnTo>
                    <a:pt x="2591371" y="213359"/>
                  </a:lnTo>
                  <a:lnTo>
                    <a:pt x="2586685" y="200659"/>
                  </a:lnTo>
                  <a:lnTo>
                    <a:pt x="2591371" y="194309"/>
                  </a:lnTo>
                  <a:lnTo>
                    <a:pt x="2718492" y="194309"/>
                  </a:lnTo>
                  <a:lnTo>
                    <a:pt x="2717025" y="193039"/>
                  </a:lnTo>
                  <a:lnTo>
                    <a:pt x="2721724" y="186689"/>
                  </a:lnTo>
                  <a:lnTo>
                    <a:pt x="2731160" y="186689"/>
                  </a:lnTo>
                  <a:lnTo>
                    <a:pt x="2731160" y="184149"/>
                  </a:lnTo>
                  <a:lnTo>
                    <a:pt x="2535339" y="184149"/>
                  </a:lnTo>
                  <a:lnTo>
                    <a:pt x="2535339" y="171449"/>
                  </a:lnTo>
                  <a:lnTo>
                    <a:pt x="2533738" y="166369"/>
                  </a:lnTo>
                  <a:lnTo>
                    <a:pt x="2530436" y="162559"/>
                  </a:lnTo>
                  <a:lnTo>
                    <a:pt x="2527185" y="157479"/>
                  </a:lnTo>
                  <a:lnTo>
                    <a:pt x="2522575" y="156209"/>
                  </a:lnTo>
                  <a:close/>
                </a:path>
                <a:path w="2731770" h="497839">
                  <a:moveTo>
                    <a:pt x="786599" y="160019"/>
                  </a:moveTo>
                  <a:lnTo>
                    <a:pt x="763371" y="160019"/>
                  </a:lnTo>
                  <a:lnTo>
                    <a:pt x="763371" y="223519"/>
                  </a:lnTo>
                  <a:lnTo>
                    <a:pt x="779144" y="223519"/>
                  </a:lnTo>
                  <a:lnTo>
                    <a:pt x="787205" y="222249"/>
                  </a:lnTo>
                  <a:lnTo>
                    <a:pt x="804926" y="196849"/>
                  </a:lnTo>
                  <a:lnTo>
                    <a:pt x="804926" y="180339"/>
                  </a:lnTo>
                  <a:lnTo>
                    <a:pt x="802373" y="172719"/>
                  </a:lnTo>
                  <a:lnTo>
                    <a:pt x="792657" y="162559"/>
                  </a:lnTo>
                  <a:lnTo>
                    <a:pt x="786599" y="160019"/>
                  </a:lnTo>
                  <a:close/>
                </a:path>
                <a:path w="2731770" h="497839">
                  <a:moveTo>
                    <a:pt x="156375" y="207009"/>
                  </a:moveTo>
                  <a:lnTo>
                    <a:pt x="89534" y="207009"/>
                  </a:lnTo>
                  <a:lnTo>
                    <a:pt x="91236" y="210819"/>
                  </a:lnTo>
                  <a:lnTo>
                    <a:pt x="92646" y="213359"/>
                  </a:lnTo>
                  <a:lnTo>
                    <a:pt x="89712" y="215899"/>
                  </a:lnTo>
                  <a:lnTo>
                    <a:pt x="86893" y="218439"/>
                  </a:lnTo>
                  <a:lnTo>
                    <a:pt x="83794" y="219709"/>
                  </a:lnTo>
                  <a:lnTo>
                    <a:pt x="156375" y="219709"/>
                  </a:lnTo>
                  <a:lnTo>
                    <a:pt x="156375" y="207009"/>
                  </a:lnTo>
                  <a:close/>
                </a:path>
                <a:path w="2731770" h="497839">
                  <a:moveTo>
                    <a:pt x="2718492" y="194309"/>
                  </a:moveTo>
                  <a:lnTo>
                    <a:pt x="2591371" y="194309"/>
                  </a:lnTo>
                  <a:lnTo>
                    <a:pt x="2594800" y="203199"/>
                  </a:lnTo>
                  <a:lnTo>
                    <a:pt x="2595740" y="209549"/>
                  </a:lnTo>
                  <a:lnTo>
                    <a:pt x="2591371" y="213359"/>
                  </a:lnTo>
                  <a:lnTo>
                    <a:pt x="2731160" y="213359"/>
                  </a:lnTo>
                  <a:lnTo>
                    <a:pt x="2731160" y="199389"/>
                  </a:lnTo>
                  <a:lnTo>
                    <a:pt x="2725915" y="199389"/>
                  </a:lnTo>
                  <a:lnTo>
                    <a:pt x="2722778" y="198119"/>
                  </a:lnTo>
                  <a:lnTo>
                    <a:pt x="2719959" y="195579"/>
                  </a:lnTo>
                  <a:lnTo>
                    <a:pt x="2718492" y="194309"/>
                  </a:lnTo>
                  <a:close/>
                </a:path>
                <a:path w="2731770" h="497839">
                  <a:moveTo>
                    <a:pt x="2054838" y="176529"/>
                  </a:moveTo>
                  <a:lnTo>
                    <a:pt x="1999665" y="176529"/>
                  </a:lnTo>
                  <a:lnTo>
                    <a:pt x="2000262" y="177799"/>
                  </a:lnTo>
                  <a:lnTo>
                    <a:pt x="2003984" y="185419"/>
                  </a:lnTo>
                  <a:lnTo>
                    <a:pt x="2005188" y="195579"/>
                  </a:lnTo>
                  <a:lnTo>
                    <a:pt x="2003818" y="204469"/>
                  </a:lnTo>
                  <a:lnTo>
                    <a:pt x="1999818" y="209549"/>
                  </a:lnTo>
                  <a:lnTo>
                    <a:pt x="2134886" y="209549"/>
                  </a:lnTo>
                  <a:lnTo>
                    <a:pt x="2135905" y="207009"/>
                  </a:lnTo>
                  <a:lnTo>
                    <a:pt x="2138092" y="199389"/>
                  </a:lnTo>
                  <a:lnTo>
                    <a:pt x="2053729" y="199389"/>
                  </a:lnTo>
                  <a:lnTo>
                    <a:pt x="2053822" y="190499"/>
                  </a:lnTo>
                  <a:lnTo>
                    <a:pt x="2054838" y="176529"/>
                  </a:lnTo>
                  <a:close/>
                </a:path>
                <a:path w="2731770" h="497839">
                  <a:moveTo>
                    <a:pt x="2122779" y="156209"/>
                  </a:moveTo>
                  <a:lnTo>
                    <a:pt x="2115464" y="156209"/>
                  </a:lnTo>
                  <a:lnTo>
                    <a:pt x="2108151" y="157479"/>
                  </a:lnTo>
                  <a:lnTo>
                    <a:pt x="2090889" y="184149"/>
                  </a:lnTo>
                  <a:lnTo>
                    <a:pt x="2090889" y="199389"/>
                  </a:lnTo>
                  <a:lnTo>
                    <a:pt x="2138092" y="199389"/>
                  </a:lnTo>
                  <a:lnTo>
                    <a:pt x="2139408" y="191769"/>
                  </a:lnTo>
                  <a:lnTo>
                    <a:pt x="2139775" y="185419"/>
                  </a:lnTo>
                  <a:lnTo>
                    <a:pt x="2139848" y="176529"/>
                  </a:lnTo>
                  <a:lnTo>
                    <a:pt x="2137702" y="170179"/>
                  </a:lnTo>
                  <a:lnTo>
                    <a:pt x="2133447" y="165099"/>
                  </a:lnTo>
                  <a:lnTo>
                    <a:pt x="2128786" y="160019"/>
                  </a:lnTo>
                  <a:lnTo>
                    <a:pt x="2122779" y="156209"/>
                  </a:lnTo>
                  <a:close/>
                </a:path>
                <a:path w="2731770" h="497839">
                  <a:moveTo>
                    <a:pt x="2731160" y="186689"/>
                  </a:moveTo>
                  <a:lnTo>
                    <a:pt x="2721724" y="186689"/>
                  </a:lnTo>
                  <a:lnTo>
                    <a:pt x="2730220" y="193039"/>
                  </a:lnTo>
                  <a:lnTo>
                    <a:pt x="2728798" y="195579"/>
                  </a:lnTo>
                  <a:lnTo>
                    <a:pt x="2727109" y="199389"/>
                  </a:lnTo>
                  <a:lnTo>
                    <a:pt x="2731160" y="199389"/>
                  </a:lnTo>
                  <a:lnTo>
                    <a:pt x="2731160" y="186689"/>
                  </a:lnTo>
                  <a:close/>
                </a:path>
                <a:path w="2731770" h="497839">
                  <a:moveTo>
                    <a:pt x="2626944" y="118109"/>
                  </a:moveTo>
                  <a:lnTo>
                    <a:pt x="2517762" y="118109"/>
                  </a:lnTo>
                  <a:lnTo>
                    <a:pt x="2529630" y="119379"/>
                  </a:lnTo>
                  <a:lnTo>
                    <a:pt x="2540447" y="123189"/>
                  </a:lnTo>
                  <a:lnTo>
                    <a:pt x="2570753" y="154939"/>
                  </a:lnTo>
                  <a:lnTo>
                    <a:pt x="2574696" y="184149"/>
                  </a:lnTo>
                  <a:lnTo>
                    <a:pt x="2731160" y="184149"/>
                  </a:lnTo>
                  <a:lnTo>
                    <a:pt x="2731160" y="160019"/>
                  </a:lnTo>
                  <a:lnTo>
                    <a:pt x="2721457" y="160019"/>
                  </a:lnTo>
                  <a:lnTo>
                    <a:pt x="2717942" y="148589"/>
                  </a:lnTo>
                  <a:lnTo>
                    <a:pt x="2716966" y="135889"/>
                  </a:lnTo>
                  <a:lnTo>
                    <a:pt x="2717064" y="129539"/>
                  </a:lnTo>
                  <a:lnTo>
                    <a:pt x="2717552" y="123189"/>
                  </a:lnTo>
                  <a:lnTo>
                    <a:pt x="2631300" y="123189"/>
                  </a:lnTo>
                  <a:lnTo>
                    <a:pt x="2629827" y="121919"/>
                  </a:lnTo>
                  <a:lnTo>
                    <a:pt x="2626944" y="118109"/>
                  </a:lnTo>
                  <a:close/>
                </a:path>
                <a:path w="2731770" h="497839">
                  <a:moveTo>
                    <a:pt x="532451" y="118109"/>
                  </a:moveTo>
                  <a:lnTo>
                    <a:pt x="351904" y="118109"/>
                  </a:lnTo>
                  <a:lnTo>
                    <a:pt x="361629" y="119379"/>
                  </a:lnTo>
                  <a:lnTo>
                    <a:pt x="370630" y="120649"/>
                  </a:lnTo>
                  <a:lnTo>
                    <a:pt x="378907" y="123189"/>
                  </a:lnTo>
                  <a:lnTo>
                    <a:pt x="386461" y="126999"/>
                  </a:lnTo>
                  <a:lnTo>
                    <a:pt x="391786" y="132079"/>
                  </a:lnTo>
                  <a:lnTo>
                    <a:pt x="396578" y="135889"/>
                  </a:lnTo>
                  <a:lnTo>
                    <a:pt x="412826" y="176529"/>
                  </a:lnTo>
                  <a:lnTo>
                    <a:pt x="376669" y="182879"/>
                  </a:lnTo>
                  <a:lnTo>
                    <a:pt x="480720" y="182879"/>
                  </a:lnTo>
                  <a:lnTo>
                    <a:pt x="480720" y="160019"/>
                  </a:lnTo>
                  <a:lnTo>
                    <a:pt x="440588" y="160019"/>
                  </a:lnTo>
                  <a:lnTo>
                    <a:pt x="440588" y="121919"/>
                  </a:lnTo>
                  <a:lnTo>
                    <a:pt x="533806" y="121919"/>
                  </a:lnTo>
                  <a:lnTo>
                    <a:pt x="532451" y="118109"/>
                  </a:lnTo>
                  <a:close/>
                </a:path>
                <a:path w="2731770" h="497839">
                  <a:moveTo>
                    <a:pt x="2022106" y="118109"/>
                  </a:moveTo>
                  <a:lnTo>
                    <a:pt x="1142885" y="118109"/>
                  </a:lnTo>
                  <a:lnTo>
                    <a:pt x="1152603" y="119379"/>
                  </a:lnTo>
                  <a:lnTo>
                    <a:pt x="1161600" y="120649"/>
                  </a:lnTo>
                  <a:lnTo>
                    <a:pt x="1169876" y="123189"/>
                  </a:lnTo>
                  <a:lnTo>
                    <a:pt x="1177429" y="126999"/>
                  </a:lnTo>
                  <a:lnTo>
                    <a:pt x="1182760" y="132079"/>
                  </a:lnTo>
                  <a:lnTo>
                    <a:pt x="1187551" y="135889"/>
                  </a:lnTo>
                  <a:lnTo>
                    <a:pt x="1203794" y="176529"/>
                  </a:lnTo>
                  <a:lnTo>
                    <a:pt x="1167638" y="182879"/>
                  </a:lnTo>
                  <a:lnTo>
                    <a:pt x="1236941" y="182879"/>
                  </a:lnTo>
                  <a:lnTo>
                    <a:pt x="1236941" y="121919"/>
                  </a:lnTo>
                  <a:lnTo>
                    <a:pt x="2020925" y="121919"/>
                  </a:lnTo>
                  <a:lnTo>
                    <a:pt x="2022106" y="118109"/>
                  </a:lnTo>
                  <a:close/>
                </a:path>
                <a:path w="2731770" h="497839">
                  <a:moveTo>
                    <a:pt x="156375" y="135889"/>
                  </a:moveTo>
                  <a:lnTo>
                    <a:pt x="7683" y="135889"/>
                  </a:lnTo>
                  <a:lnTo>
                    <a:pt x="9512" y="140969"/>
                  </a:lnTo>
                  <a:lnTo>
                    <a:pt x="12382" y="146049"/>
                  </a:lnTo>
                  <a:lnTo>
                    <a:pt x="13334" y="156209"/>
                  </a:lnTo>
                  <a:lnTo>
                    <a:pt x="11760" y="162559"/>
                  </a:lnTo>
                  <a:lnTo>
                    <a:pt x="9804" y="170179"/>
                  </a:lnTo>
                  <a:lnTo>
                    <a:pt x="7810" y="172719"/>
                  </a:lnTo>
                  <a:lnTo>
                    <a:pt x="4495" y="175259"/>
                  </a:lnTo>
                  <a:lnTo>
                    <a:pt x="156375" y="175259"/>
                  </a:lnTo>
                  <a:lnTo>
                    <a:pt x="156375" y="135889"/>
                  </a:lnTo>
                  <a:close/>
                </a:path>
                <a:path w="2731770" h="497839">
                  <a:moveTo>
                    <a:pt x="2731160" y="135889"/>
                  </a:moveTo>
                  <a:lnTo>
                    <a:pt x="2729344" y="144779"/>
                  </a:lnTo>
                  <a:lnTo>
                    <a:pt x="2727680" y="152399"/>
                  </a:lnTo>
                  <a:lnTo>
                    <a:pt x="2725712" y="160019"/>
                  </a:lnTo>
                  <a:lnTo>
                    <a:pt x="2731160" y="160019"/>
                  </a:lnTo>
                  <a:lnTo>
                    <a:pt x="2731160" y="135889"/>
                  </a:lnTo>
                  <a:close/>
                </a:path>
                <a:path w="2731770" h="497839">
                  <a:moveTo>
                    <a:pt x="2627129" y="116839"/>
                  </a:moveTo>
                  <a:lnTo>
                    <a:pt x="2026043" y="116839"/>
                  </a:lnTo>
                  <a:lnTo>
                    <a:pt x="2026640" y="118109"/>
                  </a:lnTo>
                  <a:lnTo>
                    <a:pt x="2030364" y="125729"/>
                  </a:lnTo>
                  <a:lnTo>
                    <a:pt x="2031571" y="135889"/>
                  </a:lnTo>
                  <a:lnTo>
                    <a:pt x="2030201" y="144779"/>
                  </a:lnTo>
                  <a:lnTo>
                    <a:pt x="2026196" y="149859"/>
                  </a:lnTo>
                  <a:lnTo>
                    <a:pt x="2063926" y="149859"/>
                  </a:lnTo>
                  <a:lnTo>
                    <a:pt x="2103635" y="121919"/>
                  </a:lnTo>
                  <a:lnTo>
                    <a:pt x="2247989" y="121919"/>
                  </a:lnTo>
                  <a:lnTo>
                    <a:pt x="2255350" y="119379"/>
                  </a:lnTo>
                  <a:lnTo>
                    <a:pt x="2267292" y="118109"/>
                  </a:lnTo>
                  <a:lnTo>
                    <a:pt x="2626944" y="118109"/>
                  </a:lnTo>
                  <a:lnTo>
                    <a:pt x="2627129" y="116839"/>
                  </a:lnTo>
                  <a:close/>
                </a:path>
                <a:path w="2731770" h="497839">
                  <a:moveTo>
                    <a:pt x="0" y="83819"/>
                  </a:moveTo>
                  <a:lnTo>
                    <a:pt x="0" y="147319"/>
                  </a:lnTo>
                  <a:lnTo>
                    <a:pt x="177" y="147319"/>
                  </a:lnTo>
                  <a:lnTo>
                    <a:pt x="1282" y="142239"/>
                  </a:lnTo>
                  <a:lnTo>
                    <a:pt x="5118" y="139699"/>
                  </a:lnTo>
                  <a:lnTo>
                    <a:pt x="7683" y="135889"/>
                  </a:lnTo>
                  <a:lnTo>
                    <a:pt x="156375" y="135889"/>
                  </a:lnTo>
                  <a:lnTo>
                    <a:pt x="156375" y="121919"/>
                  </a:lnTo>
                  <a:lnTo>
                    <a:pt x="332622" y="121919"/>
                  </a:lnTo>
                  <a:lnTo>
                    <a:pt x="341835" y="119379"/>
                  </a:lnTo>
                  <a:lnTo>
                    <a:pt x="351904" y="118109"/>
                  </a:lnTo>
                  <a:lnTo>
                    <a:pt x="532451" y="118109"/>
                  </a:lnTo>
                  <a:lnTo>
                    <a:pt x="529742" y="110489"/>
                  </a:lnTo>
                  <a:lnTo>
                    <a:pt x="531520" y="107949"/>
                  </a:lnTo>
                  <a:lnTo>
                    <a:pt x="534441" y="104139"/>
                  </a:lnTo>
                  <a:lnTo>
                    <a:pt x="596252" y="104139"/>
                  </a:lnTo>
                  <a:lnTo>
                    <a:pt x="600011" y="93979"/>
                  </a:lnTo>
                  <a:lnTo>
                    <a:pt x="754657" y="93979"/>
                  </a:lnTo>
                  <a:lnTo>
                    <a:pt x="754381" y="92709"/>
                  </a:lnTo>
                  <a:lnTo>
                    <a:pt x="753706" y="88899"/>
                  </a:lnTo>
                  <a:lnTo>
                    <a:pt x="5918" y="88899"/>
                  </a:lnTo>
                  <a:lnTo>
                    <a:pt x="3162" y="86359"/>
                  </a:lnTo>
                  <a:lnTo>
                    <a:pt x="0" y="83819"/>
                  </a:lnTo>
                  <a:close/>
                </a:path>
                <a:path w="2731770" h="497839">
                  <a:moveTo>
                    <a:pt x="1747621" y="126999"/>
                  </a:moveTo>
                  <a:lnTo>
                    <a:pt x="1698459" y="126999"/>
                  </a:lnTo>
                  <a:lnTo>
                    <a:pt x="1700149" y="130809"/>
                  </a:lnTo>
                  <a:lnTo>
                    <a:pt x="1701571" y="133349"/>
                  </a:lnTo>
                  <a:lnTo>
                    <a:pt x="1698625" y="135889"/>
                  </a:lnTo>
                  <a:lnTo>
                    <a:pt x="1695805" y="138429"/>
                  </a:lnTo>
                  <a:lnTo>
                    <a:pt x="1692706" y="139699"/>
                  </a:lnTo>
                  <a:lnTo>
                    <a:pt x="1747621" y="139699"/>
                  </a:lnTo>
                  <a:lnTo>
                    <a:pt x="1747621" y="126999"/>
                  </a:lnTo>
                  <a:close/>
                </a:path>
                <a:path w="2731770" h="497839">
                  <a:moveTo>
                    <a:pt x="2731160" y="106679"/>
                  </a:moveTo>
                  <a:lnTo>
                    <a:pt x="2725712" y="106679"/>
                  </a:lnTo>
                  <a:lnTo>
                    <a:pt x="2727680" y="114299"/>
                  </a:lnTo>
                  <a:lnTo>
                    <a:pt x="2729344" y="121919"/>
                  </a:lnTo>
                  <a:lnTo>
                    <a:pt x="2731160" y="130809"/>
                  </a:lnTo>
                  <a:lnTo>
                    <a:pt x="2731160" y="106679"/>
                  </a:lnTo>
                  <a:close/>
                </a:path>
                <a:path w="2731770" h="497839">
                  <a:moveTo>
                    <a:pt x="756830" y="104139"/>
                  </a:moveTo>
                  <a:lnTo>
                    <a:pt x="719074" y="104139"/>
                  </a:lnTo>
                  <a:lnTo>
                    <a:pt x="720534" y="107949"/>
                  </a:lnTo>
                  <a:lnTo>
                    <a:pt x="722502" y="111759"/>
                  </a:lnTo>
                  <a:lnTo>
                    <a:pt x="723442" y="118109"/>
                  </a:lnTo>
                  <a:lnTo>
                    <a:pt x="720534" y="121919"/>
                  </a:lnTo>
                  <a:lnTo>
                    <a:pt x="719074" y="123189"/>
                  </a:lnTo>
                  <a:lnTo>
                    <a:pt x="722630" y="123189"/>
                  </a:lnTo>
                  <a:lnTo>
                    <a:pt x="722630" y="121919"/>
                  </a:lnTo>
                  <a:lnTo>
                    <a:pt x="815467" y="121919"/>
                  </a:lnTo>
                  <a:lnTo>
                    <a:pt x="809294" y="118109"/>
                  </a:lnTo>
                  <a:lnTo>
                    <a:pt x="805717" y="113029"/>
                  </a:lnTo>
                  <a:lnTo>
                    <a:pt x="758634" y="113029"/>
                  </a:lnTo>
                  <a:lnTo>
                    <a:pt x="756830" y="104139"/>
                  </a:lnTo>
                  <a:close/>
                </a:path>
                <a:path w="2731770" h="497839">
                  <a:moveTo>
                    <a:pt x="918651" y="46989"/>
                  </a:moveTo>
                  <a:lnTo>
                    <a:pt x="823480" y="46989"/>
                  </a:lnTo>
                  <a:lnTo>
                    <a:pt x="830364" y="52069"/>
                  </a:lnTo>
                  <a:lnTo>
                    <a:pt x="830783" y="55879"/>
                  </a:lnTo>
                  <a:lnTo>
                    <a:pt x="831212" y="60959"/>
                  </a:lnTo>
                  <a:lnTo>
                    <a:pt x="831312" y="74929"/>
                  </a:lnTo>
                  <a:lnTo>
                    <a:pt x="831187" y="85089"/>
                  </a:lnTo>
                  <a:lnTo>
                    <a:pt x="831305" y="91439"/>
                  </a:lnTo>
                  <a:lnTo>
                    <a:pt x="831416" y="106679"/>
                  </a:lnTo>
                  <a:lnTo>
                    <a:pt x="830707" y="113029"/>
                  </a:lnTo>
                  <a:lnTo>
                    <a:pt x="830033" y="118109"/>
                  </a:lnTo>
                  <a:lnTo>
                    <a:pt x="824687" y="123189"/>
                  </a:lnTo>
                  <a:lnTo>
                    <a:pt x="882624" y="123189"/>
                  </a:lnTo>
                  <a:lnTo>
                    <a:pt x="882624" y="121919"/>
                  </a:lnTo>
                  <a:lnTo>
                    <a:pt x="1123594" y="121919"/>
                  </a:lnTo>
                  <a:lnTo>
                    <a:pt x="1132810" y="119379"/>
                  </a:lnTo>
                  <a:lnTo>
                    <a:pt x="1142885" y="118109"/>
                  </a:lnTo>
                  <a:lnTo>
                    <a:pt x="2022106" y="118109"/>
                  </a:lnTo>
                  <a:lnTo>
                    <a:pt x="2022500" y="116839"/>
                  </a:lnTo>
                  <a:lnTo>
                    <a:pt x="2627129" y="116839"/>
                  </a:lnTo>
                  <a:lnTo>
                    <a:pt x="2627871" y="111759"/>
                  </a:lnTo>
                  <a:lnTo>
                    <a:pt x="2628523" y="110489"/>
                  </a:lnTo>
                  <a:lnTo>
                    <a:pt x="1219161" y="110489"/>
                  </a:lnTo>
                  <a:lnTo>
                    <a:pt x="1216566" y="104139"/>
                  </a:lnTo>
                  <a:lnTo>
                    <a:pt x="1114704" y="104139"/>
                  </a:lnTo>
                  <a:lnTo>
                    <a:pt x="1110005" y="90169"/>
                  </a:lnTo>
                  <a:lnTo>
                    <a:pt x="1114704" y="83819"/>
                  </a:lnTo>
                  <a:lnTo>
                    <a:pt x="890511" y="83819"/>
                  </a:lnTo>
                  <a:lnTo>
                    <a:pt x="885825" y="76199"/>
                  </a:lnTo>
                  <a:lnTo>
                    <a:pt x="890511" y="63499"/>
                  </a:lnTo>
                  <a:lnTo>
                    <a:pt x="930567" y="63499"/>
                  </a:lnTo>
                  <a:lnTo>
                    <a:pt x="929068" y="60959"/>
                  </a:lnTo>
                  <a:lnTo>
                    <a:pt x="927481" y="59689"/>
                  </a:lnTo>
                  <a:lnTo>
                    <a:pt x="923061" y="53339"/>
                  </a:lnTo>
                  <a:lnTo>
                    <a:pt x="919810" y="49529"/>
                  </a:lnTo>
                  <a:lnTo>
                    <a:pt x="918651" y="46989"/>
                  </a:lnTo>
                  <a:close/>
                </a:path>
                <a:path w="2731770" h="497839">
                  <a:moveTo>
                    <a:pt x="2731160" y="104139"/>
                  </a:moveTo>
                  <a:lnTo>
                    <a:pt x="2631287" y="104139"/>
                  </a:lnTo>
                  <a:lnTo>
                    <a:pt x="2635999" y="110489"/>
                  </a:lnTo>
                  <a:lnTo>
                    <a:pt x="2631300" y="123189"/>
                  </a:lnTo>
                  <a:lnTo>
                    <a:pt x="2717552" y="123189"/>
                  </a:lnTo>
                  <a:lnTo>
                    <a:pt x="2717942" y="118109"/>
                  </a:lnTo>
                  <a:lnTo>
                    <a:pt x="2721457" y="106679"/>
                  </a:lnTo>
                  <a:lnTo>
                    <a:pt x="2731160" y="106679"/>
                  </a:lnTo>
                  <a:lnTo>
                    <a:pt x="2731160" y="104139"/>
                  </a:lnTo>
                  <a:close/>
                </a:path>
                <a:path w="2731770" h="497839">
                  <a:moveTo>
                    <a:pt x="754657" y="93979"/>
                  </a:moveTo>
                  <a:lnTo>
                    <a:pt x="600011" y="93979"/>
                  </a:lnTo>
                  <a:lnTo>
                    <a:pt x="601471" y="96519"/>
                  </a:lnTo>
                  <a:lnTo>
                    <a:pt x="604367" y="99059"/>
                  </a:lnTo>
                  <a:lnTo>
                    <a:pt x="603440" y="105409"/>
                  </a:lnTo>
                  <a:lnTo>
                    <a:pt x="601471" y="109219"/>
                  </a:lnTo>
                  <a:lnTo>
                    <a:pt x="600011" y="114299"/>
                  </a:lnTo>
                  <a:lnTo>
                    <a:pt x="715644" y="114299"/>
                  </a:lnTo>
                  <a:lnTo>
                    <a:pt x="714705" y="107949"/>
                  </a:lnTo>
                  <a:lnTo>
                    <a:pt x="719074" y="104139"/>
                  </a:lnTo>
                  <a:lnTo>
                    <a:pt x="756830" y="104139"/>
                  </a:lnTo>
                  <a:lnTo>
                    <a:pt x="756314" y="101599"/>
                  </a:lnTo>
                  <a:lnTo>
                    <a:pt x="754657" y="93979"/>
                  </a:lnTo>
                  <a:close/>
                </a:path>
                <a:path w="2731770" h="497839">
                  <a:moveTo>
                    <a:pt x="732708" y="24129"/>
                  </a:moveTo>
                  <a:lnTo>
                    <a:pt x="494880" y="24129"/>
                  </a:lnTo>
                  <a:lnTo>
                    <a:pt x="498309" y="33019"/>
                  </a:lnTo>
                  <a:lnTo>
                    <a:pt x="499249" y="39369"/>
                  </a:lnTo>
                  <a:lnTo>
                    <a:pt x="494880" y="43179"/>
                  </a:lnTo>
                  <a:lnTo>
                    <a:pt x="428942" y="43179"/>
                  </a:lnTo>
                  <a:lnTo>
                    <a:pt x="430402" y="48259"/>
                  </a:lnTo>
                  <a:lnTo>
                    <a:pt x="432371" y="52069"/>
                  </a:lnTo>
                  <a:lnTo>
                    <a:pt x="433298" y="58419"/>
                  </a:lnTo>
                  <a:lnTo>
                    <a:pt x="430402" y="60959"/>
                  </a:lnTo>
                  <a:lnTo>
                    <a:pt x="428942" y="63499"/>
                  </a:lnTo>
                  <a:lnTo>
                    <a:pt x="758634" y="63499"/>
                  </a:lnTo>
                  <a:lnTo>
                    <a:pt x="760831" y="68579"/>
                  </a:lnTo>
                  <a:lnTo>
                    <a:pt x="764908" y="73659"/>
                  </a:lnTo>
                  <a:lnTo>
                    <a:pt x="764806" y="78739"/>
                  </a:lnTo>
                  <a:lnTo>
                    <a:pt x="764238" y="85089"/>
                  </a:lnTo>
                  <a:lnTo>
                    <a:pt x="762892" y="92709"/>
                  </a:lnTo>
                  <a:lnTo>
                    <a:pt x="760959" y="101599"/>
                  </a:lnTo>
                  <a:lnTo>
                    <a:pt x="758634" y="113029"/>
                  </a:lnTo>
                  <a:lnTo>
                    <a:pt x="805717" y="113029"/>
                  </a:lnTo>
                  <a:lnTo>
                    <a:pt x="803033" y="109219"/>
                  </a:lnTo>
                  <a:lnTo>
                    <a:pt x="803198" y="96519"/>
                  </a:lnTo>
                  <a:lnTo>
                    <a:pt x="805052" y="93979"/>
                  </a:lnTo>
                  <a:lnTo>
                    <a:pt x="806820" y="91439"/>
                  </a:lnTo>
                  <a:lnTo>
                    <a:pt x="799731" y="91439"/>
                  </a:lnTo>
                  <a:lnTo>
                    <a:pt x="791235" y="83819"/>
                  </a:lnTo>
                  <a:lnTo>
                    <a:pt x="792632" y="82549"/>
                  </a:lnTo>
                  <a:lnTo>
                    <a:pt x="794334" y="77469"/>
                  </a:lnTo>
                  <a:lnTo>
                    <a:pt x="814292" y="77469"/>
                  </a:lnTo>
                  <a:lnTo>
                    <a:pt x="816027" y="72389"/>
                  </a:lnTo>
                  <a:lnTo>
                    <a:pt x="818952" y="58419"/>
                  </a:lnTo>
                  <a:lnTo>
                    <a:pt x="823099" y="46989"/>
                  </a:lnTo>
                  <a:lnTo>
                    <a:pt x="918651" y="46989"/>
                  </a:lnTo>
                  <a:lnTo>
                    <a:pt x="916333" y="41909"/>
                  </a:lnTo>
                  <a:lnTo>
                    <a:pt x="744410" y="41909"/>
                  </a:lnTo>
                  <a:lnTo>
                    <a:pt x="739954" y="35559"/>
                  </a:lnTo>
                  <a:lnTo>
                    <a:pt x="735560" y="29209"/>
                  </a:lnTo>
                  <a:lnTo>
                    <a:pt x="732708" y="24129"/>
                  </a:lnTo>
                  <a:close/>
                </a:path>
                <a:path w="2731770" h="497839">
                  <a:moveTo>
                    <a:pt x="1578165" y="77469"/>
                  </a:moveTo>
                  <a:lnTo>
                    <a:pt x="1222184" y="77469"/>
                  </a:lnTo>
                  <a:lnTo>
                    <a:pt x="1225906" y="85089"/>
                  </a:lnTo>
                  <a:lnTo>
                    <a:pt x="1227108" y="95249"/>
                  </a:lnTo>
                  <a:lnTo>
                    <a:pt x="1225734" y="104139"/>
                  </a:lnTo>
                  <a:lnTo>
                    <a:pt x="1221727" y="110489"/>
                  </a:lnTo>
                  <a:lnTo>
                    <a:pt x="1888921" y="110489"/>
                  </a:lnTo>
                  <a:lnTo>
                    <a:pt x="1887232" y="106679"/>
                  </a:lnTo>
                  <a:lnTo>
                    <a:pt x="1885810" y="104139"/>
                  </a:lnTo>
                  <a:lnTo>
                    <a:pt x="1272959" y="104139"/>
                  </a:lnTo>
                  <a:lnTo>
                    <a:pt x="1271485" y="101599"/>
                  </a:lnTo>
                  <a:lnTo>
                    <a:pt x="1268590" y="99059"/>
                  </a:lnTo>
                  <a:lnTo>
                    <a:pt x="1269530" y="92709"/>
                  </a:lnTo>
                  <a:lnTo>
                    <a:pt x="1272959" y="83819"/>
                  </a:lnTo>
                  <a:lnTo>
                    <a:pt x="1569313" y="83819"/>
                  </a:lnTo>
                  <a:lnTo>
                    <a:pt x="1572247" y="81279"/>
                  </a:lnTo>
                  <a:lnTo>
                    <a:pt x="1575066" y="78739"/>
                  </a:lnTo>
                  <a:lnTo>
                    <a:pt x="1578165" y="77469"/>
                  </a:lnTo>
                  <a:close/>
                </a:path>
                <a:path w="2731770" h="497839">
                  <a:moveTo>
                    <a:pt x="2301728" y="97789"/>
                  </a:moveTo>
                  <a:lnTo>
                    <a:pt x="1895906" y="97789"/>
                  </a:lnTo>
                  <a:lnTo>
                    <a:pt x="1897608" y="101599"/>
                  </a:lnTo>
                  <a:lnTo>
                    <a:pt x="1899018" y="104139"/>
                  </a:lnTo>
                  <a:lnTo>
                    <a:pt x="1896084" y="106679"/>
                  </a:lnTo>
                  <a:lnTo>
                    <a:pt x="1893252" y="109219"/>
                  </a:lnTo>
                  <a:lnTo>
                    <a:pt x="1890153" y="110489"/>
                  </a:lnTo>
                  <a:lnTo>
                    <a:pt x="2297747" y="110489"/>
                  </a:lnTo>
                  <a:lnTo>
                    <a:pt x="2296045" y="106679"/>
                  </a:lnTo>
                  <a:lnTo>
                    <a:pt x="2294648" y="104139"/>
                  </a:lnTo>
                  <a:lnTo>
                    <a:pt x="2301728" y="97789"/>
                  </a:lnTo>
                  <a:close/>
                </a:path>
                <a:path w="2731770" h="497839">
                  <a:moveTo>
                    <a:pt x="2575364" y="96519"/>
                  </a:moveTo>
                  <a:lnTo>
                    <a:pt x="2303145" y="96519"/>
                  </a:lnTo>
                  <a:lnTo>
                    <a:pt x="2307831" y="104139"/>
                  </a:lnTo>
                  <a:lnTo>
                    <a:pt x="2304897" y="106679"/>
                  </a:lnTo>
                  <a:lnTo>
                    <a:pt x="2302090" y="109219"/>
                  </a:lnTo>
                  <a:lnTo>
                    <a:pt x="2298979" y="110489"/>
                  </a:lnTo>
                  <a:lnTo>
                    <a:pt x="2628523" y="110489"/>
                  </a:lnTo>
                  <a:lnTo>
                    <a:pt x="2629827" y="107949"/>
                  </a:lnTo>
                  <a:lnTo>
                    <a:pt x="2631287" y="104139"/>
                  </a:lnTo>
                  <a:lnTo>
                    <a:pt x="2731160" y="104139"/>
                  </a:lnTo>
                  <a:lnTo>
                    <a:pt x="2731160" y="100329"/>
                  </a:lnTo>
                  <a:lnTo>
                    <a:pt x="2580462" y="100329"/>
                  </a:lnTo>
                  <a:lnTo>
                    <a:pt x="2575364" y="96519"/>
                  </a:lnTo>
                  <a:close/>
                </a:path>
                <a:path w="2731770" h="497839">
                  <a:moveTo>
                    <a:pt x="2018169" y="0"/>
                  </a:moveTo>
                  <a:lnTo>
                    <a:pt x="1419237" y="0"/>
                  </a:lnTo>
                  <a:lnTo>
                    <a:pt x="1418031" y="3809"/>
                  </a:lnTo>
                  <a:lnTo>
                    <a:pt x="1088326" y="3809"/>
                  </a:lnTo>
                  <a:lnTo>
                    <a:pt x="1091768" y="12699"/>
                  </a:lnTo>
                  <a:lnTo>
                    <a:pt x="1092695" y="19049"/>
                  </a:lnTo>
                  <a:lnTo>
                    <a:pt x="1089799" y="21589"/>
                  </a:lnTo>
                  <a:lnTo>
                    <a:pt x="1088326" y="24129"/>
                  </a:lnTo>
                  <a:lnTo>
                    <a:pt x="924763" y="24129"/>
                  </a:lnTo>
                  <a:lnTo>
                    <a:pt x="931017" y="25399"/>
                  </a:lnTo>
                  <a:lnTo>
                    <a:pt x="934770" y="30479"/>
                  </a:lnTo>
                  <a:lnTo>
                    <a:pt x="936428" y="38099"/>
                  </a:lnTo>
                  <a:lnTo>
                    <a:pt x="936317" y="48259"/>
                  </a:lnTo>
                  <a:lnTo>
                    <a:pt x="936002" y="53339"/>
                  </a:lnTo>
                  <a:lnTo>
                    <a:pt x="932599" y="58419"/>
                  </a:lnTo>
                  <a:lnTo>
                    <a:pt x="930567" y="63499"/>
                  </a:lnTo>
                  <a:lnTo>
                    <a:pt x="890511" y="63499"/>
                  </a:lnTo>
                  <a:lnTo>
                    <a:pt x="891971" y="66039"/>
                  </a:lnTo>
                  <a:lnTo>
                    <a:pt x="894880" y="68579"/>
                  </a:lnTo>
                  <a:lnTo>
                    <a:pt x="893940" y="74929"/>
                  </a:lnTo>
                  <a:lnTo>
                    <a:pt x="891971" y="78739"/>
                  </a:lnTo>
                  <a:lnTo>
                    <a:pt x="890511" y="83819"/>
                  </a:lnTo>
                  <a:lnTo>
                    <a:pt x="1114704" y="83819"/>
                  </a:lnTo>
                  <a:lnTo>
                    <a:pt x="1118133" y="92709"/>
                  </a:lnTo>
                  <a:lnTo>
                    <a:pt x="1119073" y="99059"/>
                  </a:lnTo>
                  <a:lnTo>
                    <a:pt x="1116177" y="101599"/>
                  </a:lnTo>
                  <a:lnTo>
                    <a:pt x="1114704" y="104139"/>
                  </a:lnTo>
                  <a:lnTo>
                    <a:pt x="1216566" y="104139"/>
                  </a:lnTo>
                  <a:lnTo>
                    <a:pt x="1215009" y="100329"/>
                  </a:lnTo>
                  <a:lnTo>
                    <a:pt x="1212342" y="96519"/>
                  </a:lnTo>
                  <a:lnTo>
                    <a:pt x="1214729" y="88899"/>
                  </a:lnTo>
                  <a:lnTo>
                    <a:pt x="1216063" y="82549"/>
                  </a:lnTo>
                  <a:lnTo>
                    <a:pt x="1217917" y="77469"/>
                  </a:lnTo>
                  <a:lnTo>
                    <a:pt x="1624414" y="77469"/>
                  </a:lnTo>
                  <a:lnTo>
                    <a:pt x="1623847" y="76199"/>
                  </a:lnTo>
                  <a:lnTo>
                    <a:pt x="1622437" y="73659"/>
                  </a:lnTo>
                  <a:lnTo>
                    <a:pt x="1625358" y="71119"/>
                  </a:lnTo>
                  <a:lnTo>
                    <a:pt x="1628178" y="68579"/>
                  </a:lnTo>
                  <a:lnTo>
                    <a:pt x="1631289" y="67309"/>
                  </a:lnTo>
                  <a:lnTo>
                    <a:pt x="1689900" y="67309"/>
                  </a:lnTo>
                  <a:lnTo>
                    <a:pt x="1694599" y="54609"/>
                  </a:lnTo>
                  <a:lnTo>
                    <a:pt x="2189137" y="54609"/>
                  </a:lnTo>
                  <a:lnTo>
                    <a:pt x="2189124" y="50799"/>
                  </a:lnTo>
                  <a:lnTo>
                    <a:pt x="1560918" y="50799"/>
                  </a:lnTo>
                  <a:lnTo>
                    <a:pt x="1560429" y="49529"/>
                  </a:lnTo>
                  <a:lnTo>
                    <a:pt x="1126858" y="49529"/>
                  </a:lnTo>
                  <a:lnTo>
                    <a:pt x="1122692" y="40639"/>
                  </a:lnTo>
                  <a:lnTo>
                    <a:pt x="1120025" y="36829"/>
                  </a:lnTo>
                  <a:lnTo>
                    <a:pt x="1123759" y="22859"/>
                  </a:lnTo>
                  <a:lnTo>
                    <a:pt x="1125715" y="17779"/>
                  </a:lnTo>
                  <a:lnTo>
                    <a:pt x="1126299" y="16509"/>
                  </a:lnTo>
                  <a:lnTo>
                    <a:pt x="1373705" y="16509"/>
                  </a:lnTo>
                  <a:lnTo>
                    <a:pt x="1373276" y="15239"/>
                  </a:lnTo>
                  <a:lnTo>
                    <a:pt x="1371866" y="13969"/>
                  </a:lnTo>
                  <a:lnTo>
                    <a:pt x="1374787" y="11429"/>
                  </a:lnTo>
                  <a:lnTo>
                    <a:pt x="1377619" y="8889"/>
                  </a:lnTo>
                  <a:lnTo>
                    <a:pt x="1380718" y="7619"/>
                  </a:lnTo>
                  <a:lnTo>
                    <a:pt x="2020465" y="7619"/>
                  </a:lnTo>
                  <a:lnTo>
                    <a:pt x="2019236" y="5079"/>
                  </a:lnTo>
                  <a:lnTo>
                    <a:pt x="2018576" y="2539"/>
                  </a:lnTo>
                  <a:lnTo>
                    <a:pt x="2018169" y="0"/>
                  </a:lnTo>
                  <a:close/>
                </a:path>
                <a:path w="2731770" h="497839">
                  <a:moveTo>
                    <a:pt x="1569313" y="83819"/>
                  </a:moveTo>
                  <a:lnTo>
                    <a:pt x="1272959" y="83819"/>
                  </a:lnTo>
                  <a:lnTo>
                    <a:pt x="1277645" y="90169"/>
                  </a:lnTo>
                  <a:lnTo>
                    <a:pt x="1272959" y="104139"/>
                  </a:lnTo>
                  <a:lnTo>
                    <a:pt x="1885810" y="104139"/>
                  </a:lnTo>
                  <a:lnTo>
                    <a:pt x="1888756" y="101599"/>
                  </a:lnTo>
                  <a:lnTo>
                    <a:pt x="1891576" y="99059"/>
                  </a:lnTo>
                  <a:lnTo>
                    <a:pt x="1894713" y="97789"/>
                  </a:lnTo>
                  <a:lnTo>
                    <a:pt x="2301728" y="97789"/>
                  </a:lnTo>
                  <a:lnTo>
                    <a:pt x="2303145" y="96519"/>
                  </a:lnTo>
                  <a:lnTo>
                    <a:pt x="2575364" y="96519"/>
                  </a:lnTo>
                  <a:lnTo>
                    <a:pt x="2571965" y="93979"/>
                  </a:lnTo>
                  <a:lnTo>
                    <a:pt x="1997925" y="93979"/>
                  </a:lnTo>
                  <a:lnTo>
                    <a:pt x="1996046" y="91439"/>
                  </a:lnTo>
                  <a:lnTo>
                    <a:pt x="1574012" y="91439"/>
                  </a:lnTo>
                  <a:lnTo>
                    <a:pt x="1569313" y="83819"/>
                  </a:lnTo>
                  <a:close/>
                </a:path>
                <a:path w="2731770" h="497839">
                  <a:moveTo>
                    <a:pt x="2731160" y="87629"/>
                  </a:moveTo>
                  <a:lnTo>
                    <a:pt x="2576245" y="87629"/>
                  </a:lnTo>
                  <a:lnTo>
                    <a:pt x="2579395" y="88899"/>
                  </a:lnTo>
                  <a:lnTo>
                    <a:pt x="2582214" y="91439"/>
                  </a:lnTo>
                  <a:lnTo>
                    <a:pt x="2585148" y="93979"/>
                  </a:lnTo>
                  <a:lnTo>
                    <a:pt x="2580462" y="100329"/>
                  </a:lnTo>
                  <a:lnTo>
                    <a:pt x="2731160" y="100329"/>
                  </a:lnTo>
                  <a:lnTo>
                    <a:pt x="2731160" y="87629"/>
                  </a:lnTo>
                  <a:close/>
                </a:path>
                <a:path w="2731770" h="497839">
                  <a:moveTo>
                    <a:pt x="2202332" y="73659"/>
                  </a:moveTo>
                  <a:lnTo>
                    <a:pt x="1997925" y="73659"/>
                  </a:lnTo>
                  <a:lnTo>
                    <a:pt x="1999386" y="76199"/>
                  </a:lnTo>
                  <a:lnTo>
                    <a:pt x="2002282" y="78739"/>
                  </a:lnTo>
                  <a:lnTo>
                    <a:pt x="2001342" y="85089"/>
                  </a:lnTo>
                  <a:lnTo>
                    <a:pt x="1997925" y="93979"/>
                  </a:lnTo>
                  <a:lnTo>
                    <a:pt x="2571965" y="93979"/>
                  </a:lnTo>
                  <a:lnTo>
                    <a:pt x="2573362" y="91439"/>
                  </a:lnTo>
                  <a:lnTo>
                    <a:pt x="2206586" y="91439"/>
                  </a:lnTo>
                  <a:lnTo>
                    <a:pt x="2204389" y="87629"/>
                  </a:lnTo>
                  <a:lnTo>
                    <a:pt x="2201545" y="81279"/>
                  </a:lnTo>
                  <a:lnTo>
                    <a:pt x="2202332" y="77469"/>
                  </a:lnTo>
                  <a:lnTo>
                    <a:pt x="2202332" y="73659"/>
                  </a:lnTo>
                  <a:close/>
                </a:path>
                <a:path w="2731770" h="497839">
                  <a:moveTo>
                    <a:pt x="814292" y="77469"/>
                  </a:moveTo>
                  <a:lnTo>
                    <a:pt x="795527" y="77469"/>
                  </a:lnTo>
                  <a:lnTo>
                    <a:pt x="798664" y="78739"/>
                  </a:lnTo>
                  <a:lnTo>
                    <a:pt x="801484" y="81279"/>
                  </a:lnTo>
                  <a:lnTo>
                    <a:pt x="804430" y="83819"/>
                  </a:lnTo>
                  <a:lnTo>
                    <a:pt x="799731" y="91439"/>
                  </a:lnTo>
                  <a:lnTo>
                    <a:pt x="806820" y="91439"/>
                  </a:lnTo>
                  <a:lnTo>
                    <a:pt x="812123" y="83819"/>
                  </a:lnTo>
                  <a:lnTo>
                    <a:pt x="814292" y="77469"/>
                  </a:lnTo>
                  <a:close/>
                </a:path>
                <a:path w="2731770" h="497839">
                  <a:moveTo>
                    <a:pt x="1624414" y="77469"/>
                  </a:moveTo>
                  <a:lnTo>
                    <a:pt x="1579397" y="77469"/>
                  </a:lnTo>
                  <a:lnTo>
                    <a:pt x="1581099" y="82549"/>
                  </a:lnTo>
                  <a:lnTo>
                    <a:pt x="1582508" y="83819"/>
                  </a:lnTo>
                  <a:lnTo>
                    <a:pt x="1574012" y="91439"/>
                  </a:lnTo>
                  <a:lnTo>
                    <a:pt x="1996046" y="91439"/>
                  </a:lnTo>
                  <a:lnTo>
                    <a:pt x="1993226" y="87629"/>
                  </a:lnTo>
                  <a:lnTo>
                    <a:pt x="1995789" y="80009"/>
                  </a:lnTo>
                  <a:lnTo>
                    <a:pt x="1625549" y="80009"/>
                  </a:lnTo>
                  <a:lnTo>
                    <a:pt x="1624414" y="77469"/>
                  </a:lnTo>
                  <a:close/>
                </a:path>
                <a:path w="2731770" h="497839">
                  <a:moveTo>
                    <a:pt x="2414319" y="35559"/>
                  </a:moveTo>
                  <a:lnTo>
                    <a:pt x="2194610" y="35559"/>
                  </a:lnTo>
                  <a:lnTo>
                    <a:pt x="2197188" y="41909"/>
                  </a:lnTo>
                  <a:lnTo>
                    <a:pt x="2201621" y="49529"/>
                  </a:lnTo>
                  <a:lnTo>
                    <a:pt x="2201862" y="60959"/>
                  </a:lnTo>
                  <a:lnTo>
                    <a:pt x="2207361" y="73659"/>
                  </a:lnTo>
                  <a:lnTo>
                    <a:pt x="2208212" y="73659"/>
                  </a:lnTo>
                  <a:lnTo>
                    <a:pt x="2210244" y="77469"/>
                  </a:lnTo>
                  <a:lnTo>
                    <a:pt x="2214549" y="83819"/>
                  </a:lnTo>
                  <a:lnTo>
                    <a:pt x="2212200" y="90169"/>
                  </a:lnTo>
                  <a:lnTo>
                    <a:pt x="2210600" y="91439"/>
                  </a:lnTo>
                  <a:lnTo>
                    <a:pt x="2573362" y="91439"/>
                  </a:lnTo>
                  <a:lnTo>
                    <a:pt x="2575077" y="87629"/>
                  </a:lnTo>
                  <a:lnTo>
                    <a:pt x="2731160" y="87629"/>
                  </a:lnTo>
                  <a:lnTo>
                    <a:pt x="2731160" y="71119"/>
                  </a:lnTo>
                  <a:lnTo>
                    <a:pt x="2391651" y="71119"/>
                  </a:lnTo>
                  <a:lnTo>
                    <a:pt x="2386952" y="64769"/>
                  </a:lnTo>
                  <a:lnTo>
                    <a:pt x="2389886" y="62229"/>
                  </a:lnTo>
                  <a:lnTo>
                    <a:pt x="2392705" y="58419"/>
                  </a:lnTo>
                  <a:lnTo>
                    <a:pt x="2418890" y="58419"/>
                  </a:lnTo>
                  <a:lnTo>
                    <a:pt x="2417601" y="52069"/>
                  </a:lnTo>
                  <a:lnTo>
                    <a:pt x="2415668" y="43179"/>
                  </a:lnTo>
                  <a:lnTo>
                    <a:pt x="2414319" y="35559"/>
                  </a:lnTo>
                  <a:close/>
                </a:path>
                <a:path w="2731770" h="497839">
                  <a:moveTo>
                    <a:pt x="428159" y="44449"/>
                  </a:moveTo>
                  <a:lnTo>
                    <a:pt x="8534" y="44449"/>
                  </a:lnTo>
                  <a:lnTo>
                    <a:pt x="11188" y="48259"/>
                  </a:lnTo>
                  <a:lnTo>
                    <a:pt x="11379" y="52069"/>
                  </a:lnTo>
                  <a:lnTo>
                    <a:pt x="11531" y="53339"/>
                  </a:lnTo>
                  <a:lnTo>
                    <a:pt x="17830" y="53339"/>
                  </a:lnTo>
                  <a:lnTo>
                    <a:pt x="21640" y="55879"/>
                  </a:lnTo>
                  <a:lnTo>
                    <a:pt x="24460" y="64769"/>
                  </a:lnTo>
                  <a:lnTo>
                    <a:pt x="23494" y="67309"/>
                  </a:lnTo>
                  <a:lnTo>
                    <a:pt x="19544" y="77469"/>
                  </a:lnTo>
                  <a:lnTo>
                    <a:pt x="15836" y="83819"/>
                  </a:lnTo>
                  <a:lnTo>
                    <a:pt x="12215" y="87629"/>
                  </a:lnTo>
                  <a:lnTo>
                    <a:pt x="8521" y="88899"/>
                  </a:lnTo>
                  <a:lnTo>
                    <a:pt x="753706" y="88899"/>
                  </a:lnTo>
                  <a:lnTo>
                    <a:pt x="753032" y="85089"/>
                  </a:lnTo>
                  <a:lnTo>
                    <a:pt x="752462" y="78739"/>
                  </a:lnTo>
                  <a:lnTo>
                    <a:pt x="752360" y="73659"/>
                  </a:lnTo>
                  <a:lnTo>
                    <a:pt x="375818" y="73659"/>
                  </a:lnTo>
                  <a:lnTo>
                    <a:pt x="371119" y="67309"/>
                  </a:lnTo>
                  <a:lnTo>
                    <a:pt x="375818" y="54609"/>
                  </a:lnTo>
                  <a:lnTo>
                    <a:pt x="425653" y="54609"/>
                  </a:lnTo>
                  <a:lnTo>
                    <a:pt x="424243" y="50799"/>
                  </a:lnTo>
                  <a:lnTo>
                    <a:pt x="428159" y="44449"/>
                  </a:lnTo>
                  <a:close/>
                </a:path>
                <a:path w="2731770" h="497839">
                  <a:moveTo>
                    <a:pt x="1689900" y="67309"/>
                  </a:moveTo>
                  <a:lnTo>
                    <a:pt x="1632508" y="67309"/>
                  </a:lnTo>
                  <a:lnTo>
                    <a:pt x="1634210" y="71119"/>
                  </a:lnTo>
                  <a:lnTo>
                    <a:pt x="1635620" y="73659"/>
                  </a:lnTo>
                  <a:lnTo>
                    <a:pt x="1632699" y="76199"/>
                  </a:lnTo>
                  <a:lnTo>
                    <a:pt x="1629867" y="78739"/>
                  </a:lnTo>
                  <a:lnTo>
                    <a:pt x="1626768" y="80009"/>
                  </a:lnTo>
                  <a:lnTo>
                    <a:pt x="1995789" y="80009"/>
                  </a:lnTo>
                  <a:lnTo>
                    <a:pt x="1997925" y="73659"/>
                  </a:lnTo>
                  <a:lnTo>
                    <a:pt x="1694599" y="73659"/>
                  </a:lnTo>
                  <a:lnTo>
                    <a:pt x="1689900" y="67309"/>
                  </a:lnTo>
                  <a:close/>
                </a:path>
                <a:path w="2731770" h="497839">
                  <a:moveTo>
                    <a:pt x="425653" y="54609"/>
                  </a:moveTo>
                  <a:lnTo>
                    <a:pt x="375818" y="54609"/>
                  </a:lnTo>
                  <a:lnTo>
                    <a:pt x="377278" y="55879"/>
                  </a:lnTo>
                  <a:lnTo>
                    <a:pt x="380187" y="59689"/>
                  </a:lnTo>
                  <a:lnTo>
                    <a:pt x="379247" y="66039"/>
                  </a:lnTo>
                  <a:lnTo>
                    <a:pt x="377278" y="69849"/>
                  </a:lnTo>
                  <a:lnTo>
                    <a:pt x="375818" y="73659"/>
                  </a:lnTo>
                  <a:lnTo>
                    <a:pt x="752360" y="73659"/>
                  </a:lnTo>
                  <a:lnTo>
                    <a:pt x="756437" y="68579"/>
                  </a:lnTo>
                  <a:lnTo>
                    <a:pt x="758634" y="63499"/>
                  </a:lnTo>
                  <a:lnTo>
                    <a:pt x="428942" y="63499"/>
                  </a:lnTo>
                  <a:lnTo>
                    <a:pt x="425653" y="54609"/>
                  </a:lnTo>
                  <a:close/>
                </a:path>
                <a:path w="2731770" h="497839">
                  <a:moveTo>
                    <a:pt x="2189137" y="54609"/>
                  </a:moveTo>
                  <a:lnTo>
                    <a:pt x="1694599" y="54609"/>
                  </a:lnTo>
                  <a:lnTo>
                    <a:pt x="1696059" y="55879"/>
                  </a:lnTo>
                  <a:lnTo>
                    <a:pt x="1698955" y="59689"/>
                  </a:lnTo>
                  <a:lnTo>
                    <a:pt x="1698028" y="66039"/>
                  </a:lnTo>
                  <a:lnTo>
                    <a:pt x="1696059" y="69849"/>
                  </a:lnTo>
                  <a:lnTo>
                    <a:pt x="1694599" y="73659"/>
                  </a:lnTo>
                  <a:lnTo>
                    <a:pt x="2197290" y="73659"/>
                  </a:lnTo>
                  <a:lnTo>
                    <a:pt x="2193493" y="72389"/>
                  </a:lnTo>
                  <a:lnTo>
                    <a:pt x="2192710" y="69849"/>
                  </a:lnTo>
                  <a:lnTo>
                    <a:pt x="1720138" y="69849"/>
                  </a:lnTo>
                  <a:lnTo>
                    <a:pt x="1717319" y="66039"/>
                  </a:lnTo>
                  <a:lnTo>
                    <a:pt x="1714373" y="64769"/>
                  </a:lnTo>
                  <a:lnTo>
                    <a:pt x="1719072" y="57149"/>
                  </a:lnTo>
                  <a:lnTo>
                    <a:pt x="2188662" y="57149"/>
                  </a:lnTo>
                  <a:lnTo>
                    <a:pt x="2189137" y="54609"/>
                  </a:lnTo>
                  <a:close/>
                </a:path>
                <a:path w="2731770" h="497839">
                  <a:moveTo>
                    <a:pt x="2418890" y="58419"/>
                  </a:moveTo>
                  <a:lnTo>
                    <a:pt x="2397036" y="58419"/>
                  </a:lnTo>
                  <a:lnTo>
                    <a:pt x="2398737" y="62229"/>
                  </a:lnTo>
                  <a:lnTo>
                    <a:pt x="2400134" y="64769"/>
                  </a:lnTo>
                  <a:lnTo>
                    <a:pt x="2391651" y="71119"/>
                  </a:lnTo>
                  <a:lnTo>
                    <a:pt x="2731160" y="71119"/>
                  </a:lnTo>
                  <a:lnTo>
                    <a:pt x="2731160" y="63499"/>
                  </a:lnTo>
                  <a:lnTo>
                    <a:pt x="2419921" y="63499"/>
                  </a:lnTo>
                  <a:lnTo>
                    <a:pt x="2418890" y="58419"/>
                  </a:lnTo>
                  <a:close/>
                </a:path>
                <a:path w="2731770" h="497839">
                  <a:moveTo>
                    <a:pt x="2188662" y="57149"/>
                  </a:moveTo>
                  <a:lnTo>
                    <a:pt x="1719072" y="57149"/>
                  </a:lnTo>
                  <a:lnTo>
                    <a:pt x="1727581" y="64769"/>
                  </a:lnTo>
                  <a:lnTo>
                    <a:pt x="1726158" y="66039"/>
                  </a:lnTo>
                  <a:lnTo>
                    <a:pt x="1724456" y="69849"/>
                  </a:lnTo>
                  <a:lnTo>
                    <a:pt x="2192710" y="69849"/>
                  </a:lnTo>
                  <a:lnTo>
                    <a:pt x="2191143" y="64769"/>
                  </a:lnTo>
                  <a:lnTo>
                    <a:pt x="2188425" y="58419"/>
                  </a:lnTo>
                  <a:lnTo>
                    <a:pt x="2188662" y="57149"/>
                  </a:lnTo>
                  <a:close/>
                </a:path>
                <a:path w="2731770" h="497839">
                  <a:moveTo>
                    <a:pt x="2492819" y="13969"/>
                  </a:moveTo>
                  <a:lnTo>
                    <a:pt x="2419921" y="13969"/>
                  </a:lnTo>
                  <a:lnTo>
                    <a:pt x="2422131" y="19049"/>
                  </a:lnTo>
                  <a:lnTo>
                    <a:pt x="2426195" y="24129"/>
                  </a:lnTo>
                  <a:lnTo>
                    <a:pt x="2426106" y="29209"/>
                  </a:lnTo>
                  <a:lnTo>
                    <a:pt x="2425538" y="35559"/>
                  </a:lnTo>
                  <a:lnTo>
                    <a:pt x="2424190" y="43179"/>
                  </a:lnTo>
                  <a:lnTo>
                    <a:pt x="2422254" y="52069"/>
                  </a:lnTo>
                  <a:lnTo>
                    <a:pt x="2419921" y="63499"/>
                  </a:lnTo>
                  <a:lnTo>
                    <a:pt x="2731160" y="63499"/>
                  </a:lnTo>
                  <a:lnTo>
                    <a:pt x="2731160" y="30479"/>
                  </a:lnTo>
                  <a:lnTo>
                    <a:pt x="2712364" y="30479"/>
                  </a:lnTo>
                  <a:lnTo>
                    <a:pt x="2709214" y="29209"/>
                  </a:lnTo>
                  <a:lnTo>
                    <a:pt x="2706395" y="26669"/>
                  </a:lnTo>
                  <a:lnTo>
                    <a:pt x="2703461" y="24129"/>
                  </a:lnTo>
                  <a:lnTo>
                    <a:pt x="2705804" y="20319"/>
                  </a:lnTo>
                  <a:lnTo>
                    <a:pt x="2495943" y="20319"/>
                  </a:lnTo>
                  <a:lnTo>
                    <a:pt x="2494241" y="15239"/>
                  </a:lnTo>
                  <a:lnTo>
                    <a:pt x="2492819" y="13969"/>
                  </a:lnTo>
                  <a:close/>
                </a:path>
                <a:path w="2731770" h="497839">
                  <a:moveTo>
                    <a:pt x="0" y="22859"/>
                  </a:moveTo>
                  <a:lnTo>
                    <a:pt x="0" y="53339"/>
                  </a:lnTo>
                  <a:lnTo>
                    <a:pt x="2920" y="48259"/>
                  </a:lnTo>
                  <a:lnTo>
                    <a:pt x="5676" y="44449"/>
                  </a:lnTo>
                  <a:lnTo>
                    <a:pt x="428159" y="44449"/>
                  </a:lnTo>
                  <a:lnTo>
                    <a:pt x="428942" y="43179"/>
                  </a:lnTo>
                  <a:lnTo>
                    <a:pt x="494880" y="43179"/>
                  </a:lnTo>
                  <a:lnTo>
                    <a:pt x="493475" y="39369"/>
                  </a:lnTo>
                  <a:lnTo>
                    <a:pt x="227634" y="39369"/>
                  </a:lnTo>
                  <a:lnTo>
                    <a:pt x="225932" y="35559"/>
                  </a:lnTo>
                  <a:lnTo>
                    <a:pt x="224523" y="34289"/>
                  </a:lnTo>
                  <a:lnTo>
                    <a:pt x="12433" y="34289"/>
                  </a:lnTo>
                  <a:lnTo>
                    <a:pt x="7785" y="31749"/>
                  </a:lnTo>
                  <a:lnTo>
                    <a:pt x="3479" y="27939"/>
                  </a:lnTo>
                  <a:lnTo>
                    <a:pt x="0" y="22859"/>
                  </a:lnTo>
                  <a:close/>
                </a:path>
                <a:path w="2731770" h="497839">
                  <a:moveTo>
                    <a:pt x="2418273" y="17779"/>
                  </a:moveTo>
                  <a:lnTo>
                    <a:pt x="1564614" y="17779"/>
                  </a:lnTo>
                  <a:lnTo>
                    <a:pt x="1568620" y="24129"/>
                  </a:lnTo>
                  <a:lnTo>
                    <a:pt x="1569989" y="33019"/>
                  </a:lnTo>
                  <a:lnTo>
                    <a:pt x="1568782" y="43179"/>
                  </a:lnTo>
                  <a:lnTo>
                    <a:pt x="1565059" y="50799"/>
                  </a:lnTo>
                  <a:lnTo>
                    <a:pt x="2189124" y="50799"/>
                  </a:lnTo>
                  <a:lnTo>
                    <a:pt x="2194610" y="35559"/>
                  </a:lnTo>
                  <a:lnTo>
                    <a:pt x="2414319" y="35559"/>
                  </a:lnTo>
                  <a:lnTo>
                    <a:pt x="2413749" y="29209"/>
                  </a:lnTo>
                  <a:lnTo>
                    <a:pt x="2413660" y="24129"/>
                  </a:lnTo>
                  <a:lnTo>
                    <a:pt x="2417724" y="19049"/>
                  </a:lnTo>
                  <a:lnTo>
                    <a:pt x="2418273" y="17779"/>
                  </a:lnTo>
                  <a:close/>
                </a:path>
                <a:path w="2731770" h="497839">
                  <a:moveTo>
                    <a:pt x="1373705" y="16509"/>
                  </a:moveTo>
                  <a:lnTo>
                    <a:pt x="1128026" y="16509"/>
                  </a:lnTo>
                  <a:lnTo>
                    <a:pt x="1129271" y="17779"/>
                  </a:lnTo>
                  <a:lnTo>
                    <a:pt x="1129868" y="17779"/>
                  </a:lnTo>
                  <a:lnTo>
                    <a:pt x="1133584" y="25399"/>
                  </a:lnTo>
                  <a:lnTo>
                    <a:pt x="1134789" y="35559"/>
                  </a:lnTo>
                  <a:lnTo>
                    <a:pt x="1133422" y="44449"/>
                  </a:lnTo>
                  <a:lnTo>
                    <a:pt x="1129423" y="49529"/>
                  </a:lnTo>
                  <a:lnTo>
                    <a:pt x="1560429" y="49529"/>
                  </a:lnTo>
                  <a:lnTo>
                    <a:pt x="1558963" y="45719"/>
                  </a:lnTo>
                  <a:lnTo>
                    <a:pt x="1555229" y="31749"/>
                  </a:lnTo>
                  <a:lnTo>
                    <a:pt x="1556118" y="30479"/>
                  </a:lnTo>
                  <a:lnTo>
                    <a:pt x="1393583" y="30479"/>
                  </a:lnTo>
                  <a:lnTo>
                    <a:pt x="1390434" y="29209"/>
                  </a:lnTo>
                  <a:lnTo>
                    <a:pt x="1387614" y="26669"/>
                  </a:lnTo>
                  <a:lnTo>
                    <a:pt x="1384693" y="24129"/>
                  </a:lnTo>
                  <a:lnTo>
                    <a:pt x="1387030" y="20319"/>
                  </a:lnTo>
                  <a:lnTo>
                    <a:pt x="1374990" y="20319"/>
                  </a:lnTo>
                  <a:lnTo>
                    <a:pt x="1373705" y="16509"/>
                  </a:lnTo>
                  <a:close/>
                </a:path>
                <a:path w="2731770" h="497839">
                  <a:moveTo>
                    <a:pt x="751763" y="0"/>
                  </a:moveTo>
                  <a:lnTo>
                    <a:pt x="708621" y="0"/>
                  </a:lnTo>
                  <a:lnTo>
                    <a:pt x="707364" y="1269"/>
                  </a:lnTo>
                  <a:lnTo>
                    <a:pt x="706158" y="2539"/>
                  </a:lnTo>
                  <a:lnTo>
                    <a:pt x="750049" y="2539"/>
                  </a:lnTo>
                  <a:lnTo>
                    <a:pt x="751370" y="5079"/>
                  </a:lnTo>
                  <a:lnTo>
                    <a:pt x="752873" y="10159"/>
                  </a:lnTo>
                  <a:lnTo>
                    <a:pt x="752919" y="11429"/>
                  </a:lnTo>
                  <a:lnTo>
                    <a:pt x="753009" y="17779"/>
                  </a:lnTo>
                  <a:lnTo>
                    <a:pt x="752547" y="24129"/>
                  </a:lnTo>
                  <a:lnTo>
                    <a:pt x="751700" y="31749"/>
                  </a:lnTo>
                  <a:lnTo>
                    <a:pt x="751192" y="35559"/>
                  </a:lnTo>
                  <a:lnTo>
                    <a:pt x="746950" y="38099"/>
                  </a:lnTo>
                  <a:lnTo>
                    <a:pt x="744410" y="41909"/>
                  </a:lnTo>
                  <a:lnTo>
                    <a:pt x="916333" y="41909"/>
                  </a:lnTo>
                  <a:lnTo>
                    <a:pt x="915174" y="39369"/>
                  </a:lnTo>
                  <a:lnTo>
                    <a:pt x="912406" y="30479"/>
                  </a:lnTo>
                  <a:lnTo>
                    <a:pt x="923378" y="24129"/>
                  </a:lnTo>
                  <a:lnTo>
                    <a:pt x="1088326" y="24129"/>
                  </a:lnTo>
                  <a:lnTo>
                    <a:pt x="1085037" y="15239"/>
                  </a:lnTo>
                  <a:lnTo>
                    <a:pt x="1041704" y="15239"/>
                  </a:lnTo>
                  <a:lnTo>
                    <a:pt x="1040091" y="13969"/>
                  </a:lnTo>
                  <a:lnTo>
                    <a:pt x="811021" y="13969"/>
                  </a:lnTo>
                  <a:lnTo>
                    <a:pt x="807580" y="5079"/>
                  </a:lnTo>
                  <a:lnTo>
                    <a:pt x="753859" y="5079"/>
                  </a:lnTo>
                  <a:lnTo>
                    <a:pt x="752754" y="3809"/>
                  </a:lnTo>
                  <a:lnTo>
                    <a:pt x="751814" y="2539"/>
                  </a:lnTo>
                  <a:lnTo>
                    <a:pt x="751763" y="0"/>
                  </a:lnTo>
                  <a:close/>
                </a:path>
                <a:path w="2731770" h="497839">
                  <a:moveTo>
                    <a:pt x="493006" y="26669"/>
                  </a:moveTo>
                  <a:lnTo>
                    <a:pt x="233019" y="26669"/>
                  </a:lnTo>
                  <a:lnTo>
                    <a:pt x="237718" y="34289"/>
                  </a:lnTo>
                  <a:lnTo>
                    <a:pt x="234784" y="35559"/>
                  </a:lnTo>
                  <a:lnTo>
                    <a:pt x="231965" y="39369"/>
                  </a:lnTo>
                  <a:lnTo>
                    <a:pt x="493475" y="39369"/>
                  </a:lnTo>
                  <a:lnTo>
                    <a:pt x="490194" y="30479"/>
                  </a:lnTo>
                  <a:lnTo>
                    <a:pt x="493006" y="26669"/>
                  </a:lnTo>
                  <a:close/>
                </a:path>
                <a:path w="2731770" h="497839">
                  <a:moveTo>
                    <a:pt x="703541" y="0"/>
                  </a:moveTo>
                  <a:lnTo>
                    <a:pt x="14350" y="0"/>
                  </a:lnTo>
                  <a:lnTo>
                    <a:pt x="15493" y="8889"/>
                  </a:lnTo>
                  <a:lnTo>
                    <a:pt x="17233" y="17779"/>
                  </a:lnTo>
                  <a:lnTo>
                    <a:pt x="24676" y="21589"/>
                  </a:lnTo>
                  <a:lnTo>
                    <a:pt x="23266" y="27939"/>
                  </a:lnTo>
                  <a:lnTo>
                    <a:pt x="20167" y="30479"/>
                  </a:lnTo>
                  <a:lnTo>
                    <a:pt x="16395" y="34289"/>
                  </a:lnTo>
                  <a:lnTo>
                    <a:pt x="224523" y="34289"/>
                  </a:lnTo>
                  <a:lnTo>
                    <a:pt x="233019" y="26669"/>
                  </a:lnTo>
                  <a:lnTo>
                    <a:pt x="493006" y="26669"/>
                  </a:lnTo>
                  <a:lnTo>
                    <a:pt x="494880" y="24129"/>
                  </a:lnTo>
                  <a:lnTo>
                    <a:pt x="732708" y="24129"/>
                  </a:lnTo>
                  <a:lnTo>
                    <a:pt x="731282" y="21589"/>
                  </a:lnTo>
                  <a:lnTo>
                    <a:pt x="727176" y="15239"/>
                  </a:lnTo>
                  <a:lnTo>
                    <a:pt x="726859" y="13969"/>
                  </a:lnTo>
                  <a:lnTo>
                    <a:pt x="730999" y="5079"/>
                  </a:lnTo>
                  <a:lnTo>
                    <a:pt x="741337" y="2539"/>
                  </a:lnTo>
                  <a:lnTo>
                    <a:pt x="705027" y="2539"/>
                  </a:lnTo>
                  <a:lnTo>
                    <a:pt x="704062" y="1269"/>
                  </a:lnTo>
                  <a:lnTo>
                    <a:pt x="703541" y="0"/>
                  </a:lnTo>
                  <a:close/>
                </a:path>
                <a:path w="2731770" h="497839">
                  <a:moveTo>
                    <a:pt x="2418822" y="16509"/>
                  </a:moveTo>
                  <a:lnTo>
                    <a:pt x="1389367" y="16509"/>
                  </a:lnTo>
                  <a:lnTo>
                    <a:pt x="1397863" y="24129"/>
                  </a:lnTo>
                  <a:lnTo>
                    <a:pt x="1396466" y="26669"/>
                  </a:lnTo>
                  <a:lnTo>
                    <a:pt x="1394764" y="30479"/>
                  </a:lnTo>
                  <a:lnTo>
                    <a:pt x="1556118" y="30479"/>
                  </a:lnTo>
                  <a:lnTo>
                    <a:pt x="1557896" y="27939"/>
                  </a:lnTo>
                  <a:lnTo>
                    <a:pt x="1562049" y="17779"/>
                  </a:lnTo>
                  <a:lnTo>
                    <a:pt x="2418273" y="17779"/>
                  </a:lnTo>
                  <a:lnTo>
                    <a:pt x="2418822" y="16509"/>
                  </a:lnTo>
                  <a:close/>
                </a:path>
                <a:path w="2731770" h="497839">
                  <a:moveTo>
                    <a:pt x="2731160" y="16509"/>
                  </a:moveTo>
                  <a:lnTo>
                    <a:pt x="2708148" y="16509"/>
                  </a:lnTo>
                  <a:lnTo>
                    <a:pt x="2716644" y="24129"/>
                  </a:lnTo>
                  <a:lnTo>
                    <a:pt x="2715247" y="26669"/>
                  </a:lnTo>
                  <a:lnTo>
                    <a:pt x="2713532" y="30479"/>
                  </a:lnTo>
                  <a:lnTo>
                    <a:pt x="2731160" y="30479"/>
                  </a:lnTo>
                  <a:lnTo>
                    <a:pt x="2731160" y="16509"/>
                  </a:lnTo>
                  <a:close/>
                </a:path>
                <a:path w="2731770" h="497839">
                  <a:moveTo>
                    <a:pt x="2020465" y="7619"/>
                  </a:moveTo>
                  <a:lnTo>
                    <a:pt x="1381950" y="7619"/>
                  </a:lnTo>
                  <a:lnTo>
                    <a:pt x="1383639" y="11429"/>
                  </a:lnTo>
                  <a:lnTo>
                    <a:pt x="1385062" y="13969"/>
                  </a:lnTo>
                  <a:lnTo>
                    <a:pt x="1382115" y="16509"/>
                  </a:lnTo>
                  <a:lnTo>
                    <a:pt x="1379296" y="19049"/>
                  </a:lnTo>
                  <a:lnTo>
                    <a:pt x="1376197" y="20319"/>
                  </a:lnTo>
                  <a:lnTo>
                    <a:pt x="1387030" y="20319"/>
                  </a:lnTo>
                  <a:lnTo>
                    <a:pt x="1389367" y="16509"/>
                  </a:lnTo>
                  <a:lnTo>
                    <a:pt x="2418822" y="16509"/>
                  </a:lnTo>
                  <a:lnTo>
                    <a:pt x="2419372" y="15239"/>
                  </a:lnTo>
                  <a:lnTo>
                    <a:pt x="2032965" y="15239"/>
                  </a:lnTo>
                  <a:lnTo>
                    <a:pt x="2031949" y="13969"/>
                  </a:lnTo>
                  <a:lnTo>
                    <a:pt x="2022309" y="11429"/>
                  </a:lnTo>
                  <a:lnTo>
                    <a:pt x="2020465" y="7619"/>
                  </a:lnTo>
                  <a:close/>
                </a:path>
                <a:path w="2731770" h="497839">
                  <a:moveTo>
                    <a:pt x="2533916" y="7619"/>
                  </a:moveTo>
                  <a:lnTo>
                    <a:pt x="2502916" y="7619"/>
                  </a:lnTo>
                  <a:lnTo>
                    <a:pt x="2504617" y="11429"/>
                  </a:lnTo>
                  <a:lnTo>
                    <a:pt x="2506014" y="13969"/>
                  </a:lnTo>
                  <a:lnTo>
                    <a:pt x="2503093" y="16509"/>
                  </a:lnTo>
                  <a:lnTo>
                    <a:pt x="2500261" y="19049"/>
                  </a:lnTo>
                  <a:lnTo>
                    <a:pt x="2497162" y="20319"/>
                  </a:lnTo>
                  <a:lnTo>
                    <a:pt x="2705804" y="20319"/>
                  </a:lnTo>
                  <a:lnTo>
                    <a:pt x="2708148" y="16509"/>
                  </a:lnTo>
                  <a:lnTo>
                    <a:pt x="2731160" y="16509"/>
                  </a:lnTo>
                  <a:lnTo>
                    <a:pt x="2731160" y="13969"/>
                  </a:lnTo>
                  <a:lnTo>
                    <a:pt x="2538615" y="13969"/>
                  </a:lnTo>
                  <a:lnTo>
                    <a:pt x="2533916" y="7619"/>
                  </a:lnTo>
                  <a:close/>
                </a:path>
                <a:path w="2731770" h="497839">
                  <a:moveTo>
                    <a:pt x="1179334" y="0"/>
                  </a:moveTo>
                  <a:lnTo>
                    <a:pt x="1065593" y="0"/>
                  </a:lnTo>
                  <a:lnTo>
                    <a:pt x="1068146" y="5079"/>
                  </a:lnTo>
                  <a:lnTo>
                    <a:pt x="1068197" y="8889"/>
                  </a:lnTo>
                  <a:lnTo>
                    <a:pt x="1059421" y="13969"/>
                  </a:lnTo>
                  <a:lnTo>
                    <a:pt x="1049794" y="13969"/>
                  </a:lnTo>
                  <a:lnTo>
                    <a:pt x="1044625" y="15239"/>
                  </a:lnTo>
                  <a:lnTo>
                    <a:pt x="1085037" y="15239"/>
                  </a:lnTo>
                  <a:lnTo>
                    <a:pt x="1083627" y="11429"/>
                  </a:lnTo>
                  <a:lnTo>
                    <a:pt x="1088326" y="3809"/>
                  </a:lnTo>
                  <a:lnTo>
                    <a:pt x="1180642" y="3809"/>
                  </a:lnTo>
                  <a:lnTo>
                    <a:pt x="1179334" y="0"/>
                  </a:lnTo>
                  <a:close/>
                </a:path>
                <a:path w="2731770" h="497839">
                  <a:moveTo>
                    <a:pt x="2312428" y="0"/>
                  </a:moveTo>
                  <a:lnTo>
                    <a:pt x="2043760" y="0"/>
                  </a:lnTo>
                  <a:lnTo>
                    <a:pt x="2042414" y="7619"/>
                  </a:lnTo>
                  <a:lnTo>
                    <a:pt x="2039493" y="15239"/>
                  </a:lnTo>
                  <a:lnTo>
                    <a:pt x="2419372" y="15239"/>
                  </a:lnTo>
                  <a:lnTo>
                    <a:pt x="2419921" y="13969"/>
                  </a:lnTo>
                  <a:lnTo>
                    <a:pt x="2492819" y="13969"/>
                  </a:lnTo>
                  <a:lnTo>
                    <a:pt x="2495765" y="11429"/>
                  </a:lnTo>
                  <a:lnTo>
                    <a:pt x="2498585" y="8889"/>
                  </a:lnTo>
                  <a:lnTo>
                    <a:pt x="2501684" y="7619"/>
                  </a:lnTo>
                  <a:lnTo>
                    <a:pt x="2533916" y="7619"/>
                  </a:lnTo>
                  <a:lnTo>
                    <a:pt x="2536033" y="1269"/>
                  </a:lnTo>
                  <a:lnTo>
                    <a:pt x="2312885" y="1269"/>
                  </a:lnTo>
                  <a:lnTo>
                    <a:pt x="2312428" y="0"/>
                  </a:lnTo>
                  <a:close/>
                </a:path>
                <a:path w="2731770" h="497839">
                  <a:moveTo>
                    <a:pt x="1031341" y="0"/>
                  </a:moveTo>
                  <a:lnTo>
                    <a:pt x="813117" y="0"/>
                  </a:lnTo>
                  <a:lnTo>
                    <a:pt x="813981" y="2539"/>
                  </a:lnTo>
                  <a:lnTo>
                    <a:pt x="814755" y="5079"/>
                  </a:lnTo>
                  <a:lnTo>
                    <a:pt x="815378" y="8889"/>
                  </a:lnTo>
                  <a:lnTo>
                    <a:pt x="812482" y="11429"/>
                  </a:lnTo>
                  <a:lnTo>
                    <a:pt x="811021" y="13969"/>
                  </a:lnTo>
                  <a:lnTo>
                    <a:pt x="1040091" y="13969"/>
                  </a:lnTo>
                  <a:lnTo>
                    <a:pt x="1034948" y="12699"/>
                  </a:lnTo>
                  <a:lnTo>
                    <a:pt x="1031913" y="7619"/>
                  </a:lnTo>
                  <a:lnTo>
                    <a:pt x="1028611" y="3809"/>
                  </a:lnTo>
                  <a:lnTo>
                    <a:pt x="1031341" y="0"/>
                  </a:lnTo>
                  <a:close/>
                </a:path>
                <a:path w="2731770" h="497839">
                  <a:moveTo>
                    <a:pt x="2731160" y="0"/>
                  </a:moveTo>
                  <a:lnTo>
                    <a:pt x="2542768" y="0"/>
                  </a:lnTo>
                  <a:lnTo>
                    <a:pt x="2542044" y="5079"/>
                  </a:lnTo>
                  <a:lnTo>
                    <a:pt x="2538615" y="13969"/>
                  </a:lnTo>
                  <a:lnTo>
                    <a:pt x="2731160" y="13969"/>
                  </a:lnTo>
                  <a:lnTo>
                    <a:pt x="2731160" y="0"/>
                  </a:lnTo>
                  <a:close/>
                </a:path>
                <a:path w="2731770" h="497839">
                  <a:moveTo>
                    <a:pt x="806856" y="0"/>
                  </a:moveTo>
                  <a:lnTo>
                    <a:pt x="760793" y="0"/>
                  </a:lnTo>
                  <a:lnTo>
                    <a:pt x="759866" y="1269"/>
                  </a:lnTo>
                  <a:lnTo>
                    <a:pt x="757186" y="3809"/>
                  </a:lnTo>
                  <a:lnTo>
                    <a:pt x="756069" y="5079"/>
                  </a:lnTo>
                  <a:lnTo>
                    <a:pt x="807580" y="5079"/>
                  </a:lnTo>
                  <a:lnTo>
                    <a:pt x="806856" y="0"/>
                  </a:lnTo>
                  <a:close/>
                </a:path>
                <a:path w="2731770" h="497839">
                  <a:moveTo>
                    <a:pt x="1417015" y="0"/>
                  </a:moveTo>
                  <a:lnTo>
                    <a:pt x="1183398" y="0"/>
                  </a:lnTo>
                  <a:lnTo>
                    <a:pt x="1182522" y="1269"/>
                  </a:lnTo>
                  <a:lnTo>
                    <a:pt x="1181392" y="2539"/>
                  </a:lnTo>
                  <a:lnTo>
                    <a:pt x="1180642" y="3809"/>
                  </a:lnTo>
                  <a:lnTo>
                    <a:pt x="1418031" y="3809"/>
                  </a:lnTo>
                  <a:lnTo>
                    <a:pt x="1417370" y="1269"/>
                  </a:lnTo>
                  <a:lnTo>
                    <a:pt x="1417015" y="0"/>
                  </a:lnTo>
                  <a:close/>
                </a:path>
                <a:path w="2731770" h="497839">
                  <a:moveTo>
                    <a:pt x="2536456" y="0"/>
                  </a:moveTo>
                  <a:lnTo>
                    <a:pt x="2313724" y="0"/>
                  </a:lnTo>
                  <a:lnTo>
                    <a:pt x="2312885" y="1269"/>
                  </a:lnTo>
                  <a:lnTo>
                    <a:pt x="2536033" y="1269"/>
                  </a:lnTo>
                  <a:lnTo>
                    <a:pt x="253645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01000" y="4224464"/>
              <a:ext cx="3705225" cy="537210"/>
            </a:xfrm>
            <a:custGeom>
              <a:avLst/>
              <a:gdLst/>
              <a:ahLst/>
              <a:cxnLst/>
              <a:rect l="l" t="t" r="r" b="b"/>
              <a:pathLst>
                <a:path w="3705225" h="537210">
                  <a:moveTo>
                    <a:pt x="2692" y="532130"/>
                  </a:moveTo>
                  <a:lnTo>
                    <a:pt x="0" y="537210"/>
                  </a:lnTo>
                  <a:lnTo>
                    <a:pt x="4635" y="537210"/>
                  </a:lnTo>
                  <a:lnTo>
                    <a:pt x="2692" y="532130"/>
                  </a:lnTo>
                  <a:close/>
                </a:path>
                <a:path w="3705225" h="537210">
                  <a:moveTo>
                    <a:pt x="170802" y="0"/>
                  </a:moveTo>
                  <a:lnTo>
                    <a:pt x="0" y="0"/>
                  </a:lnTo>
                  <a:lnTo>
                    <a:pt x="135445" y="269240"/>
                  </a:lnTo>
                  <a:lnTo>
                    <a:pt x="6896" y="524510"/>
                  </a:lnTo>
                  <a:lnTo>
                    <a:pt x="8166" y="527050"/>
                  </a:lnTo>
                  <a:lnTo>
                    <a:pt x="9512" y="530860"/>
                  </a:lnTo>
                  <a:lnTo>
                    <a:pt x="10185" y="535940"/>
                  </a:lnTo>
                  <a:lnTo>
                    <a:pt x="9550" y="537210"/>
                  </a:lnTo>
                  <a:lnTo>
                    <a:pt x="236677" y="537210"/>
                  </a:lnTo>
                  <a:lnTo>
                    <a:pt x="236778" y="535940"/>
                  </a:lnTo>
                  <a:lnTo>
                    <a:pt x="237515" y="529590"/>
                  </a:lnTo>
                  <a:lnTo>
                    <a:pt x="242303" y="527050"/>
                  </a:lnTo>
                  <a:lnTo>
                    <a:pt x="245465" y="524510"/>
                  </a:lnTo>
                  <a:lnTo>
                    <a:pt x="482389" y="524510"/>
                  </a:lnTo>
                  <a:lnTo>
                    <a:pt x="483002" y="521970"/>
                  </a:lnTo>
                  <a:lnTo>
                    <a:pt x="401573" y="521970"/>
                  </a:lnTo>
                  <a:lnTo>
                    <a:pt x="400100" y="519430"/>
                  </a:lnTo>
                  <a:lnTo>
                    <a:pt x="397205" y="516890"/>
                  </a:lnTo>
                  <a:lnTo>
                    <a:pt x="398144" y="510540"/>
                  </a:lnTo>
                  <a:lnTo>
                    <a:pt x="401573" y="501650"/>
                  </a:lnTo>
                  <a:lnTo>
                    <a:pt x="475500" y="501650"/>
                  </a:lnTo>
                  <a:lnTo>
                    <a:pt x="474814" y="500380"/>
                  </a:lnTo>
                  <a:lnTo>
                    <a:pt x="476275" y="497840"/>
                  </a:lnTo>
                  <a:lnTo>
                    <a:pt x="179717" y="497840"/>
                  </a:lnTo>
                  <a:lnTo>
                    <a:pt x="176529" y="496570"/>
                  </a:lnTo>
                  <a:lnTo>
                    <a:pt x="173710" y="494030"/>
                  </a:lnTo>
                  <a:lnTo>
                    <a:pt x="170789" y="491490"/>
                  </a:lnTo>
                  <a:lnTo>
                    <a:pt x="175475" y="483870"/>
                  </a:lnTo>
                  <a:lnTo>
                    <a:pt x="792289" y="483870"/>
                  </a:lnTo>
                  <a:lnTo>
                    <a:pt x="790816" y="481330"/>
                  </a:lnTo>
                  <a:lnTo>
                    <a:pt x="790672" y="480060"/>
                  </a:lnTo>
                  <a:lnTo>
                    <a:pt x="255435" y="480060"/>
                  </a:lnTo>
                  <a:lnTo>
                    <a:pt x="253898" y="477520"/>
                  </a:lnTo>
                  <a:lnTo>
                    <a:pt x="251091" y="473710"/>
                  </a:lnTo>
                  <a:lnTo>
                    <a:pt x="251371" y="473710"/>
                  </a:lnTo>
                  <a:lnTo>
                    <a:pt x="251758" y="472440"/>
                  </a:lnTo>
                  <a:lnTo>
                    <a:pt x="71500" y="472440"/>
                  </a:lnTo>
                  <a:lnTo>
                    <a:pt x="63855" y="449580"/>
                  </a:lnTo>
                  <a:lnTo>
                    <a:pt x="71500" y="431800"/>
                  </a:lnTo>
                  <a:lnTo>
                    <a:pt x="160568" y="431800"/>
                  </a:lnTo>
                  <a:lnTo>
                    <a:pt x="159816" y="426720"/>
                  </a:lnTo>
                  <a:lnTo>
                    <a:pt x="162725" y="424180"/>
                  </a:lnTo>
                  <a:lnTo>
                    <a:pt x="164185" y="421640"/>
                  </a:lnTo>
                  <a:lnTo>
                    <a:pt x="541224" y="421640"/>
                  </a:lnTo>
                  <a:lnTo>
                    <a:pt x="540499" y="416560"/>
                  </a:lnTo>
                  <a:lnTo>
                    <a:pt x="540156" y="411480"/>
                  </a:lnTo>
                  <a:lnTo>
                    <a:pt x="544436" y="406400"/>
                  </a:lnTo>
                  <a:lnTo>
                    <a:pt x="546646" y="401320"/>
                  </a:lnTo>
                  <a:lnTo>
                    <a:pt x="962386" y="401320"/>
                  </a:lnTo>
                  <a:lnTo>
                    <a:pt x="963091" y="400050"/>
                  </a:lnTo>
                  <a:lnTo>
                    <a:pt x="964793" y="396240"/>
                  </a:lnTo>
                  <a:lnTo>
                    <a:pt x="1373718" y="396240"/>
                  </a:lnTo>
                  <a:lnTo>
                    <a:pt x="1372781" y="394970"/>
                  </a:lnTo>
                  <a:lnTo>
                    <a:pt x="999528" y="394970"/>
                  </a:lnTo>
                  <a:lnTo>
                    <a:pt x="988711" y="393700"/>
                  </a:lnTo>
                  <a:lnTo>
                    <a:pt x="983733" y="392430"/>
                  </a:lnTo>
                  <a:lnTo>
                    <a:pt x="296494" y="392430"/>
                  </a:lnTo>
                  <a:lnTo>
                    <a:pt x="296494" y="347980"/>
                  </a:lnTo>
                  <a:lnTo>
                    <a:pt x="173520" y="347980"/>
                  </a:lnTo>
                  <a:lnTo>
                    <a:pt x="171818" y="344170"/>
                  </a:lnTo>
                  <a:lnTo>
                    <a:pt x="170421" y="341630"/>
                  </a:lnTo>
                  <a:lnTo>
                    <a:pt x="178917" y="335280"/>
                  </a:lnTo>
                  <a:lnTo>
                    <a:pt x="296494" y="335280"/>
                  </a:lnTo>
                  <a:lnTo>
                    <a:pt x="296494" y="302260"/>
                  </a:lnTo>
                  <a:lnTo>
                    <a:pt x="164185" y="302260"/>
                  </a:lnTo>
                  <a:lnTo>
                    <a:pt x="162725" y="299720"/>
                  </a:lnTo>
                  <a:lnTo>
                    <a:pt x="159816" y="297180"/>
                  </a:lnTo>
                  <a:lnTo>
                    <a:pt x="160756" y="290830"/>
                  </a:lnTo>
                  <a:lnTo>
                    <a:pt x="164185" y="281940"/>
                  </a:lnTo>
                  <a:lnTo>
                    <a:pt x="296494" y="281940"/>
                  </a:lnTo>
                  <a:lnTo>
                    <a:pt x="296494" y="201930"/>
                  </a:lnTo>
                  <a:lnTo>
                    <a:pt x="190538" y="201930"/>
                  </a:lnTo>
                  <a:lnTo>
                    <a:pt x="182206" y="200660"/>
                  </a:lnTo>
                  <a:lnTo>
                    <a:pt x="176733" y="195580"/>
                  </a:lnTo>
                  <a:lnTo>
                    <a:pt x="171183" y="193040"/>
                  </a:lnTo>
                  <a:lnTo>
                    <a:pt x="173939" y="187960"/>
                  </a:lnTo>
                  <a:lnTo>
                    <a:pt x="176809" y="184150"/>
                  </a:lnTo>
                  <a:lnTo>
                    <a:pt x="179425" y="179070"/>
                  </a:lnTo>
                  <a:lnTo>
                    <a:pt x="186008" y="168910"/>
                  </a:lnTo>
                  <a:lnTo>
                    <a:pt x="192709" y="158750"/>
                  </a:lnTo>
                  <a:lnTo>
                    <a:pt x="197334" y="147320"/>
                  </a:lnTo>
                  <a:lnTo>
                    <a:pt x="197570" y="137160"/>
                  </a:lnTo>
                  <a:lnTo>
                    <a:pt x="197561" y="130810"/>
                  </a:lnTo>
                  <a:lnTo>
                    <a:pt x="203250" y="127000"/>
                  </a:lnTo>
                  <a:lnTo>
                    <a:pt x="529928" y="127000"/>
                  </a:lnTo>
                  <a:lnTo>
                    <a:pt x="528823" y="121920"/>
                  </a:lnTo>
                  <a:lnTo>
                    <a:pt x="527472" y="114300"/>
                  </a:lnTo>
                  <a:lnTo>
                    <a:pt x="526897" y="107950"/>
                  </a:lnTo>
                  <a:lnTo>
                    <a:pt x="526795" y="102870"/>
                  </a:lnTo>
                  <a:lnTo>
                    <a:pt x="530885" y="97790"/>
                  </a:lnTo>
                  <a:lnTo>
                    <a:pt x="533069" y="92710"/>
                  </a:lnTo>
                  <a:lnTo>
                    <a:pt x="203390" y="92710"/>
                  </a:lnTo>
                  <a:lnTo>
                    <a:pt x="200101" y="83820"/>
                  </a:lnTo>
                  <a:lnTo>
                    <a:pt x="182346" y="83820"/>
                  </a:lnTo>
                  <a:lnTo>
                    <a:pt x="170789" y="72390"/>
                  </a:lnTo>
                  <a:lnTo>
                    <a:pt x="173989" y="68580"/>
                  </a:lnTo>
                  <a:lnTo>
                    <a:pt x="177418" y="62230"/>
                  </a:lnTo>
                  <a:lnTo>
                    <a:pt x="265569" y="62230"/>
                  </a:lnTo>
                  <a:lnTo>
                    <a:pt x="264629" y="59690"/>
                  </a:lnTo>
                  <a:lnTo>
                    <a:pt x="269328" y="53340"/>
                  </a:lnTo>
                  <a:lnTo>
                    <a:pt x="290226" y="53340"/>
                  </a:lnTo>
                  <a:lnTo>
                    <a:pt x="289471" y="52070"/>
                  </a:lnTo>
                  <a:lnTo>
                    <a:pt x="293979" y="45720"/>
                  </a:lnTo>
                  <a:lnTo>
                    <a:pt x="297281" y="44450"/>
                  </a:lnTo>
                  <a:lnTo>
                    <a:pt x="299008" y="43180"/>
                  </a:lnTo>
                  <a:lnTo>
                    <a:pt x="184569" y="43180"/>
                  </a:lnTo>
                  <a:lnTo>
                    <a:pt x="179743" y="40640"/>
                  </a:lnTo>
                  <a:lnTo>
                    <a:pt x="173418" y="38100"/>
                  </a:lnTo>
                  <a:lnTo>
                    <a:pt x="173024" y="34290"/>
                  </a:lnTo>
                  <a:lnTo>
                    <a:pt x="172195" y="26670"/>
                  </a:lnTo>
                  <a:lnTo>
                    <a:pt x="171599" y="17780"/>
                  </a:lnTo>
                  <a:lnTo>
                    <a:pt x="171109" y="7620"/>
                  </a:lnTo>
                  <a:lnTo>
                    <a:pt x="170802" y="0"/>
                  </a:lnTo>
                  <a:close/>
                </a:path>
                <a:path w="3705225" h="537210">
                  <a:moveTo>
                    <a:pt x="482389" y="524510"/>
                  </a:moveTo>
                  <a:lnTo>
                    <a:pt x="246633" y="524510"/>
                  </a:lnTo>
                  <a:lnTo>
                    <a:pt x="249681" y="529590"/>
                  </a:lnTo>
                  <a:lnTo>
                    <a:pt x="249783" y="537210"/>
                  </a:lnTo>
                  <a:lnTo>
                    <a:pt x="476859" y="537210"/>
                  </a:lnTo>
                  <a:lnTo>
                    <a:pt x="477227" y="535940"/>
                  </a:lnTo>
                  <a:lnTo>
                    <a:pt x="481469" y="528320"/>
                  </a:lnTo>
                  <a:lnTo>
                    <a:pt x="482389" y="524510"/>
                  </a:lnTo>
                  <a:close/>
                </a:path>
                <a:path w="3705225" h="537210">
                  <a:moveTo>
                    <a:pt x="1175209" y="491490"/>
                  </a:moveTo>
                  <a:lnTo>
                    <a:pt x="519899" y="491490"/>
                  </a:lnTo>
                  <a:lnTo>
                    <a:pt x="524586" y="499110"/>
                  </a:lnTo>
                  <a:lnTo>
                    <a:pt x="519899" y="511810"/>
                  </a:lnTo>
                  <a:lnTo>
                    <a:pt x="493433" y="511810"/>
                  </a:lnTo>
                  <a:lnTo>
                    <a:pt x="497051" y="516890"/>
                  </a:lnTo>
                  <a:lnTo>
                    <a:pt x="499184" y="523240"/>
                  </a:lnTo>
                  <a:lnTo>
                    <a:pt x="500410" y="530860"/>
                  </a:lnTo>
                  <a:lnTo>
                    <a:pt x="501307" y="537210"/>
                  </a:lnTo>
                  <a:lnTo>
                    <a:pt x="1190510" y="537210"/>
                  </a:lnTo>
                  <a:lnTo>
                    <a:pt x="1186701" y="532130"/>
                  </a:lnTo>
                  <a:lnTo>
                    <a:pt x="1182741" y="527050"/>
                  </a:lnTo>
                  <a:lnTo>
                    <a:pt x="1179752" y="521970"/>
                  </a:lnTo>
                  <a:lnTo>
                    <a:pt x="546646" y="521970"/>
                  </a:lnTo>
                  <a:lnTo>
                    <a:pt x="545172" y="519430"/>
                  </a:lnTo>
                  <a:lnTo>
                    <a:pt x="542264" y="516890"/>
                  </a:lnTo>
                  <a:lnTo>
                    <a:pt x="543204" y="510540"/>
                  </a:lnTo>
                  <a:lnTo>
                    <a:pt x="546646" y="501650"/>
                  </a:lnTo>
                  <a:lnTo>
                    <a:pt x="1174241" y="501650"/>
                  </a:lnTo>
                  <a:lnTo>
                    <a:pt x="1174717" y="495300"/>
                  </a:lnTo>
                  <a:lnTo>
                    <a:pt x="1175209" y="491490"/>
                  </a:lnTo>
                  <a:close/>
                </a:path>
                <a:path w="3705225" h="537210">
                  <a:moveTo>
                    <a:pt x="1280794" y="486410"/>
                  </a:moveTo>
                  <a:lnTo>
                    <a:pt x="1206487" y="486410"/>
                  </a:lnTo>
                  <a:lnTo>
                    <a:pt x="1211478" y="488950"/>
                  </a:lnTo>
                  <a:lnTo>
                    <a:pt x="1212265" y="491490"/>
                  </a:lnTo>
                  <a:lnTo>
                    <a:pt x="1211855" y="501650"/>
                  </a:lnTo>
                  <a:lnTo>
                    <a:pt x="1208008" y="515620"/>
                  </a:lnTo>
                  <a:lnTo>
                    <a:pt x="1202118" y="528320"/>
                  </a:lnTo>
                  <a:lnTo>
                    <a:pt x="1195577" y="537210"/>
                  </a:lnTo>
                  <a:lnTo>
                    <a:pt x="1238719" y="537210"/>
                  </a:lnTo>
                  <a:lnTo>
                    <a:pt x="1238770" y="535940"/>
                  </a:lnTo>
                  <a:lnTo>
                    <a:pt x="1238999" y="534670"/>
                  </a:lnTo>
                  <a:lnTo>
                    <a:pt x="1238999" y="532130"/>
                  </a:lnTo>
                  <a:lnTo>
                    <a:pt x="1241424" y="529590"/>
                  </a:lnTo>
                  <a:lnTo>
                    <a:pt x="1245031" y="523240"/>
                  </a:lnTo>
                  <a:lnTo>
                    <a:pt x="1527051" y="523240"/>
                  </a:lnTo>
                  <a:lnTo>
                    <a:pt x="1527809" y="521970"/>
                  </a:lnTo>
                  <a:lnTo>
                    <a:pt x="1529445" y="519430"/>
                  </a:lnTo>
                  <a:lnTo>
                    <a:pt x="1389532" y="519430"/>
                  </a:lnTo>
                  <a:lnTo>
                    <a:pt x="1386047" y="515620"/>
                  </a:lnTo>
                  <a:lnTo>
                    <a:pt x="1384299" y="508000"/>
                  </a:lnTo>
                  <a:lnTo>
                    <a:pt x="1384404" y="501650"/>
                  </a:lnTo>
                  <a:lnTo>
                    <a:pt x="1285151" y="501650"/>
                  </a:lnTo>
                  <a:lnTo>
                    <a:pt x="1283690" y="496570"/>
                  </a:lnTo>
                  <a:lnTo>
                    <a:pt x="1281722" y="492760"/>
                  </a:lnTo>
                  <a:lnTo>
                    <a:pt x="1280794" y="486410"/>
                  </a:lnTo>
                  <a:close/>
                </a:path>
                <a:path w="3705225" h="537210">
                  <a:moveTo>
                    <a:pt x="1527051" y="523240"/>
                  </a:moveTo>
                  <a:lnTo>
                    <a:pt x="1246530" y="523240"/>
                  </a:lnTo>
                  <a:lnTo>
                    <a:pt x="1252715" y="529590"/>
                  </a:lnTo>
                  <a:lnTo>
                    <a:pt x="1250899" y="533400"/>
                  </a:lnTo>
                  <a:lnTo>
                    <a:pt x="1247762" y="537210"/>
                  </a:lnTo>
                  <a:lnTo>
                    <a:pt x="1293888" y="537210"/>
                  </a:lnTo>
                  <a:lnTo>
                    <a:pt x="1294295" y="535940"/>
                  </a:lnTo>
                  <a:lnTo>
                    <a:pt x="1296682" y="533400"/>
                  </a:lnTo>
                  <a:lnTo>
                    <a:pt x="1297978" y="532130"/>
                  </a:lnTo>
                  <a:lnTo>
                    <a:pt x="1450701" y="532130"/>
                  </a:lnTo>
                  <a:lnTo>
                    <a:pt x="1449997" y="530860"/>
                  </a:lnTo>
                  <a:lnTo>
                    <a:pt x="1458493" y="524510"/>
                  </a:lnTo>
                  <a:lnTo>
                    <a:pt x="1526292" y="524510"/>
                  </a:lnTo>
                  <a:lnTo>
                    <a:pt x="1527051" y="523240"/>
                  </a:lnTo>
                  <a:close/>
                </a:path>
                <a:path w="3705225" h="537210">
                  <a:moveTo>
                    <a:pt x="1450701" y="532130"/>
                  </a:moveTo>
                  <a:lnTo>
                    <a:pt x="1297978" y="532130"/>
                  </a:lnTo>
                  <a:lnTo>
                    <a:pt x="1298625" y="533400"/>
                  </a:lnTo>
                  <a:lnTo>
                    <a:pt x="1299387" y="535940"/>
                  </a:lnTo>
                  <a:lnTo>
                    <a:pt x="1300086" y="537210"/>
                  </a:lnTo>
                  <a:lnTo>
                    <a:pt x="1453108" y="537210"/>
                  </a:lnTo>
                  <a:lnTo>
                    <a:pt x="1451406" y="533400"/>
                  </a:lnTo>
                  <a:lnTo>
                    <a:pt x="1450701" y="532130"/>
                  </a:lnTo>
                  <a:close/>
                </a:path>
                <a:path w="3705225" h="537210">
                  <a:moveTo>
                    <a:pt x="1526292" y="524510"/>
                  </a:moveTo>
                  <a:lnTo>
                    <a:pt x="1458493" y="524510"/>
                  </a:lnTo>
                  <a:lnTo>
                    <a:pt x="1463192" y="530860"/>
                  </a:lnTo>
                  <a:lnTo>
                    <a:pt x="1460258" y="533400"/>
                  </a:lnTo>
                  <a:lnTo>
                    <a:pt x="1457439" y="537210"/>
                  </a:lnTo>
                  <a:lnTo>
                    <a:pt x="1518297" y="537210"/>
                  </a:lnTo>
                  <a:lnTo>
                    <a:pt x="1519466" y="535940"/>
                  </a:lnTo>
                  <a:lnTo>
                    <a:pt x="1526292" y="524510"/>
                  </a:lnTo>
                  <a:close/>
                </a:path>
                <a:path w="3705225" h="537210">
                  <a:moveTo>
                    <a:pt x="1782432" y="515620"/>
                  </a:moveTo>
                  <a:lnTo>
                    <a:pt x="1539900" y="515620"/>
                  </a:lnTo>
                  <a:lnTo>
                    <a:pt x="1543824" y="523240"/>
                  </a:lnTo>
                  <a:lnTo>
                    <a:pt x="1551851" y="535940"/>
                  </a:lnTo>
                  <a:lnTo>
                    <a:pt x="1552549" y="537210"/>
                  </a:lnTo>
                  <a:lnTo>
                    <a:pt x="1666303" y="537210"/>
                  </a:lnTo>
                  <a:lnTo>
                    <a:pt x="1662912" y="528320"/>
                  </a:lnTo>
                  <a:lnTo>
                    <a:pt x="1667598" y="521970"/>
                  </a:lnTo>
                  <a:lnTo>
                    <a:pt x="1779333" y="521970"/>
                  </a:lnTo>
                  <a:lnTo>
                    <a:pt x="1780730" y="519430"/>
                  </a:lnTo>
                  <a:lnTo>
                    <a:pt x="1782432" y="515620"/>
                  </a:lnTo>
                  <a:close/>
                </a:path>
                <a:path w="3705225" h="537210">
                  <a:moveTo>
                    <a:pt x="1779333" y="521970"/>
                  </a:moveTo>
                  <a:lnTo>
                    <a:pt x="1667598" y="521970"/>
                  </a:lnTo>
                  <a:lnTo>
                    <a:pt x="1669059" y="525780"/>
                  </a:lnTo>
                  <a:lnTo>
                    <a:pt x="1671040" y="529590"/>
                  </a:lnTo>
                  <a:lnTo>
                    <a:pt x="1671840" y="535940"/>
                  </a:lnTo>
                  <a:lnTo>
                    <a:pt x="1671205" y="537210"/>
                  </a:lnTo>
                  <a:lnTo>
                    <a:pt x="1903971" y="537210"/>
                  </a:lnTo>
                  <a:lnTo>
                    <a:pt x="1901456" y="529590"/>
                  </a:lnTo>
                  <a:lnTo>
                    <a:pt x="1787817" y="529590"/>
                  </a:lnTo>
                  <a:lnTo>
                    <a:pt x="1779333" y="521970"/>
                  </a:lnTo>
                  <a:close/>
                </a:path>
                <a:path w="3705225" h="537210">
                  <a:moveTo>
                    <a:pt x="1937588" y="501650"/>
                  </a:moveTo>
                  <a:lnTo>
                    <a:pt x="1904987" y="501650"/>
                  </a:lnTo>
                  <a:lnTo>
                    <a:pt x="1907197" y="506730"/>
                  </a:lnTo>
                  <a:lnTo>
                    <a:pt x="1912632" y="519430"/>
                  </a:lnTo>
                  <a:lnTo>
                    <a:pt x="1906193" y="537210"/>
                  </a:lnTo>
                  <a:lnTo>
                    <a:pt x="2505125" y="537210"/>
                  </a:lnTo>
                  <a:lnTo>
                    <a:pt x="2504605" y="534670"/>
                  </a:lnTo>
                  <a:lnTo>
                    <a:pt x="2504554" y="530860"/>
                  </a:lnTo>
                  <a:lnTo>
                    <a:pt x="2504884" y="528320"/>
                  </a:lnTo>
                  <a:lnTo>
                    <a:pt x="1986076" y="528320"/>
                  </a:lnTo>
                  <a:lnTo>
                    <a:pt x="1982889" y="527050"/>
                  </a:lnTo>
                  <a:lnTo>
                    <a:pt x="1980082" y="524510"/>
                  </a:lnTo>
                  <a:lnTo>
                    <a:pt x="1977148" y="521970"/>
                  </a:lnTo>
                  <a:lnTo>
                    <a:pt x="1981834" y="514350"/>
                  </a:lnTo>
                  <a:lnTo>
                    <a:pt x="2510002" y="514350"/>
                  </a:lnTo>
                  <a:lnTo>
                    <a:pt x="2511336" y="511810"/>
                  </a:lnTo>
                  <a:lnTo>
                    <a:pt x="2339809" y="511810"/>
                  </a:lnTo>
                  <a:lnTo>
                    <a:pt x="2338349" y="509270"/>
                  </a:lnTo>
                  <a:lnTo>
                    <a:pt x="2336895" y="508000"/>
                  </a:lnTo>
                  <a:lnTo>
                    <a:pt x="1940699" y="508000"/>
                  </a:lnTo>
                  <a:lnTo>
                    <a:pt x="1938985" y="504190"/>
                  </a:lnTo>
                  <a:lnTo>
                    <a:pt x="1937588" y="501650"/>
                  </a:lnTo>
                  <a:close/>
                </a:path>
                <a:path w="3705225" h="537210">
                  <a:moveTo>
                    <a:pt x="2654065" y="445770"/>
                  </a:moveTo>
                  <a:lnTo>
                    <a:pt x="2514561" y="445770"/>
                  </a:lnTo>
                  <a:lnTo>
                    <a:pt x="2517495" y="449580"/>
                  </a:lnTo>
                  <a:lnTo>
                    <a:pt x="2523578" y="458470"/>
                  </a:lnTo>
                  <a:lnTo>
                    <a:pt x="2528751" y="468630"/>
                  </a:lnTo>
                  <a:lnTo>
                    <a:pt x="2530933" y="480060"/>
                  </a:lnTo>
                  <a:lnTo>
                    <a:pt x="2531184" y="486410"/>
                  </a:lnTo>
                  <a:lnTo>
                    <a:pt x="2531287" y="513080"/>
                  </a:lnTo>
                  <a:lnTo>
                    <a:pt x="2531046" y="514350"/>
                  </a:lnTo>
                  <a:lnTo>
                    <a:pt x="2531135" y="524510"/>
                  </a:lnTo>
                  <a:lnTo>
                    <a:pt x="2531732" y="530860"/>
                  </a:lnTo>
                  <a:lnTo>
                    <a:pt x="2530716" y="537210"/>
                  </a:lnTo>
                  <a:lnTo>
                    <a:pt x="2799384" y="537210"/>
                  </a:lnTo>
                  <a:lnTo>
                    <a:pt x="2795155" y="530860"/>
                  </a:lnTo>
                  <a:lnTo>
                    <a:pt x="2798089" y="529590"/>
                  </a:lnTo>
                  <a:lnTo>
                    <a:pt x="2800908" y="525780"/>
                  </a:lnTo>
                  <a:lnTo>
                    <a:pt x="3523962" y="525780"/>
                  </a:lnTo>
                  <a:lnTo>
                    <a:pt x="3521760" y="520700"/>
                  </a:lnTo>
                  <a:lnTo>
                    <a:pt x="2669501" y="520700"/>
                  </a:lnTo>
                  <a:lnTo>
                    <a:pt x="2667181" y="509270"/>
                  </a:lnTo>
                  <a:lnTo>
                    <a:pt x="2665248" y="500380"/>
                  </a:lnTo>
                  <a:lnTo>
                    <a:pt x="2663899" y="494030"/>
                  </a:lnTo>
                  <a:lnTo>
                    <a:pt x="2663329" y="487680"/>
                  </a:lnTo>
                  <a:lnTo>
                    <a:pt x="2663240" y="482600"/>
                  </a:lnTo>
                  <a:lnTo>
                    <a:pt x="2667304" y="477520"/>
                  </a:lnTo>
                  <a:lnTo>
                    <a:pt x="2669514" y="472440"/>
                  </a:lnTo>
                  <a:lnTo>
                    <a:pt x="2755016" y="472440"/>
                  </a:lnTo>
                  <a:lnTo>
                    <a:pt x="2758046" y="461010"/>
                  </a:lnTo>
                  <a:lnTo>
                    <a:pt x="2759900" y="455930"/>
                  </a:lnTo>
                  <a:lnTo>
                    <a:pt x="2797967" y="455930"/>
                  </a:lnTo>
                  <a:lnTo>
                    <a:pt x="2795155" y="452120"/>
                  </a:lnTo>
                  <a:lnTo>
                    <a:pt x="2798089" y="449580"/>
                  </a:lnTo>
                  <a:lnTo>
                    <a:pt x="2799029" y="448310"/>
                  </a:lnTo>
                  <a:lnTo>
                    <a:pt x="2658656" y="448310"/>
                  </a:lnTo>
                  <a:lnTo>
                    <a:pt x="2655468" y="447040"/>
                  </a:lnTo>
                  <a:lnTo>
                    <a:pt x="2654065" y="445770"/>
                  </a:lnTo>
                  <a:close/>
                </a:path>
                <a:path w="3705225" h="537210">
                  <a:moveTo>
                    <a:pt x="3523962" y="525780"/>
                  </a:moveTo>
                  <a:lnTo>
                    <a:pt x="2805226" y="525780"/>
                  </a:lnTo>
                  <a:lnTo>
                    <a:pt x="2806941" y="529590"/>
                  </a:lnTo>
                  <a:lnTo>
                    <a:pt x="2808338" y="530860"/>
                  </a:lnTo>
                  <a:lnTo>
                    <a:pt x="2800680" y="537210"/>
                  </a:lnTo>
                  <a:lnTo>
                    <a:pt x="3023425" y="537210"/>
                  </a:lnTo>
                  <a:lnTo>
                    <a:pt x="3025571" y="532130"/>
                  </a:lnTo>
                  <a:lnTo>
                    <a:pt x="3526713" y="532130"/>
                  </a:lnTo>
                  <a:lnTo>
                    <a:pt x="3523962" y="525780"/>
                  </a:lnTo>
                  <a:close/>
                </a:path>
                <a:path w="3705225" h="537210">
                  <a:moveTo>
                    <a:pt x="3498529" y="454660"/>
                  </a:moveTo>
                  <a:lnTo>
                    <a:pt x="3488080" y="454660"/>
                  </a:lnTo>
                  <a:lnTo>
                    <a:pt x="3496094" y="461010"/>
                  </a:lnTo>
                  <a:lnTo>
                    <a:pt x="3490671" y="467360"/>
                  </a:lnTo>
                  <a:lnTo>
                    <a:pt x="3485845" y="472440"/>
                  </a:lnTo>
                  <a:lnTo>
                    <a:pt x="3480549" y="472440"/>
                  </a:lnTo>
                  <a:lnTo>
                    <a:pt x="3480549" y="491490"/>
                  </a:lnTo>
                  <a:lnTo>
                    <a:pt x="3526713" y="491490"/>
                  </a:lnTo>
                  <a:lnTo>
                    <a:pt x="3528513" y="497840"/>
                  </a:lnTo>
                  <a:lnTo>
                    <a:pt x="3530376" y="504190"/>
                  </a:lnTo>
                  <a:lnTo>
                    <a:pt x="3531941" y="510540"/>
                  </a:lnTo>
                  <a:lnTo>
                    <a:pt x="3532847" y="516890"/>
                  </a:lnTo>
                  <a:lnTo>
                    <a:pt x="3533190" y="521970"/>
                  </a:lnTo>
                  <a:lnTo>
                    <a:pt x="3528910" y="527050"/>
                  </a:lnTo>
                  <a:lnTo>
                    <a:pt x="3526713" y="532130"/>
                  </a:lnTo>
                  <a:lnTo>
                    <a:pt x="3025571" y="532130"/>
                  </a:lnTo>
                  <a:lnTo>
                    <a:pt x="3026867" y="533400"/>
                  </a:lnTo>
                  <a:lnTo>
                    <a:pt x="3029242" y="535940"/>
                  </a:lnTo>
                  <a:lnTo>
                    <a:pt x="3029648" y="537210"/>
                  </a:lnTo>
                  <a:lnTo>
                    <a:pt x="3338499" y="537210"/>
                  </a:lnTo>
                  <a:lnTo>
                    <a:pt x="3339160" y="535940"/>
                  </a:lnTo>
                  <a:lnTo>
                    <a:pt x="3391928" y="535940"/>
                  </a:lnTo>
                  <a:lnTo>
                    <a:pt x="3392931" y="534670"/>
                  </a:lnTo>
                  <a:lnTo>
                    <a:pt x="3703801" y="534670"/>
                  </a:lnTo>
                  <a:lnTo>
                    <a:pt x="3676842" y="481330"/>
                  </a:lnTo>
                  <a:lnTo>
                    <a:pt x="3566642" y="481330"/>
                  </a:lnTo>
                  <a:lnTo>
                    <a:pt x="3565143" y="478790"/>
                  </a:lnTo>
                  <a:lnTo>
                    <a:pt x="3562883" y="477520"/>
                  </a:lnTo>
                  <a:lnTo>
                    <a:pt x="3561079" y="468630"/>
                  </a:lnTo>
                  <a:lnTo>
                    <a:pt x="3560737" y="462280"/>
                  </a:lnTo>
                  <a:lnTo>
                    <a:pt x="3560565" y="461010"/>
                  </a:lnTo>
                  <a:lnTo>
                    <a:pt x="3500704" y="461010"/>
                  </a:lnTo>
                  <a:lnTo>
                    <a:pt x="3498902" y="455930"/>
                  </a:lnTo>
                  <a:lnTo>
                    <a:pt x="3498529" y="454660"/>
                  </a:lnTo>
                  <a:close/>
                </a:path>
                <a:path w="3705225" h="537210">
                  <a:moveTo>
                    <a:pt x="3391928" y="535940"/>
                  </a:moveTo>
                  <a:lnTo>
                    <a:pt x="3341141" y="535940"/>
                  </a:lnTo>
                  <a:lnTo>
                    <a:pt x="3342398" y="537210"/>
                  </a:lnTo>
                  <a:lnTo>
                    <a:pt x="3390925" y="537210"/>
                  </a:lnTo>
                  <a:lnTo>
                    <a:pt x="3391928" y="535940"/>
                  </a:lnTo>
                  <a:close/>
                </a:path>
                <a:path w="3705225" h="537210">
                  <a:moveTo>
                    <a:pt x="3683127" y="534670"/>
                  </a:moveTo>
                  <a:lnTo>
                    <a:pt x="3392931" y="534670"/>
                  </a:lnTo>
                  <a:lnTo>
                    <a:pt x="3396551" y="537210"/>
                  </a:lnTo>
                  <a:lnTo>
                    <a:pt x="3680942" y="537210"/>
                  </a:lnTo>
                  <a:lnTo>
                    <a:pt x="3683127" y="534670"/>
                  </a:lnTo>
                  <a:close/>
                </a:path>
                <a:path w="3705225" h="537210">
                  <a:moveTo>
                    <a:pt x="3703801" y="534670"/>
                  </a:moveTo>
                  <a:lnTo>
                    <a:pt x="3684943" y="534670"/>
                  </a:lnTo>
                  <a:lnTo>
                    <a:pt x="3686276" y="535940"/>
                  </a:lnTo>
                  <a:lnTo>
                    <a:pt x="3687533" y="537210"/>
                  </a:lnTo>
                  <a:lnTo>
                    <a:pt x="3705085" y="537210"/>
                  </a:lnTo>
                  <a:lnTo>
                    <a:pt x="3703801" y="534670"/>
                  </a:lnTo>
                  <a:close/>
                </a:path>
                <a:path w="3705225" h="537210">
                  <a:moveTo>
                    <a:pt x="1898793" y="515620"/>
                  </a:moveTo>
                  <a:lnTo>
                    <a:pt x="1783613" y="515620"/>
                  </a:lnTo>
                  <a:lnTo>
                    <a:pt x="1786775" y="516890"/>
                  </a:lnTo>
                  <a:lnTo>
                    <a:pt x="1789582" y="519430"/>
                  </a:lnTo>
                  <a:lnTo>
                    <a:pt x="1792516" y="521970"/>
                  </a:lnTo>
                  <a:lnTo>
                    <a:pt x="1787817" y="529590"/>
                  </a:lnTo>
                  <a:lnTo>
                    <a:pt x="1901456" y="529590"/>
                  </a:lnTo>
                  <a:lnTo>
                    <a:pt x="1899361" y="523240"/>
                  </a:lnTo>
                  <a:lnTo>
                    <a:pt x="1898793" y="515620"/>
                  </a:lnTo>
                  <a:close/>
                </a:path>
                <a:path w="3705225" h="537210">
                  <a:moveTo>
                    <a:pt x="2510002" y="514350"/>
                  </a:moveTo>
                  <a:lnTo>
                    <a:pt x="1981834" y="514350"/>
                  </a:lnTo>
                  <a:lnTo>
                    <a:pt x="1990331" y="521970"/>
                  </a:lnTo>
                  <a:lnTo>
                    <a:pt x="1988934" y="524510"/>
                  </a:lnTo>
                  <a:lnTo>
                    <a:pt x="1987219" y="528320"/>
                  </a:lnTo>
                  <a:lnTo>
                    <a:pt x="2504884" y="528320"/>
                  </a:lnTo>
                  <a:lnTo>
                    <a:pt x="2505710" y="521970"/>
                  </a:lnTo>
                  <a:lnTo>
                    <a:pt x="2508669" y="516890"/>
                  </a:lnTo>
                  <a:lnTo>
                    <a:pt x="2510002" y="514350"/>
                  </a:lnTo>
                  <a:close/>
                </a:path>
                <a:path w="3705225" h="537210">
                  <a:moveTo>
                    <a:pt x="475500" y="501650"/>
                  </a:moveTo>
                  <a:lnTo>
                    <a:pt x="401573" y="501650"/>
                  </a:lnTo>
                  <a:lnTo>
                    <a:pt x="406260" y="508000"/>
                  </a:lnTo>
                  <a:lnTo>
                    <a:pt x="401573" y="521970"/>
                  </a:lnTo>
                  <a:lnTo>
                    <a:pt x="483002" y="521970"/>
                  </a:lnTo>
                  <a:lnTo>
                    <a:pt x="483615" y="519430"/>
                  </a:lnTo>
                  <a:lnTo>
                    <a:pt x="486769" y="513080"/>
                  </a:lnTo>
                  <a:lnTo>
                    <a:pt x="482866" y="513080"/>
                  </a:lnTo>
                  <a:lnTo>
                    <a:pt x="481761" y="511810"/>
                  </a:lnTo>
                  <a:lnTo>
                    <a:pt x="478650" y="509270"/>
                  </a:lnTo>
                  <a:lnTo>
                    <a:pt x="476872" y="504190"/>
                  </a:lnTo>
                  <a:lnTo>
                    <a:pt x="475500" y="501650"/>
                  </a:lnTo>
                  <a:close/>
                </a:path>
                <a:path w="3705225" h="537210">
                  <a:moveTo>
                    <a:pt x="889520" y="501650"/>
                  </a:moveTo>
                  <a:lnTo>
                    <a:pt x="546646" y="501650"/>
                  </a:lnTo>
                  <a:lnTo>
                    <a:pt x="551332" y="508000"/>
                  </a:lnTo>
                  <a:lnTo>
                    <a:pt x="546646" y="521970"/>
                  </a:lnTo>
                  <a:lnTo>
                    <a:pt x="889520" y="521970"/>
                  </a:lnTo>
                  <a:lnTo>
                    <a:pt x="888047" y="519430"/>
                  </a:lnTo>
                  <a:lnTo>
                    <a:pt x="885151" y="516890"/>
                  </a:lnTo>
                  <a:lnTo>
                    <a:pt x="886091" y="510540"/>
                  </a:lnTo>
                  <a:lnTo>
                    <a:pt x="889520" y="501650"/>
                  </a:lnTo>
                  <a:close/>
                </a:path>
                <a:path w="3705225" h="537210">
                  <a:moveTo>
                    <a:pt x="1174241" y="501650"/>
                  </a:moveTo>
                  <a:lnTo>
                    <a:pt x="889520" y="501650"/>
                  </a:lnTo>
                  <a:lnTo>
                    <a:pt x="894219" y="508000"/>
                  </a:lnTo>
                  <a:lnTo>
                    <a:pt x="889520" y="521970"/>
                  </a:lnTo>
                  <a:lnTo>
                    <a:pt x="1179752" y="521970"/>
                  </a:lnTo>
                  <a:lnTo>
                    <a:pt x="1179005" y="520700"/>
                  </a:lnTo>
                  <a:lnTo>
                    <a:pt x="1175867" y="514350"/>
                  </a:lnTo>
                  <a:lnTo>
                    <a:pt x="1174538" y="509270"/>
                  </a:lnTo>
                  <a:lnTo>
                    <a:pt x="1174241" y="501650"/>
                  </a:lnTo>
                  <a:close/>
                </a:path>
                <a:path w="3705225" h="537210">
                  <a:moveTo>
                    <a:pt x="2755016" y="472440"/>
                  </a:moveTo>
                  <a:lnTo>
                    <a:pt x="2669514" y="472440"/>
                  </a:lnTo>
                  <a:lnTo>
                    <a:pt x="2671698" y="477520"/>
                  </a:lnTo>
                  <a:lnTo>
                    <a:pt x="2675775" y="482600"/>
                  </a:lnTo>
                  <a:lnTo>
                    <a:pt x="2675674" y="487680"/>
                  </a:lnTo>
                  <a:lnTo>
                    <a:pt x="2675107" y="494030"/>
                  </a:lnTo>
                  <a:lnTo>
                    <a:pt x="2673764" y="500380"/>
                  </a:lnTo>
                  <a:lnTo>
                    <a:pt x="2671832" y="509270"/>
                  </a:lnTo>
                  <a:lnTo>
                    <a:pt x="2669501" y="520700"/>
                  </a:lnTo>
                  <a:lnTo>
                    <a:pt x="2885033" y="520700"/>
                  </a:lnTo>
                  <a:lnTo>
                    <a:pt x="2879470" y="516890"/>
                  </a:lnTo>
                  <a:lnTo>
                    <a:pt x="2868421" y="511810"/>
                  </a:lnTo>
                  <a:lnTo>
                    <a:pt x="2879432" y="506730"/>
                  </a:lnTo>
                  <a:lnTo>
                    <a:pt x="2885020" y="502920"/>
                  </a:lnTo>
                  <a:lnTo>
                    <a:pt x="2890773" y="501650"/>
                  </a:lnTo>
                  <a:lnTo>
                    <a:pt x="2980594" y="501650"/>
                  </a:lnTo>
                  <a:lnTo>
                    <a:pt x="2979981" y="500380"/>
                  </a:lnTo>
                  <a:lnTo>
                    <a:pt x="2978832" y="491490"/>
                  </a:lnTo>
                  <a:lnTo>
                    <a:pt x="2979332" y="487680"/>
                  </a:lnTo>
                  <a:lnTo>
                    <a:pt x="2761145" y="487680"/>
                  </a:lnTo>
                  <a:lnTo>
                    <a:pt x="2757004" y="478790"/>
                  </a:lnTo>
                  <a:lnTo>
                    <a:pt x="2754337" y="474980"/>
                  </a:lnTo>
                  <a:lnTo>
                    <a:pt x="2755016" y="472440"/>
                  </a:lnTo>
                  <a:close/>
                </a:path>
                <a:path w="3705225" h="537210">
                  <a:moveTo>
                    <a:pt x="2980594" y="501650"/>
                  </a:moveTo>
                  <a:lnTo>
                    <a:pt x="2894012" y="501650"/>
                  </a:lnTo>
                  <a:lnTo>
                    <a:pt x="2897365" y="508000"/>
                  </a:lnTo>
                  <a:lnTo>
                    <a:pt x="2900667" y="511810"/>
                  </a:lnTo>
                  <a:lnTo>
                    <a:pt x="2897365" y="514350"/>
                  </a:lnTo>
                  <a:lnTo>
                    <a:pt x="2894012" y="520700"/>
                  </a:lnTo>
                  <a:lnTo>
                    <a:pt x="3521760" y="520700"/>
                  </a:lnTo>
                  <a:lnTo>
                    <a:pt x="3520109" y="516890"/>
                  </a:lnTo>
                  <a:lnTo>
                    <a:pt x="3521430" y="511810"/>
                  </a:lnTo>
                  <a:lnTo>
                    <a:pt x="3030931" y="511810"/>
                  </a:lnTo>
                  <a:lnTo>
                    <a:pt x="3027502" y="509270"/>
                  </a:lnTo>
                  <a:lnTo>
                    <a:pt x="2984258" y="509270"/>
                  </a:lnTo>
                  <a:lnTo>
                    <a:pt x="2980594" y="501650"/>
                  </a:lnTo>
                  <a:close/>
                </a:path>
                <a:path w="3705225" h="537210">
                  <a:moveTo>
                    <a:pt x="1438700" y="480060"/>
                  </a:moveTo>
                  <a:lnTo>
                    <a:pt x="1397914" y="480060"/>
                  </a:lnTo>
                  <a:lnTo>
                    <a:pt x="1398574" y="483870"/>
                  </a:lnTo>
                  <a:lnTo>
                    <a:pt x="1397330" y="490220"/>
                  </a:lnTo>
                  <a:lnTo>
                    <a:pt x="1394679" y="510540"/>
                  </a:lnTo>
                  <a:lnTo>
                    <a:pt x="1393710" y="516890"/>
                  </a:lnTo>
                  <a:lnTo>
                    <a:pt x="1393431" y="518160"/>
                  </a:lnTo>
                  <a:lnTo>
                    <a:pt x="1390980" y="518160"/>
                  </a:lnTo>
                  <a:lnTo>
                    <a:pt x="1389532" y="519430"/>
                  </a:lnTo>
                  <a:lnTo>
                    <a:pt x="1529445" y="519430"/>
                  </a:lnTo>
                  <a:lnTo>
                    <a:pt x="1531899" y="515620"/>
                  </a:lnTo>
                  <a:lnTo>
                    <a:pt x="1898793" y="515620"/>
                  </a:lnTo>
                  <a:lnTo>
                    <a:pt x="1898510" y="511810"/>
                  </a:lnTo>
                  <a:lnTo>
                    <a:pt x="1443037" y="511810"/>
                  </a:lnTo>
                  <a:lnTo>
                    <a:pt x="1441237" y="505460"/>
                  </a:lnTo>
                  <a:lnTo>
                    <a:pt x="1439375" y="499110"/>
                  </a:lnTo>
                  <a:lnTo>
                    <a:pt x="1437810" y="494030"/>
                  </a:lnTo>
                  <a:lnTo>
                    <a:pt x="1436903" y="487680"/>
                  </a:lnTo>
                  <a:lnTo>
                    <a:pt x="1436560" y="482600"/>
                  </a:lnTo>
                  <a:lnTo>
                    <a:pt x="1438700" y="480060"/>
                  </a:lnTo>
                  <a:close/>
                </a:path>
                <a:path w="3705225" h="537210">
                  <a:moveTo>
                    <a:pt x="519163" y="494030"/>
                  </a:moveTo>
                  <a:lnTo>
                    <a:pt x="478942" y="494030"/>
                  </a:lnTo>
                  <a:lnTo>
                    <a:pt x="481837" y="496570"/>
                  </a:lnTo>
                  <a:lnTo>
                    <a:pt x="484682" y="499110"/>
                  </a:lnTo>
                  <a:lnTo>
                    <a:pt x="487718" y="505460"/>
                  </a:lnTo>
                  <a:lnTo>
                    <a:pt x="487679" y="510540"/>
                  </a:lnTo>
                  <a:lnTo>
                    <a:pt x="486206" y="511810"/>
                  </a:lnTo>
                  <a:lnTo>
                    <a:pt x="485076" y="513080"/>
                  </a:lnTo>
                  <a:lnTo>
                    <a:pt x="486769" y="513080"/>
                  </a:lnTo>
                  <a:lnTo>
                    <a:pt x="487400" y="511810"/>
                  </a:lnTo>
                  <a:lnTo>
                    <a:pt x="519899" y="511810"/>
                  </a:lnTo>
                  <a:lnTo>
                    <a:pt x="518426" y="509270"/>
                  </a:lnTo>
                  <a:lnTo>
                    <a:pt x="515518" y="506730"/>
                  </a:lnTo>
                  <a:lnTo>
                    <a:pt x="516458" y="500380"/>
                  </a:lnTo>
                  <a:lnTo>
                    <a:pt x="518426" y="496570"/>
                  </a:lnTo>
                  <a:lnTo>
                    <a:pt x="519163" y="494030"/>
                  </a:lnTo>
                  <a:close/>
                </a:path>
                <a:path w="3705225" h="537210">
                  <a:moveTo>
                    <a:pt x="1667230" y="472440"/>
                  </a:moveTo>
                  <a:lnTo>
                    <a:pt x="1443037" y="472440"/>
                  </a:lnTo>
                  <a:lnTo>
                    <a:pt x="1445234" y="477520"/>
                  </a:lnTo>
                  <a:lnTo>
                    <a:pt x="1449514" y="482600"/>
                  </a:lnTo>
                  <a:lnTo>
                    <a:pt x="1449171" y="487680"/>
                  </a:lnTo>
                  <a:lnTo>
                    <a:pt x="1448264" y="494030"/>
                  </a:lnTo>
                  <a:lnTo>
                    <a:pt x="1446699" y="499110"/>
                  </a:lnTo>
                  <a:lnTo>
                    <a:pt x="1444837" y="505460"/>
                  </a:lnTo>
                  <a:lnTo>
                    <a:pt x="1443037" y="511810"/>
                  </a:lnTo>
                  <a:lnTo>
                    <a:pt x="1898510" y="511810"/>
                  </a:lnTo>
                  <a:lnTo>
                    <a:pt x="1902790" y="506730"/>
                  </a:lnTo>
                  <a:lnTo>
                    <a:pt x="1904987" y="501650"/>
                  </a:lnTo>
                  <a:lnTo>
                    <a:pt x="1937588" y="501650"/>
                  </a:lnTo>
                  <a:lnTo>
                    <a:pt x="1940509" y="500380"/>
                  </a:lnTo>
                  <a:lnTo>
                    <a:pt x="1943328" y="496570"/>
                  </a:lnTo>
                  <a:lnTo>
                    <a:pt x="1946427" y="495300"/>
                  </a:lnTo>
                  <a:lnTo>
                    <a:pt x="2338714" y="495300"/>
                  </a:lnTo>
                  <a:lnTo>
                    <a:pt x="2339809" y="491490"/>
                  </a:lnTo>
                  <a:lnTo>
                    <a:pt x="1667230" y="491490"/>
                  </a:lnTo>
                  <a:lnTo>
                    <a:pt x="1662544" y="478790"/>
                  </a:lnTo>
                  <a:lnTo>
                    <a:pt x="1667230" y="472440"/>
                  </a:lnTo>
                  <a:close/>
                </a:path>
                <a:path w="3705225" h="537210">
                  <a:moveTo>
                    <a:pt x="1796046" y="472440"/>
                  </a:moveTo>
                  <a:lnTo>
                    <a:pt x="1667230" y="472440"/>
                  </a:lnTo>
                  <a:lnTo>
                    <a:pt x="1670659" y="481330"/>
                  </a:lnTo>
                  <a:lnTo>
                    <a:pt x="1671599" y="487680"/>
                  </a:lnTo>
                  <a:lnTo>
                    <a:pt x="1667230" y="491490"/>
                  </a:lnTo>
                  <a:lnTo>
                    <a:pt x="2339809" y="491490"/>
                  </a:lnTo>
                  <a:lnTo>
                    <a:pt x="2344496" y="499110"/>
                  </a:lnTo>
                  <a:lnTo>
                    <a:pt x="2339809" y="511810"/>
                  </a:lnTo>
                  <a:lnTo>
                    <a:pt x="2511336" y="511810"/>
                  </a:lnTo>
                  <a:lnTo>
                    <a:pt x="2512885" y="509270"/>
                  </a:lnTo>
                  <a:lnTo>
                    <a:pt x="2513685" y="508000"/>
                  </a:lnTo>
                  <a:lnTo>
                    <a:pt x="2507627" y="505460"/>
                  </a:lnTo>
                  <a:lnTo>
                    <a:pt x="2500998" y="502920"/>
                  </a:lnTo>
                  <a:lnTo>
                    <a:pt x="2500081" y="501650"/>
                  </a:lnTo>
                  <a:lnTo>
                    <a:pt x="2379598" y="501650"/>
                  </a:lnTo>
                  <a:lnTo>
                    <a:pt x="2377465" y="496570"/>
                  </a:lnTo>
                  <a:lnTo>
                    <a:pt x="2374391" y="491490"/>
                  </a:lnTo>
                  <a:lnTo>
                    <a:pt x="2372540" y="481330"/>
                  </a:lnTo>
                  <a:lnTo>
                    <a:pt x="1799475" y="481330"/>
                  </a:lnTo>
                  <a:lnTo>
                    <a:pt x="1796046" y="472440"/>
                  </a:lnTo>
                  <a:close/>
                </a:path>
                <a:path w="3705225" h="537210">
                  <a:moveTo>
                    <a:pt x="3264369" y="452120"/>
                  </a:moveTo>
                  <a:lnTo>
                    <a:pt x="3053003" y="452120"/>
                  </a:lnTo>
                  <a:lnTo>
                    <a:pt x="3057397" y="454660"/>
                  </a:lnTo>
                  <a:lnTo>
                    <a:pt x="3055327" y="468630"/>
                  </a:lnTo>
                  <a:lnTo>
                    <a:pt x="3049003" y="469900"/>
                  </a:lnTo>
                  <a:lnTo>
                    <a:pt x="3045420" y="472388"/>
                  </a:lnTo>
                  <a:lnTo>
                    <a:pt x="3046158" y="473710"/>
                  </a:lnTo>
                  <a:lnTo>
                    <a:pt x="3045332" y="478790"/>
                  </a:lnTo>
                  <a:lnTo>
                    <a:pt x="3030931" y="511810"/>
                  </a:lnTo>
                  <a:lnTo>
                    <a:pt x="3521430" y="511810"/>
                  </a:lnTo>
                  <a:lnTo>
                    <a:pt x="3522091" y="509270"/>
                  </a:lnTo>
                  <a:lnTo>
                    <a:pt x="3484816" y="509270"/>
                  </a:lnTo>
                  <a:lnTo>
                    <a:pt x="3482619" y="505460"/>
                  </a:lnTo>
                  <a:lnTo>
                    <a:pt x="3479774" y="499110"/>
                  </a:lnTo>
                  <a:lnTo>
                    <a:pt x="3480032" y="497840"/>
                  </a:lnTo>
                  <a:lnTo>
                    <a:pt x="3114776" y="497840"/>
                  </a:lnTo>
                  <a:lnTo>
                    <a:pt x="3113074" y="494030"/>
                  </a:lnTo>
                  <a:lnTo>
                    <a:pt x="3111665" y="491490"/>
                  </a:lnTo>
                  <a:lnTo>
                    <a:pt x="3120161" y="483870"/>
                  </a:lnTo>
                  <a:lnTo>
                    <a:pt x="3444773" y="483870"/>
                  </a:lnTo>
                  <a:lnTo>
                    <a:pt x="3443833" y="481330"/>
                  </a:lnTo>
                  <a:lnTo>
                    <a:pt x="3395205" y="481330"/>
                  </a:lnTo>
                  <a:lnTo>
                    <a:pt x="3393325" y="478790"/>
                  </a:lnTo>
                  <a:lnTo>
                    <a:pt x="3208680" y="478790"/>
                  </a:lnTo>
                  <a:lnTo>
                    <a:pt x="3206902" y="476250"/>
                  </a:lnTo>
                  <a:lnTo>
                    <a:pt x="3203981" y="471170"/>
                  </a:lnTo>
                  <a:lnTo>
                    <a:pt x="3206915" y="469900"/>
                  </a:lnTo>
                  <a:lnTo>
                    <a:pt x="3209734" y="466090"/>
                  </a:lnTo>
                  <a:lnTo>
                    <a:pt x="3212833" y="464820"/>
                  </a:lnTo>
                  <a:lnTo>
                    <a:pt x="3257550" y="464820"/>
                  </a:lnTo>
                  <a:lnTo>
                    <a:pt x="3259366" y="459740"/>
                  </a:lnTo>
                  <a:lnTo>
                    <a:pt x="3261321" y="455930"/>
                  </a:lnTo>
                  <a:lnTo>
                    <a:pt x="3264369" y="452120"/>
                  </a:lnTo>
                  <a:close/>
                </a:path>
                <a:path w="3705225" h="537210">
                  <a:moveTo>
                    <a:pt x="3037513" y="474980"/>
                  </a:moveTo>
                  <a:lnTo>
                    <a:pt x="2987852" y="474980"/>
                  </a:lnTo>
                  <a:lnTo>
                    <a:pt x="2988348" y="476250"/>
                  </a:lnTo>
                  <a:lnTo>
                    <a:pt x="2992036" y="483870"/>
                  </a:lnTo>
                  <a:lnTo>
                    <a:pt x="2993197" y="492760"/>
                  </a:lnTo>
                  <a:lnTo>
                    <a:pt x="2991861" y="501650"/>
                  </a:lnTo>
                  <a:lnTo>
                    <a:pt x="2988055" y="509270"/>
                  </a:lnTo>
                  <a:lnTo>
                    <a:pt x="3027502" y="509270"/>
                  </a:lnTo>
                  <a:lnTo>
                    <a:pt x="3024009" y="506730"/>
                  </a:lnTo>
                  <a:lnTo>
                    <a:pt x="3020364" y="504190"/>
                  </a:lnTo>
                  <a:lnTo>
                    <a:pt x="3020847" y="499110"/>
                  </a:lnTo>
                  <a:lnTo>
                    <a:pt x="3026024" y="491490"/>
                  </a:lnTo>
                  <a:lnTo>
                    <a:pt x="3030369" y="485140"/>
                  </a:lnTo>
                  <a:lnTo>
                    <a:pt x="3034795" y="478790"/>
                  </a:lnTo>
                  <a:lnTo>
                    <a:pt x="3037513" y="474980"/>
                  </a:lnTo>
                  <a:close/>
                </a:path>
                <a:path w="3705225" h="537210">
                  <a:moveTo>
                    <a:pt x="3526713" y="491490"/>
                  </a:moveTo>
                  <a:lnTo>
                    <a:pt x="3486442" y="491490"/>
                  </a:lnTo>
                  <a:lnTo>
                    <a:pt x="3488461" y="496570"/>
                  </a:lnTo>
                  <a:lnTo>
                    <a:pt x="3492779" y="501650"/>
                  </a:lnTo>
                  <a:lnTo>
                    <a:pt x="3490429" y="508000"/>
                  </a:lnTo>
                  <a:lnTo>
                    <a:pt x="3488829" y="509270"/>
                  </a:lnTo>
                  <a:lnTo>
                    <a:pt x="3522091" y="509270"/>
                  </a:lnTo>
                  <a:lnTo>
                    <a:pt x="3526713" y="491490"/>
                  </a:lnTo>
                  <a:close/>
                </a:path>
                <a:path w="3705225" h="537210">
                  <a:moveTo>
                    <a:pt x="2338714" y="495300"/>
                  </a:moveTo>
                  <a:lnTo>
                    <a:pt x="1947659" y="495300"/>
                  </a:lnTo>
                  <a:lnTo>
                    <a:pt x="1949361" y="500380"/>
                  </a:lnTo>
                  <a:lnTo>
                    <a:pt x="1950770" y="501650"/>
                  </a:lnTo>
                  <a:lnTo>
                    <a:pt x="1947837" y="504190"/>
                  </a:lnTo>
                  <a:lnTo>
                    <a:pt x="1945017" y="506730"/>
                  </a:lnTo>
                  <a:lnTo>
                    <a:pt x="1941918" y="508000"/>
                  </a:lnTo>
                  <a:lnTo>
                    <a:pt x="2336895" y="508000"/>
                  </a:lnTo>
                  <a:lnTo>
                    <a:pt x="2335441" y="506730"/>
                  </a:lnTo>
                  <a:lnTo>
                    <a:pt x="2335695" y="505460"/>
                  </a:lnTo>
                  <a:lnTo>
                    <a:pt x="2336368" y="500380"/>
                  </a:lnTo>
                  <a:lnTo>
                    <a:pt x="2338349" y="496570"/>
                  </a:lnTo>
                  <a:lnTo>
                    <a:pt x="2338714" y="495300"/>
                  </a:lnTo>
                  <a:close/>
                </a:path>
                <a:path w="3705225" h="537210">
                  <a:moveTo>
                    <a:pt x="1799475" y="461010"/>
                  </a:moveTo>
                  <a:lnTo>
                    <a:pt x="1113713" y="461010"/>
                  </a:lnTo>
                  <a:lnTo>
                    <a:pt x="1115174" y="466090"/>
                  </a:lnTo>
                  <a:lnTo>
                    <a:pt x="1117142" y="469900"/>
                  </a:lnTo>
                  <a:lnTo>
                    <a:pt x="1118082" y="476250"/>
                  </a:lnTo>
                  <a:lnTo>
                    <a:pt x="1115174" y="478790"/>
                  </a:lnTo>
                  <a:lnTo>
                    <a:pt x="1113713" y="481330"/>
                  </a:lnTo>
                  <a:lnTo>
                    <a:pt x="1285151" y="481330"/>
                  </a:lnTo>
                  <a:lnTo>
                    <a:pt x="1286624" y="486410"/>
                  </a:lnTo>
                  <a:lnTo>
                    <a:pt x="1288580" y="490220"/>
                  </a:lnTo>
                  <a:lnTo>
                    <a:pt x="1289519" y="496570"/>
                  </a:lnTo>
                  <a:lnTo>
                    <a:pt x="1286624" y="499110"/>
                  </a:lnTo>
                  <a:lnTo>
                    <a:pt x="1285151" y="501650"/>
                  </a:lnTo>
                  <a:lnTo>
                    <a:pt x="1384404" y="501650"/>
                  </a:lnTo>
                  <a:lnTo>
                    <a:pt x="1384467" y="497840"/>
                  </a:lnTo>
                  <a:lnTo>
                    <a:pt x="1386725" y="487680"/>
                  </a:lnTo>
                  <a:lnTo>
                    <a:pt x="1387563" y="485140"/>
                  </a:lnTo>
                  <a:lnTo>
                    <a:pt x="1389405" y="482600"/>
                  </a:lnTo>
                  <a:lnTo>
                    <a:pt x="1392732" y="481330"/>
                  </a:lnTo>
                  <a:lnTo>
                    <a:pt x="1394028" y="480060"/>
                  </a:lnTo>
                  <a:lnTo>
                    <a:pt x="1438700" y="480060"/>
                  </a:lnTo>
                  <a:lnTo>
                    <a:pt x="1440840" y="477520"/>
                  </a:lnTo>
                  <a:lnTo>
                    <a:pt x="1443037" y="472440"/>
                  </a:lnTo>
                  <a:lnTo>
                    <a:pt x="1796046" y="472440"/>
                  </a:lnTo>
                  <a:lnTo>
                    <a:pt x="1795106" y="466090"/>
                  </a:lnTo>
                  <a:lnTo>
                    <a:pt x="1798015" y="463550"/>
                  </a:lnTo>
                  <a:lnTo>
                    <a:pt x="1799475" y="461010"/>
                  </a:lnTo>
                  <a:close/>
                </a:path>
                <a:path w="3705225" h="537210">
                  <a:moveTo>
                    <a:pt x="2481047" y="401320"/>
                  </a:moveTo>
                  <a:lnTo>
                    <a:pt x="2393060" y="401320"/>
                  </a:lnTo>
                  <a:lnTo>
                    <a:pt x="2395219" y="406400"/>
                  </a:lnTo>
                  <a:lnTo>
                    <a:pt x="2397836" y="411480"/>
                  </a:lnTo>
                  <a:lnTo>
                    <a:pt x="2399449" y="417830"/>
                  </a:lnTo>
                  <a:lnTo>
                    <a:pt x="2401100" y="436880"/>
                  </a:lnTo>
                  <a:lnTo>
                    <a:pt x="2396442" y="453390"/>
                  </a:lnTo>
                  <a:lnTo>
                    <a:pt x="2389940" y="469900"/>
                  </a:lnTo>
                  <a:lnTo>
                    <a:pt x="2386063" y="486410"/>
                  </a:lnTo>
                  <a:lnTo>
                    <a:pt x="2385745" y="491490"/>
                  </a:lnTo>
                  <a:lnTo>
                    <a:pt x="2381859" y="496570"/>
                  </a:lnTo>
                  <a:lnTo>
                    <a:pt x="2379598" y="501650"/>
                  </a:lnTo>
                  <a:lnTo>
                    <a:pt x="2500081" y="501650"/>
                  </a:lnTo>
                  <a:lnTo>
                    <a:pt x="2496413" y="496570"/>
                  </a:lnTo>
                  <a:lnTo>
                    <a:pt x="2494176" y="492760"/>
                  </a:lnTo>
                  <a:lnTo>
                    <a:pt x="2492852" y="485140"/>
                  </a:lnTo>
                  <a:lnTo>
                    <a:pt x="2492405" y="480060"/>
                  </a:lnTo>
                  <a:lnTo>
                    <a:pt x="2492485" y="468630"/>
                  </a:lnTo>
                  <a:lnTo>
                    <a:pt x="2492552" y="467360"/>
                  </a:lnTo>
                  <a:lnTo>
                    <a:pt x="2497886" y="462280"/>
                  </a:lnTo>
                  <a:lnTo>
                    <a:pt x="2504470" y="452120"/>
                  </a:lnTo>
                  <a:lnTo>
                    <a:pt x="2405748" y="452120"/>
                  </a:lnTo>
                  <a:lnTo>
                    <a:pt x="2401061" y="439420"/>
                  </a:lnTo>
                  <a:lnTo>
                    <a:pt x="2405748" y="431800"/>
                  </a:lnTo>
                  <a:lnTo>
                    <a:pt x="3494227" y="431800"/>
                  </a:lnTo>
                  <a:lnTo>
                    <a:pt x="3498507" y="426720"/>
                  </a:lnTo>
                  <a:lnTo>
                    <a:pt x="3500704" y="421640"/>
                  </a:lnTo>
                  <a:lnTo>
                    <a:pt x="2999574" y="421640"/>
                  </a:lnTo>
                  <a:lnTo>
                    <a:pt x="2996285" y="412750"/>
                  </a:lnTo>
                  <a:lnTo>
                    <a:pt x="2484881" y="412750"/>
                  </a:lnTo>
                  <a:lnTo>
                    <a:pt x="2481047" y="401320"/>
                  </a:lnTo>
                  <a:close/>
                </a:path>
                <a:path w="3705225" h="537210">
                  <a:moveTo>
                    <a:pt x="1284420" y="482600"/>
                  </a:moveTo>
                  <a:lnTo>
                    <a:pt x="1180744" y="482600"/>
                  </a:lnTo>
                  <a:lnTo>
                    <a:pt x="1182763" y="485140"/>
                  </a:lnTo>
                  <a:lnTo>
                    <a:pt x="1186954" y="492760"/>
                  </a:lnTo>
                  <a:lnTo>
                    <a:pt x="1189494" y="499110"/>
                  </a:lnTo>
                  <a:lnTo>
                    <a:pt x="1194523" y="499110"/>
                  </a:lnTo>
                  <a:lnTo>
                    <a:pt x="1196479" y="497840"/>
                  </a:lnTo>
                  <a:lnTo>
                    <a:pt x="1199921" y="490220"/>
                  </a:lnTo>
                  <a:lnTo>
                    <a:pt x="1201826" y="486410"/>
                  </a:lnTo>
                  <a:lnTo>
                    <a:pt x="1280794" y="486410"/>
                  </a:lnTo>
                  <a:lnTo>
                    <a:pt x="1283690" y="483870"/>
                  </a:lnTo>
                  <a:lnTo>
                    <a:pt x="1284420" y="482600"/>
                  </a:lnTo>
                  <a:close/>
                </a:path>
                <a:path w="3705225" h="537210">
                  <a:moveTo>
                    <a:pt x="792289" y="483870"/>
                  </a:moveTo>
                  <a:lnTo>
                    <a:pt x="175475" y="483870"/>
                  </a:lnTo>
                  <a:lnTo>
                    <a:pt x="183972" y="491490"/>
                  </a:lnTo>
                  <a:lnTo>
                    <a:pt x="182562" y="494030"/>
                  </a:lnTo>
                  <a:lnTo>
                    <a:pt x="180860" y="497840"/>
                  </a:lnTo>
                  <a:lnTo>
                    <a:pt x="476275" y="497840"/>
                  </a:lnTo>
                  <a:lnTo>
                    <a:pt x="478307" y="494030"/>
                  </a:lnTo>
                  <a:lnTo>
                    <a:pt x="519163" y="494030"/>
                  </a:lnTo>
                  <a:lnTo>
                    <a:pt x="519899" y="491490"/>
                  </a:lnTo>
                  <a:lnTo>
                    <a:pt x="1175209" y="491490"/>
                  </a:lnTo>
                  <a:lnTo>
                    <a:pt x="1175538" y="488950"/>
                  </a:lnTo>
                  <a:lnTo>
                    <a:pt x="795083" y="488950"/>
                  </a:lnTo>
                  <a:lnTo>
                    <a:pt x="794499" y="487680"/>
                  </a:lnTo>
                  <a:lnTo>
                    <a:pt x="792289" y="483870"/>
                  </a:lnTo>
                  <a:close/>
                </a:path>
                <a:path w="3705225" h="537210">
                  <a:moveTo>
                    <a:pt x="3444773" y="483870"/>
                  </a:moveTo>
                  <a:lnTo>
                    <a:pt x="3120161" y="483870"/>
                  </a:lnTo>
                  <a:lnTo>
                    <a:pt x="3124847" y="491490"/>
                  </a:lnTo>
                  <a:lnTo>
                    <a:pt x="3121926" y="494030"/>
                  </a:lnTo>
                  <a:lnTo>
                    <a:pt x="3119107" y="496570"/>
                  </a:lnTo>
                  <a:lnTo>
                    <a:pt x="3116008" y="497840"/>
                  </a:lnTo>
                  <a:lnTo>
                    <a:pt x="3480032" y="497840"/>
                  </a:lnTo>
                  <a:lnTo>
                    <a:pt x="3480549" y="495300"/>
                  </a:lnTo>
                  <a:lnTo>
                    <a:pt x="3480549" y="491490"/>
                  </a:lnTo>
                  <a:lnTo>
                    <a:pt x="3447592" y="491490"/>
                  </a:lnTo>
                  <a:lnTo>
                    <a:pt x="3444773" y="483870"/>
                  </a:lnTo>
                  <a:close/>
                </a:path>
                <a:path w="3705225" h="537210">
                  <a:moveTo>
                    <a:pt x="3480549" y="472440"/>
                  </a:moveTo>
                  <a:lnTo>
                    <a:pt x="3447592" y="472440"/>
                  </a:lnTo>
                  <a:lnTo>
                    <a:pt x="3451021" y="481330"/>
                  </a:lnTo>
                  <a:lnTo>
                    <a:pt x="3451948" y="487680"/>
                  </a:lnTo>
                  <a:lnTo>
                    <a:pt x="3447592" y="491490"/>
                  </a:lnTo>
                  <a:lnTo>
                    <a:pt x="3472903" y="491490"/>
                  </a:lnTo>
                  <a:lnTo>
                    <a:pt x="3468509" y="488950"/>
                  </a:lnTo>
                  <a:lnTo>
                    <a:pt x="3470592" y="474980"/>
                  </a:lnTo>
                  <a:lnTo>
                    <a:pt x="3476904" y="473710"/>
                  </a:lnTo>
                  <a:lnTo>
                    <a:pt x="3480549" y="472440"/>
                  </a:lnTo>
                  <a:close/>
                </a:path>
                <a:path w="3705225" h="537210">
                  <a:moveTo>
                    <a:pt x="1438835" y="454660"/>
                  </a:moveTo>
                  <a:lnTo>
                    <a:pt x="797979" y="454660"/>
                  </a:lnTo>
                  <a:lnTo>
                    <a:pt x="798690" y="455930"/>
                  </a:lnTo>
                  <a:lnTo>
                    <a:pt x="799185" y="455930"/>
                  </a:lnTo>
                  <a:lnTo>
                    <a:pt x="802866" y="463550"/>
                  </a:lnTo>
                  <a:lnTo>
                    <a:pt x="804022" y="472440"/>
                  </a:lnTo>
                  <a:lnTo>
                    <a:pt x="802680" y="482600"/>
                  </a:lnTo>
                  <a:lnTo>
                    <a:pt x="798868" y="488950"/>
                  </a:lnTo>
                  <a:lnTo>
                    <a:pt x="1175538" y="488950"/>
                  </a:lnTo>
                  <a:lnTo>
                    <a:pt x="1175702" y="487680"/>
                  </a:lnTo>
                  <a:lnTo>
                    <a:pt x="1176464" y="483870"/>
                  </a:lnTo>
                  <a:lnTo>
                    <a:pt x="1177632" y="482600"/>
                  </a:lnTo>
                  <a:lnTo>
                    <a:pt x="1284420" y="482600"/>
                  </a:lnTo>
                  <a:lnTo>
                    <a:pt x="1285151" y="481330"/>
                  </a:lnTo>
                  <a:lnTo>
                    <a:pt x="1113713" y="481330"/>
                  </a:lnTo>
                  <a:lnTo>
                    <a:pt x="1109027" y="468630"/>
                  </a:lnTo>
                  <a:lnTo>
                    <a:pt x="1113713" y="461010"/>
                  </a:lnTo>
                  <a:lnTo>
                    <a:pt x="1891791" y="461010"/>
                  </a:lnTo>
                  <a:lnTo>
                    <a:pt x="1891242" y="459740"/>
                  </a:lnTo>
                  <a:lnTo>
                    <a:pt x="1441081" y="459740"/>
                  </a:lnTo>
                  <a:lnTo>
                    <a:pt x="1438835" y="454660"/>
                  </a:lnTo>
                  <a:close/>
                </a:path>
                <a:path w="3705225" h="537210">
                  <a:moveTo>
                    <a:pt x="2797967" y="455930"/>
                  </a:moveTo>
                  <a:lnTo>
                    <a:pt x="2764167" y="455930"/>
                  </a:lnTo>
                  <a:lnTo>
                    <a:pt x="2767889" y="463550"/>
                  </a:lnTo>
                  <a:lnTo>
                    <a:pt x="2769093" y="473710"/>
                  </a:lnTo>
                  <a:lnTo>
                    <a:pt x="2767723" y="482600"/>
                  </a:lnTo>
                  <a:lnTo>
                    <a:pt x="2763723" y="487680"/>
                  </a:lnTo>
                  <a:lnTo>
                    <a:pt x="2979332" y="487680"/>
                  </a:lnTo>
                  <a:lnTo>
                    <a:pt x="2980164" y="481330"/>
                  </a:lnTo>
                  <a:lnTo>
                    <a:pt x="2983928" y="474980"/>
                  </a:lnTo>
                  <a:lnTo>
                    <a:pt x="3037513" y="474980"/>
                  </a:lnTo>
                  <a:lnTo>
                    <a:pt x="3039348" y="472388"/>
                  </a:lnTo>
                  <a:lnTo>
                    <a:pt x="3039884" y="471170"/>
                  </a:lnTo>
                  <a:lnTo>
                    <a:pt x="3045345" y="471170"/>
                  </a:lnTo>
                  <a:lnTo>
                    <a:pt x="3045345" y="458470"/>
                  </a:lnTo>
                  <a:lnTo>
                    <a:pt x="2799841" y="458470"/>
                  </a:lnTo>
                  <a:lnTo>
                    <a:pt x="2797967" y="455930"/>
                  </a:lnTo>
                  <a:close/>
                </a:path>
                <a:path w="3705225" h="537210">
                  <a:moveTo>
                    <a:pt x="1957730" y="461010"/>
                  </a:moveTo>
                  <a:lnTo>
                    <a:pt x="1799475" y="461010"/>
                  </a:lnTo>
                  <a:lnTo>
                    <a:pt x="1800936" y="466090"/>
                  </a:lnTo>
                  <a:lnTo>
                    <a:pt x="1802904" y="469900"/>
                  </a:lnTo>
                  <a:lnTo>
                    <a:pt x="1803844" y="476250"/>
                  </a:lnTo>
                  <a:lnTo>
                    <a:pt x="1800948" y="478790"/>
                  </a:lnTo>
                  <a:lnTo>
                    <a:pt x="1799475" y="481330"/>
                  </a:lnTo>
                  <a:lnTo>
                    <a:pt x="1957730" y="481330"/>
                  </a:lnTo>
                  <a:lnTo>
                    <a:pt x="1953044" y="468630"/>
                  </a:lnTo>
                  <a:lnTo>
                    <a:pt x="1957730" y="461010"/>
                  </a:lnTo>
                  <a:close/>
                </a:path>
                <a:path w="3705225" h="537210">
                  <a:moveTo>
                    <a:pt x="2056853" y="401320"/>
                  </a:moveTo>
                  <a:lnTo>
                    <a:pt x="1891791" y="401320"/>
                  </a:lnTo>
                  <a:lnTo>
                    <a:pt x="1893989" y="406400"/>
                  </a:lnTo>
                  <a:lnTo>
                    <a:pt x="1897100" y="411480"/>
                  </a:lnTo>
                  <a:lnTo>
                    <a:pt x="1898141" y="416560"/>
                  </a:lnTo>
                  <a:lnTo>
                    <a:pt x="1899234" y="422910"/>
                  </a:lnTo>
                  <a:lnTo>
                    <a:pt x="1898383" y="430530"/>
                  </a:lnTo>
                  <a:lnTo>
                    <a:pt x="1898383" y="441960"/>
                  </a:lnTo>
                  <a:lnTo>
                    <a:pt x="1894497" y="453390"/>
                  </a:lnTo>
                  <a:lnTo>
                    <a:pt x="1891791" y="461010"/>
                  </a:lnTo>
                  <a:lnTo>
                    <a:pt x="1957730" y="461010"/>
                  </a:lnTo>
                  <a:lnTo>
                    <a:pt x="1959190" y="466090"/>
                  </a:lnTo>
                  <a:lnTo>
                    <a:pt x="1961172" y="469900"/>
                  </a:lnTo>
                  <a:lnTo>
                    <a:pt x="1962099" y="476250"/>
                  </a:lnTo>
                  <a:lnTo>
                    <a:pt x="1959190" y="478790"/>
                  </a:lnTo>
                  <a:lnTo>
                    <a:pt x="1957730" y="481330"/>
                  </a:lnTo>
                  <a:lnTo>
                    <a:pt x="2372540" y="481330"/>
                  </a:lnTo>
                  <a:lnTo>
                    <a:pt x="2372309" y="480060"/>
                  </a:lnTo>
                  <a:lnTo>
                    <a:pt x="2373147" y="472440"/>
                  </a:lnTo>
                  <a:lnTo>
                    <a:pt x="2373026" y="458470"/>
                  </a:lnTo>
                  <a:lnTo>
                    <a:pt x="2372891" y="450850"/>
                  </a:lnTo>
                  <a:lnTo>
                    <a:pt x="2048598" y="450850"/>
                  </a:lnTo>
                  <a:lnTo>
                    <a:pt x="2047074" y="448310"/>
                  </a:lnTo>
                  <a:lnTo>
                    <a:pt x="2044268" y="444500"/>
                  </a:lnTo>
                  <a:lnTo>
                    <a:pt x="2046084" y="439420"/>
                  </a:lnTo>
                  <a:lnTo>
                    <a:pt x="1969706" y="439420"/>
                  </a:lnTo>
                  <a:lnTo>
                    <a:pt x="1969122" y="438150"/>
                  </a:lnTo>
                  <a:lnTo>
                    <a:pt x="1967153" y="433070"/>
                  </a:lnTo>
                  <a:lnTo>
                    <a:pt x="1965820" y="427990"/>
                  </a:lnTo>
                  <a:lnTo>
                    <a:pt x="1963432" y="419100"/>
                  </a:lnTo>
                  <a:lnTo>
                    <a:pt x="1966099" y="415290"/>
                  </a:lnTo>
                  <a:lnTo>
                    <a:pt x="1970252" y="405130"/>
                  </a:lnTo>
                  <a:lnTo>
                    <a:pt x="2056498" y="405130"/>
                  </a:lnTo>
                  <a:lnTo>
                    <a:pt x="2056676" y="402590"/>
                  </a:lnTo>
                  <a:lnTo>
                    <a:pt x="2056853" y="401320"/>
                  </a:lnTo>
                  <a:close/>
                </a:path>
                <a:path w="3705225" h="537210">
                  <a:moveTo>
                    <a:pt x="3482174" y="461010"/>
                  </a:moveTo>
                  <a:lnTo>
                    <a:pt x="3395205" y="461010"/>
                  </a:lnTo>
                  <a:lnTo>
                    <a:pt x="3396665" y="463550"/>
                  </a:lnTo>
                  <a:lnTo>
                    <a:pt x="3399574" y="466090"/>
                  </a:lnTo>
                  <a:lnTo>
                    <a:pt x="3398634" y="472440"/>
                  </a:lnTo>
                  <a:lnTo>
                    <a:pt x="3395205" y="481330"/>
                  </a:lnTo>
                  <a:lnTo>
                    <a:pt x="3443833" y="481330"/>
                  </a:lnTo>
                  <a:lnTo>
                    <a:pt x="3442893" y="478790"/>
                  </a:lnTo>
                  <a:lnTo>
                    <a:pt x="3447592" y="472440"/>
                  </a:lnTo>
                  <a:lnTo>
                    <a:pt x="3480549" y="472440"/>
                  </a:lnTo>
                  <a:lnTo>
                    <a:pt x="3480549" y="463550"/>
                  </a:lnTo>
                  <a:lnTo>
                    <a:pt x="3482174" y="461010"/>
                  </a:lnTo>
                  <a:close/>
                </a:path>
                <a:path w="3705225" h="537210">
                  <a:moveTo>
                    <a:pt x="3656944" y="441960"/>
                  </a:moveTo>
                  <a:lnTo>
                    <a:pt x="3566642" y="441960"/>
                  </a:lnTo>
                  <a:lnTo>
                    <a:pt x="3568839" y="447040"/>
                  </a:lnTo>
                  <a:lnTo>
                    <a:pt x="3573119" y="452120"/>
                  </a:lnTo>
                  <a:lnTo>
                    <a:pt x="3572789" y="457200"/>
                  </a:lnTo>
                  <a:lnTo>
                    <a:pt x="3571880" y="463550"/>
                  </a:lnTo>
                  <a:lnTo>
                    <a:pt x="3570311" y="468630"/>
                  </a:lnTo>
                  <a:lnTo>
                    <a:pt x="3568444" y="474980"/>
                  </a:lnTo>
                  <a:lnTo>
                    <a:pt x="3566642" y="481330"/>
                  </a:lnTo>
                  <a:lnTo>
                    <a:pt x="3676842" y="481330"/>
                  </a:lnTo>
                  <a:lnTo>
                    <a:pt x="3656944" y="441960"/>
                  </a:lnTo>
                  <a:close/>
                </a:path>
                <a:path w="3705225" h="537210">
                  <a:moveTo>
                    <a:pt x="263074" y="461010"/>
                  </a:moveTo>
                  <a:lnTo>
                    <a:pt x="262381" y="461010"/>
                  </a:lnTo>
                  <a:lnTo>
                    <a:pt x="263867" y="463550"/>
                  </a:lnTo>
                  <a:lnTo>
                    <a:pt x="263893" y="468630"/>
                  </a:lnTo>
                  <a:lnTo>
                    <a:pt x="260908" y="473710"/>
                  </a:lnTo>
                  <a:lnTo>
                    <a:pt x="257975" y="476250"/>
                  </a:lnTo>
                  <a:lnTo>
                    <a:pt x="255435" y="480060"/>
                  </a:lnTo>
                  <a:lnTo>
                    <a:pt x="790672" y="480060"/>
                  </a:lnTo>
                  <a:lnTo>
                    <a:pt x="789662" y="471170"/>
                  </a:lnTo>
                  <a:lnTo>
                    <a:pt x="790040" y="468630"/>
                  </a:lnTo>
                  <a:lnTo>
                    <a:pt x="344970" y="468630"/>
                  </a:lnTo>
                  <a:lnTo>
                    <a:pt x="343268" y="463550"/>
                  </a:lnTo>
                  <a:lnTo>
                    <a:pt x="341858" y="462280"/>
                  </a:lnTo>
                  <a:lnTo>
                    <a:pt x="263817" y="462280"/>
                  </a:lnTo>
                  <a:lnTo>
                    <a:pt x="263074" y="461010"/>
                  </a:lnTo>
                  <a:close/>
                </a:path>
                <a:path w="3705225" h="537210">
                  <a:moveTo>
                    <a:pt x="3257550" y="464820"/>
                  </a:moveTo>
                  <a:lnTo>
                    <a:pt x="3214065" y="464820"/>
                  </a:lnTo>
                  <a:lnTo>
                    <a:pt x="3215754" y="469900"/>
                  </a:lnTo>
                  <a:lnTo>
                    <a:pt x="3217176" y="471170"/>
                  </a:lnTo>
                  <a:lnTo>
                    <a:pt x="3208680" y="478790"/>
                  </a:lnTo>
                  <a:lnTo>
                    <a:pt x="3393325" y="478790"/>
                  </a:lnTo>
                  <a:lnTo>
                    <a:pt x="3390506" y="474980"/>
                  </a:lnTo>
                  <a:lnTo>
                    <a:pt x="3392215" y="469900"/>
                  </a:lnTo>
                  <a:lnTo>
                    <a:pt x="3261880" y="469900"/>
                  </a:lnTo>
                  <a:lnTo>
                    <a:pt x="3260343" y="468630"/>
                  </a:lnTo>
                  <a:lnTo>
                    <a:pt x="3257550" y="464820"/>
                  </a:lnTo>
                  <a:close/>
                </a:path>
                <a:path w="3705225" h="537210">
                  <a:moveTo>
                    <a:pt x="160568" y="431800"/>
                  </a:moveTo>
                  <a:lnTo>
                    <a:pt x="71500" y="431800"/>
                  </a:lnTo>
                  <a:lnTo>
                    <a:pt x="73698" y="436880"/>
                  </a:lnTo>
                  <a:lnTo>
                    <a:pt x="77990" y="441960"/>
                  </a:lnTo>
                  <a:lnTo>
                    <a:pt x="77647" y="447040"/>
                  </a:lnTo>
                  <a:lnTo>
                    <a:pt x="76733" y="453390"/>
                  </a:lnTo>
                  <a:lnTo>
                    <a:pt x="75164" y="459740"/>
                  </a:lnTo>
                  <a:lnTo>
                    <a:pt x="73300" y="466090"/>
                  </a:lnTo>
                  <a:lnTo>
                    <a:pt x="71500" y="472440"/>
                  </a:lnTo>
                  <a:lnTo>
                    <a:pt x="251758" y="472440"/>
                  </a:lnTo>
                  <a:lnTo>
                    <a:pt x="252920" y="468630"/>
                  </a:lnTo>
                  <a:lnTo>
                    <a:pt x="254876" y="464820"/>
                  </a:lnTo>
                  <a:lnTo>
                    <a:pt x="257924" y="461010"/>
                  </a:lnTo>
                  <a:lnTo>
                    <a:pt x="263074" y="461010"/>
                  </a:lnTo>
                  <a:lnTo>
                    <a:pt x="262331" y="459740"/>
                  </a:lnTo>
                  <a:lnTo>
                    <a:pt x="263093" y="455930"/>
                  </a:lnTo>
                  <a:lnTo>
                    <a:pt x="263093" y="452120"/>
                  </a:lnTo>
                  <a:lnTo>
                    <a:pt x="265531" y="449580"/>
                  </a:lnTo>
                  <a:lnTo>
                    <a:pt x="269125" y="444500"/>
                  </a:lnTo>
                  <a:lnTo>
                    <a:pt x="582104" y="444500"/>
                  </a:lnTo>
                  <a:lnTo>
                    <a:pt x="579234" y="441960"/>
                  </a:lnTo>
                  <a:lnTo>
                    <a:pt x="164185" y="441960"/>
                  </a:lnTo>
                  <a:lnTo>
                    <a:pt x="162712" y="436880"/>
                  </a:lnTo>
                  <a:lnTo>
                    <a:pt x="160756" y="433070"/>
                  </a:lnTo>
                  <a:lnTo>
                    <a:pt x="160568" y="431800"/>
                  </a:lnTo>
                  <a:close/>
                </a:path>
                <a:path w="3705225" h="537210">
                  <a:moveTo>
                    <a:pt x="3045345" y="471170"/>
                  </a:moveTo>
                  <a:lnTo>
                    <a:pt x="3044596" y="471170"/>
                  </a:lnTo>
                  <a:lnTo>
                    <a:pt x="3045345" y="472388"/>
                  </a:lnTo>
                  <a:lnTo>
                    <a:pt x="3045345" y="471170"/>
                  </a:lnTo>
                  <a:close/>
                </a:path>
                <a:path w="3705225" h="537210">
                  <a:moveTo>
                    <a:pt x="3268776" y="450850"/>
                  </a:moveTo>
                  <a:lnTo>
                    <a:pt x="3267709" y="450850"/>
                  </a:lnTo>
                  <a:lnTo>
                    <a:pt x="3268840" y="452120"/>
                  </a:lnTo>
                  <a:lnTo>
                    <a:pt x="3270313" y="453390"/>
                  </a:lnTo>
                  <a:lnTo>
                    <a:pt x="3270338" y="458470"/>
                  </a:lnTo>
                  <a:lnTo>
                    <a:pt x="3267367" y="464820"/>
                  </a:lnTo>
                  <a:lnTo>
                    <a:pt x="3264420" y="467360"/>
                  </a:lnTo>
                  <a:lnTo>
                    <a:pt x="3261880" y="469900"/>
                  </a:lnTo>
                  <a:lnTo>
                    <a:pt x="3392215" y="469900"/>
                  </a:lnTo>
                  <a:lnTo>
                    <a:pt x="3395205" y="461010"/>
                  </a:lnTo>
                  <a:lnTo>
                    <a:pt x="3482174" y="461010"/>
                  </a:lnTo>
                  <a:lnTo>
                    <a:pt x="3482987" y="459740"/>
                  </a:lnTo>
                  <a:lnTo>
                    <a:pt x="3486581" y="454660"/>
                  </a:lnTo>
                  <a:lnTo>
                    <a:pt x="3498529" y="454660"/>
                  </a:lnTo>
                  <a:lnTo>
                    <a:pt x="3498155" y="453390"/>
                  </a:lnTo>
                  <a:lnTo>
                    <a:pt x="3271367" y="453390"/>
                  </a:lnTo>
                  <a:lnTo>
                    <a:pt x="3270262" y="452120"/>
                  </a:lnTo>
                  <a:lnTo>
                    <a:pt x="3268776" y="450850"/>
                  </a:lnTo>
                  <a:close/>
                </a:path>
                <a:path w="3705225" h="537210">
                  <a:moveTo>
                    <a:pt x="504799" y="454660"/>
                  </a:moveTo>
                  <a:lnTo>
                    <a:pt x="350354" y="454660"/>
                  </a:lnTo>
                  <a:lnTo>
                    <a:pt x="355041" y="462280"/>
                  </a:lnTo>
                  <a:lnTo>
                    <a:pt x="352120" y="464820"/>
                  </a:lnTo>
                  <a:lnTo>
                    <a:pt x="349300" y="467360"/>
                  </a:lnTo>
                  <a:lnTo>
                    <a:pt x="346189" y="468630"/>
                  </a:lnTo>
                  <a:lnTo>
                    <a:pt x="509003" y="468630"/>
                  </a:lnTo>
                  <a:lnTo>
                    <a:pt x="505866" y="467360"/>
                  </a:lnTo>
                  <a:lnTo>
                    <a:pt x="503034" y="464820"/>
                  </a:lnTo>
                  <a:lnTo>
                    <a:pt x="500113" y="462280"/>
                  </a:lnTo>
                  <a:lnTo>
                    <a:pt x="504799" y="454660"/>
                  </a:lnTo>
                  <a:close/>
                </a:path>
                <a:path w="3705225" h="537210">
                  <a:moveTo>
                    <a:pt x="753617" y="454660"/>
                  </a:moveTo>
                  <a:lnTo>
                    <a:pt x="504799" y="454660"/>
                  </a:lnTo>
                  <a:lnTo>
                    <a:pt x="513295" y="462280"/>
                  </a:lnTo>
                  <a:lnTo>
                    <a:pt x="511886" y="463550"/>
                  </a:lnTo>
                  <a:lnTo>
                    <a:pt x="510184" y="468630"/>
                  </a:lnTo>
                  <a:lnTo>
                    <a:pt x="790040" y="468630"/>
                  </a:lnTo>
                  <a:lnTo>
                    <a:pt x="790986" y="462280"/>
                  </a:lnTo>
                  <a:lnTo>
                    <a:pt x="791612" y="461010"/>
                  </a:lnTo>
                  <a:lnTo>
                    <a:pt x="757643" y="461010"/>
                  </a:lnTo>
                  <a:lnTo>
                    <a:pt x="753275" y="457200"/>
                  </a:lnTo>
                  <a:lnTo>
                    <a:pt x="753617" y="454660"/>
                  </a:lnTo>
                  <a:close/>
                </a:path>
                <a:path w="3705225" h="537210">
                  <a:moveTo>
                    <a:pt x="582104" y="444500"/>
                  </a:moveTo>
                  <a:lnTo>
                    <a:pt x="270624" y="444500"/>
                  </a:lnTo>
                  <a:lnTo>
                    <a:pt x="278625" y="450850"/>
                  </a:lnTo>
                  <a:lnTo>
                    <a:pt x="273215" y="457200"/>
                  </a:lnTo>
                  <a:lnTo>
                    <a:pt x="268236" y="462280"/>
                  </a:lnTo>
                  <a:lnTo>
                    <a:pt x="341858" y="462280"/>
                  </a:lnTo>
                  <a:lnTo>
                    <a:pt x="346106" y="458470"/>
                  </a:lnTo>
                  <a:lnTo>
                    <a:pt x="324345" y="458470"/>
                  </a:lnTo>
                  <a:lnTo>
                    <a:pt x="315848" y="452120"/>
                  </a:lnTo>
                  <a:lnTo>
                    <a:pt x="317258" y="449580"/>
                  </a:lnTo>
                  <a:lnTo>
                    <a:pt x="318960" y="445770"/>
                  </a:lnTo>
                  <a:lnTo>
                    <a:pt x="583539" y="445770"/>
                  </a:lnTo>
                  <a:lnTo>
                    <a:pt x="582104" y="444500"/>
                  </a:lnTo>
                  <a:close/>
                </a:path>
                <a:path w="3705225" h="537210">
                  <a:moveTo>
                    <a:pt x="807575" y="434340"/>
                  </a:moveTo>
                  <a:lnTo>
                    <a:pt x="755357" y="434340"/>
                  </a:lnTo>
                  <a:lnTo>
                    <a:pt x="763866" y="441960"/>
                  </a:lnTo>
                  <a:lnTo>
                    <a:pt x="762990" y="443230"/>
                  </a:lnTo>
                  <a:lnTo>
                    <a:pt x="762012" y="445770"/>
                  </a:lnTo>
                  <a:lnTo>
                    <a:pt x="761136" y="447040"/>
                  </a:lnTo>
                  <a:lnTo>
                    <a:pt x="762330" y="448310"/>
                  </a:lnTo>
                  <a:lnTo>
                    <a:pt x="757643" y="461010"/>
                  </a:lnTo>
                  <a:lnTo>
                    <a:pt x="791612" y="461010"/>
                  </a:lnTo>
                  <a:lnTo>
                    <a:pt x="794740" y="454660"/>
                  </a:lnTo>
                  <a:lnTo>
                    <a:pt x="1438835" y="454660"/>
                  </a:lnTo>
                  <a:lnTo>
                    <a:pt x="1436027" y="448310"/>
                  </a:lnTo>
                  <a:lnTo>
                    <a:pt x="1436052" y="443230"/>
                  </a:lnTo>
                  <a:lnTo>
                    <a:pt x="1436731" y="441960"/>
                  </a:lnTo>
                  <a:lnTo>
                    <a:pt x="810386" y="441960"/>
                  </a:lnTo>
                  <a:lnTo>
                    <a:pt x="807575" y="434340"/>
                  </a:lnTo>
                  <a:close/>
                </a:path>
                <a:path w="3705225" h="537210">
                  <a:moveTo>
                    <a:pt x="3626776" y="382270"/>
                  </a:moveTo>
                  <a:lnTo>
                    <a:pt x="3540264" y="382270"/>
                  </a:lnTo>
                  <a:lnTo>
                    <a:pt x="3541737" y="386080"/>
                  </a:lnTo>
                  <a:lnTo>
                    <a:pt x="3543706" y="389890"/>
                  </a:lnTo>
                  <a:lnTo>
                    <a:pt x="3544633" y="396240"/>
                  </a:lnTo>
                  <a:lnTo>
                    <a:pt x="3541737" y="400050"/>
                  </a:lnTo>
                  <a:lnTo>
                    <a:pt x="3540264" y="401320"/>
                  </a:lnTo>
                  <a:lnTo>
                    <a:pt x="2999574" y="401320"/>
                  </a:lnTo>
                  <a:lnTo>
                    <a:pt x="3001035" y="406400"/>
                  </a:lnTo>
                  <a:lnTo>
                    <a:pt x="3002991" y="410210"/>
                  </a:lnTo>
                  <a:lnTo>
                    <a:pt x="3003943" y="416560"/>
                  </a:lnTo>
                  <a:lnTo>
                    <a:pt x="3001035" y="419100"/>
                  </a:lnTo>
                  <a:lnTo>
                    <a:pt x="2999574" y="421640"/>
                  </a:lnTo>
                  <a:lnTo>
                    <a:pt x="3500704" y="421640"/>
                  </a:lnTo>
                  <a:lnTo>
                    <a:pt x="3508362" y="439420"/>
                  </a:lnTo>
                  <a:lnTo>
                    <a:pt x="3500704" y="461010"/>
                  </a:lnTo>
                  <a:lnTo>
                    <a:pt x="3560565" y="461010"/>
                  </a:lnTo>
                  <a:lnTo>
                    <a:pt x="3560051" y="457200"/>
                  </a:lnTo>
                  <a:lnTo>
                    <a:pt x="3566642" y="441960"/>
                  </a:lnTo>
                  <a:lnTo>
                    <a:pt x="3656944" y="441960"/>
                  </a:lnTo>
                  <a:lnTo>
                    <a:pt x="3649883" y="427990"/>
                  </a:lnTo>
                  <a:lnTo>
                    <a:pt x="3549599" y="427990"/>
                  </a:lnTo>
                  <a:lnTo>
                    <a:pt x="3547897" y="424180"/>
                  </a:lnTo>
                  <a:lnTo>
                    <a:pt x="3546500" y="421640"/>
                  </a:lnTo>
                  <a:lnTo>
                    <a:pt x="3549421" y="420370"/>
                  </a:lnTo>
                  <a:lnTo>
                    <a:pt x="3552228" y="416560"/>
                  </a:lnTo>
                  <a:lnTo>
                    <a:pt x="3555352" y="415290"/>
                  </a:lnTo>
                  <a:lnTo>
                    <a:pt x="3590766" y="415290"/>
                  </a:lnTo>
                  <a:lnTo>
                    <a:pt x="3589350" y="414020"/>
                  </a:lnTo>
                  <a:lnTo>
                    <a:pt x="3586429" y="411480"/>
                  </a:lnTo>
                  <a:lnTo>
                    <a:pt x="3591115" y="405130"/>
                  </a:lnTo>
                  <a:lnTo>
                    <a:pt x="3638330" y="405130"/>
                  </a:lnTo>
                  <a:lnTo>
                    <a:pt x="3626776" y="382270"/>
                  </a:lnTo>
                  <a:close/>
                </a:path>
                <a:path w="3705225" h="537210">
                  <a:moveTo>
                    <a:pt x="1885013" y="440690"/>
                  </a:moveTo>
                  <a:lnTo>
                    <a:pt x="1440027" y="440690"/>
                  </a:lnTo>
                  <a:lnTo>
                    <a:pt x="1441500" y="441960"/>
                  </a:lnTo>
                  <a:lnTo>
                    <a:pt x="1442694" y="441960"/>
                  </a:lnTo>
                  <a:lnTo>
                    <a:pt x="1444726" y="445770"/>
                  </a:lnTo>
                  <a:lnTo>
                    <a:pt x="1449031" y="450850"/>
                  </a:lnTo>
                  <a:lnTo>
                    <a:pt x="1446695" y="457200"/>
                  </a:lnTo>
                  <a:lnTo>
                    <a:pt x="1445094" y="459740"/>
                  </a:lnTo>
                  <a:lnTo>
                    <a:pt x="1891242" y="459740"/>
                  </a:lnTo>
                  <a:lnTo>
                    <a:pt x="1889594" y="455930"/>
                  </a:lnTo>
                  <a:lnTo>
                    <a:pt x="1886089" y="452120"/>
                  </a:lnTo>
                  <a:lnTo>
                    <a:pt x="1885013" y="440690"/>
                  </a:lnTo>
                  <a:close/>
                </a:path>
                <a:path w="3705225" h="537210">
                  <a:moveTo>
                    <a:pt x="583539" y="445770"/>
                  </a:moveTo>
                  <a:lnTo>
                    <a:pt x="323291" y="445770"/>
                  </a:lnTo>
                  <a:lnTo>
                    <a:pt x="326110" y="449580"/>
                  </a:lnTo>
                  <a:lnTo>
                    <a:pt x="329031" y="452120"/>
                  </a:lnTo>
                  <a:lnTo>
                    <a:pt x="324345" y="458470"/>
                  </a:lnTo>
                  <a:lnTo>
                    <a:pt x="346106" y="458470"/>
                  </a:lnTo>
                  <a:lnTo>
                    <a:pt x="350354" y="454660"/>
                  </a:lnTo>
                  <a:lnTo>
                    <a:pt x="753617" y="454660"/>
                  </a:lnTo>
                  <a:lnTo>
                    <a:pt x="753960" y="452120"/>
                  </a:lnTo>
                  <a:lnTo>
                    <a:pt x="754926" y="449580"/>
                  </a:lnTo>
                  <a:lnTo>
                    <a:pt x="587730" y="449580"/>
                  </a:lnTo>
                  <a:lnTo>
                    <a:pt x="584974" y="447040"/>
                  </a:lnTo>
                  <a:lnTo>
                    <a:pt x="583539" y="445770"/>
                  </a:lnTo>
                  <a:close/>
                </a:path>
                <a:path w="3705225" h="537210">
                  <a:moveTo>
                    <a:pt x="3035905" y="445770"/>
                  </a:moveTo>
                  <a:lnTo>
                    <a:pt x="2805239" y="445770"/>
                  </a:lnTo>
                  <a:lnTo>
                    <a:pt x="2806941" y="449580"/>
                  </a:lnTo>
                  <a:lnTo>
                    <a:pt x="2808338" y="452120"/>
                  </a:lnTo>
                  <a:lnTo>
                    <a:pt x="2799841" y="458470"/>
                  </a:lnTo>
                  <a:lnTo>
                    <a:pt x="3045345" y="458470"/>
                  </a:lnTo>
                  <a:lnTo>
                    <a:pt x="3045345" y="453390"/>
                  </a:lnTo>
                  <a:lnTo>
                    <a:pt x="3041294" y="453390"/>
                  </a:lnTo>
                  <a:lnTo>
                    <a:pt x="3040189" y="452120"/>
                  </a:lnTo>
                  <a:lnTo>
                    <a:pt x="3037090" y="448310"/>
                  </a:lnTo>
                  <a:lnTo>
                    <a:pt x="3035905" y="445770"/>
                  </a:lnTo>
                  <a:close/>
                </a:path>
                <a:path w="3705225" h="537210">
                  <a:moveTo>
                    <a:pt x="3275583" y="434340"/>
                  </a:moveTo>
                  <a:lnTo>
                    <a:pt x="3037395" y="434340"/>
                  </a:lnTo>
                  <a:lnTo>
                    <a:pt x="3043123" y="439420"/>
                  </a:lnTo>
                  <a:lnTo>
                    <a:pt x="3046158" y="444500"/>
                  </a:lnTo>
                  <a:lnTo>
                    <a:pt x="3046120" y="450850"/>
                  </a:lnTo>
                  <a:lnTo>
                    <a:pt x="3044647" y="452120"/>
                  </a:lnTo>
                  <a:lnTo>
                    <a:pt x="3043516" y="453390"/>
                  </a:lnTo>
                  <a:lnTo>
                    <a:pt x="3045345" y="453390"/>
                  </a:lnTo>
                  <a:lnTo>
                    <a:pt x="3045345" y="452120"/>
                  </a:lnTo>
                  <a:lnTo>
                    <a:pt x="3264369" y="452120"/>
                  </a:lnTo>
                  <a:lnTo>
                    <a:pt x="3265474" y="450850"/>
                  </a:lnTo>
                  <a:lnTo>
                    <a:pt x="3268776" y="450850"/>
                  </a:lnTo>
                  <a:lnTo>
                    <a:pt x="3269551" y="445770"/>
                  </a:lnTo>
                  <a:lnTo>
                    <a:pt x="3269551" y="443230"/>
                  </a:lnTo>
                  <a:lnTo>
                    <a:pt x="3271977" y="440690"/>
                  </a:lnTo>
                  <a:lnTo>
                    <a:pt x="3275583" y="434340"/>
                  </a:lnTo>
                  <a:close/>
                </a:path>
                <a:path w="3705225" h="537210">
                  <a:moveTo>
                    <a:pt x="3494392" y="434340"/>
                  </a:moveTo>
                  <a:lnTo>
                    <a:pt x="3277082" y="434340"/>
                  </a:lnTo>
                  <a:lnTo>
                    <a:pt x="3285070" y="441960"/>
                  </a:lnTo>
                  <a:lnTo>
                    <a:pt x="3279673" y="447040"/>
                  </a:lnTo>
                  <a:lnTo>
                    <a:pt x="3274694" y="452120"/>
                  </a:lnTo>
                  <a:lnTo>
                    <a:pt x="3273590" y="453390"/>
                  </a:lnTo>
                  <a:lnTo>
                    <a:pt x="3498155" y="453390"/>
                  </a:lnTo>
                  <a:lnTo>
                    <a:pt x="3497035" y="449580"/>
                  </a:lnTo>
                  <a:lnTo>
                    <a:pt x="3495466" y="443230"/>
                  </a:lnTo>
                  <a:lnTo>
                    <a:pt x="3494557" y="436880"/>
                  </a:lnTo>
                  <a:lnTo>
                    <a:pt x="3494392" y="434340"/>
                  </a:lnTo>
                  <a:close/>
                </a:path>
                <a:path w="3705225" h="537210">
                  <a:moveTo>
                    <a:pt x="3494227" y="431800"/>
                  </a:moveTo>
                  <a:lnTo>
                    <a:pt x="2405748" y="431800"/>
                  </a:lnTo>
                  <a:lnTo>
                    <a:pt x="2407208" y="436880"/>
                  </a:lnTo>
                  <a:lnTo>
                    <a:pt x="2409190" y="440690"/>
                  </a:lnTo>
                  <a:lnTo>
                    <a:pt x="2409863" y="445770"/>
                  </a:lnTo>
                  <a:lnTo>
                    <a:pt x="2410117" y="447040"/>
                  </a:lnTo>
                  <a:lnTo>
                    <a:pt x="2407208" y="449580"/>
                  </a:lnTo>
                  <a:lnTo>
                    <a:pt x="2405748" y="452120"/>
                  </a:lnTo>
                  <a:lnTo>
                    <a:pt x="2504470" y="452120"/>
                  </a:lnTo>
                  <a:lnTo>
                    <a:pt x="2506116" y="449580"/>
                  </a:lnTo>
                  <a:lnTo>
                    <a:pt x="2508872" y="445770"/>
                  </a:lnTo>
                  <a:lnTo>
                    <a:pt x="2654065" y="445770"/>
                  </a:lnTo>
                  <a:lnTo>
                    <a:pt x="2652661" y="444500"/>
                  </a:lnTo>
                  <a:lnTo>
                    <a:pt x="2649728" y="441960"/>
                  </a:lnTo>
                  <a:lnTo>
                    <a:pt x="2654414" y="434340"/>
                  </a:lnTo>
                  <a:lnTo>
                    <a:pt x="3494392" y="434340"/>
                  </a:lnTo>
                  <a:lnTo>
                    <a:pt x="3494227" y="431800"/>
                  </a:lnTo>
                  <a:close/>
                </a:path>
                <a:path w="3705225" h="537210">
                  <a:moveTo>
                    <a:pt x="2070049" y="431800"/>
                  </a:moveTo>
                  <a:lnTo>
                    <a:pt x="2055558" y="431800"/>
                  </a:lnTo>
                  <a:lnTo>
                    <a:pt x="2057031" y="434340"/>
                  </a:lnTo>
                  <a:lnTo>
                    <a:pt x="2057057" y="439420"/>
                  </a:lnTo>
                  <a:lnTo>
                    <a:pt x="2054085" y="444500"/>
                  </a:lnTo>
                  <a:lnTo>
                    <a:pt x="2051138" y="447040"/>
                  </a:lnTo>
                  <a:lnTo>
                    <a:pt x="2048598" y="450850"/>
                  </a:lnTo>
                  <a:lnTo>
                    <a:pt x="2372891" y="450850"/>
                  </a:lnTo>
                  <a:lnTo>
                    <a:pt x="2372869" y="449580"/>
                  </a:lnTo>
                  <a:lnTo>
                    <a:pt x="2073719" y="449580"/>
                  </a:lnTo>
                  <a:lnTo>
                    <a:pt x="2071522" y="444500"/>
                  </a:lnTo>
                  <a:lnTo>
                    <a:pt x="2068677" y="439420"/>
                  </a:lnTo>
                  <a:lnTo>
                    <a:pt x="2068690" y="434340"/>
                  </a:lnTo>
                  <a:lnTo>
                    <a:pt x="2070049" y="431800"/>
                  </a:lnTo>
                  <a:close/>
                </a:path>
                <a:path w="3705225" h="537210">
                  <a:moveTo>
                    <a:pt x="754578" y="435610"/>
                  </a:moveTo>
                  <a:lnTo>
                    <a:pt x="583526" y="435610"/>
                  </a:lnTo>
                  <a:lnTo>
                    <a:pt x="586676" y="436880"/>
                  </a:lnTo>
                  <a:lnTo>
                    <a:pt x="589495" y="439420"/>
                  </a:lnTo>
                  <a:lnTo>
                    <a:pt x="592416" y="441960"/>
                  </a:lnTo>
                  <a:lnTo>
                    <a:pt x="587730" y="449580"/>
                  </a:lnTo>
                  <a:lnTo>
                    <a:pt x="754926" y="449580"/>
                  </a:lnTo>
                  <a:lnTo>
                    <a:pt x="755942" y="445770"/>
                  </a:lnTo>
                  <a:lnTo>
                    <a:pt x="750684" y="441960"/>
                  </a:lnTo>
                  <a:lnTo>
                    <a:pt x="754578" y="435610"/>
                  </a:lnTo>
                  <a:close/>
                </a:path>
                <a:path w="3705225" h="537210">
                  <a:moveTo>
                    <a:pt x="2385213" y="412750"/>
                  </a:moveTo>
                  <a:lnTo>
                    <a:pt x="2287066" y="412750"/>
                  </a:lnTo>
                  <a:lnTo>
                    <a:pt x="2288527" y="416560"/>
                  </a:lnTo>
                  <a:lnTo>
                    <a:pt x="2290495" y="420370"/>
                  </a:lnTo>
                  <a:lnTo>
                    <a:pt x="2291422" y="426720"/>
                  </a:lnTo>
                  <a:lnTo>
                    <a:pt x="2288527" y="429260"/>
                  </a:lnTo>
                  <a:lnTo>
                    <a:pt x="2287066" y="431800"/>
                  </a:lnTo>
                  <a:lnTo>
                    <a:pt x="2075345" y="431800"/>
                  </a:lnTo>
                  <a:lnTo>
                    <a:pt x="2077377" y="435610"/>
                  </a:lnTo>
                  <a:lnTo>
                    <a:pt x="2081695" y="441960"/>
                  </a:lnTo>
                  <a:lnTo>
                    <a:pt x="2079345" y="448310"/>
                  </a:lnTo>
                  <a:lnTo>
                    <a:pt x="2077732" y="449580"/>
                  </a:lnTo>
                  <a:lnTo>
                    <a:pt x="2232405" y="449580"/>
                  </a:lnTo>
                  <a:lnTo>
                    <a:pt x="2227719" y="441960"/>
                  </a:lnTo>
                  <a:lnTo>
                    <a:pt x="2230640" y="439420"/>
                  </a:lnTo>
                  <a:lnTo>
                    <a:pt x="2233460" y="436880"/>
                  </a:lnTo>
                  <a:lnTo>
                    <a:pt x="2236571" y="435610"/>
                  </a:lnTo>
                  <a:lnTo>
                    <a:pt x="2374951" y="435610"/>
                  </a:lnTo>
                  <a:lnTo>
                    <a:pt x="2375141" y="434340"/>
                  </a:lnTo>
                  <a:lnTo>
                    <a:pt x="2380260" y="420370"/>
                  </a:lnTo>
                  <a:lnTo>
                    <a:pt x="2385213" y="412750"/>
                  </a:lnTo>
                  <a:close/>
                </a:path>
                <a:path w="3705225" h="537210">
                  <a:moveTo>
                    <a:pt x="2374951" y="435610"/>
                  </a:moveTo>
                  <a:lnTo>
                    <a:pt x="2237790" y="435610"/>
                  </a:lnTo>
                  <a:lnTo>
                    <a:pt x="2239492" y="439420"/>
                  </a:lnTo>
                  <a:lnTo>
                    <a:pt x="2240902" y="441960"/>
                  </a:lnTo>
                  <a:lnTo>
                    <a:pt x="2232405" y="449580"/>
                  </a:lnTo>
                  <a:lnTo>
                    <a:pt x="2372869" y="449580"/>
                  </a:lnTo>
                  <a:lnTo>
                    <a:pt x="2374951" y="435610"/>
                  </a:lnTo>
                  <a:close/>
                </a:path>
                <a:path w="3705225" h="537210">
                  <a:moveTo>
                    <a:pt x="3036735" y="434340"/>
                  </a:moveTo>
                  <a:lnTo>
                    <a:pt x="2654414" y="434340"/>
                  </a:lnTo>
                  <a:lnTo>
                    <a:pt x="2662910" y="441960"/>
                  </a:lnTo>
                  <a:lnTo>
                    <a:pt x="2661513" y="444500"/>
                  </a:lnTo>
                  <a:lnTo>
                    <a:pt x="2659811" y="448310"/>
                  </a:lnTo>
                  <a:lnTo>
                    <a:pt x="2799029" y="448310"/>
                  </a:lnTo>
                  <a:lnTo>
                    <a:pt x="2800908" y="445770"/>
                  </a:lnTo>
                  <a:lnTo>
                    <a:pt x="3035905" y="445770"/>
                  </a:lnTo>
                  <a:lnTo>
                    <a:pt x="3035312" y="444500"/>
                  </a:lnTo>
                  <a:lnTo>
                    <a:pt x="3033242" y="440690"/>
                  </a:lnTo>
                  <a:lnTo>
                    <a:pt x="3034703" y="438150"/>
                  </a:lnTo>
                  <a:lnTo>
                    <a:pt x="3036735" y="434340"/>
                  </a:lnTo>
                  <a:close/>
                </a:path>
                <a:path w="3705225" h="537210">
                  <a:moveTo>
                    <a:pt x="541224" y="421640"/>
                  </a:moveTo>
                  <a:lnTo>
                    <a:pt x="164185" y="421640"/>
                  </a:lnTo>
                  <a:lnTo>
                    <a:pt x="167627" y="430530"/>
                  </a:lnTo>
                  <a:lnTo>
                    <a:pt x="168554" y="436880"/>
                  </a:lnTo>
                  <a:lnTo>
                    <a:pt x="165658" y="439420"/>
                  </a:lnTo>
                  <a:lnTo>
                    <a:pt x="164185" y="441960"/>
                  </a:lnTo>
                  <a:lnTo>
                    <a:pt x="546646" y="441960"/>
                  </a:lnTo>
                  <a:lnTo>
                    <a:pt x="544839" y="435610"/>
                  </a:lnTo>
                  <a:lnTo>
                    <a:pt x="542972" y="429260"/>
                  </a:lnTo>
                  <a:lnTo>
                    <a:pt x="541406" y="422910"/>
                  </a:lnTo>
                  <a:lnTo>
                    <a:pt x="541224" y="421640"/>
                  </a:lnTo>
                  <a:close/>
                </a:path>
                <a:path w="3705225" h="537210">
                  <a:moveTo>
                    <a:pt x="849960" y="401320"/>
                  </a:moveTo>
                  <a:lnTo>
                    <a:pt x="546646" y="401320"/>
                  </a:lnTo>
                  <a:lnTo>
                    <a:pt x="548830" y="406400"/>
                  </a:lnTo>
                  <a:lnTo>
                    <a:pt x="553110" y="411480"/>
                  </a:lnTo>
                  <a:lnTo>
                    <a:pt x="552780" y="416560"/>
                  </a:lnTo>
                  <a:lnTo>
                    <a:pt x="551871" y="422910"/>
                  </a:lnTo>
                  <a:lnTo>
                    <a:pt x="550303" y="429260"/>
                  </a:lnTo>
                  <a:lnTo>
                    <a:pt x="548440" y="435610"/>
                  </a:lnTo>
                  <a:lnTo>
                    <a:pt x="546646" y="441960"/>
                  </a:lnTo>
                  <a:lnTo>
                    <a:pt x="579234" y="441960"/>
                  </a:lnTo>
                  <a:lnTo>
                    <a:pt x="580643" y="439420"/>
                  </a:lnTo>
                  <a:lnTo>
                    <a:pt x="582345" y="435610"/>
                  </a:lnTo>
                  <a:lnTo>
                    <a:pt x="754578" y="435610"/>
                  </a:lnTo>
                  <a:lnTo>
                    <a:pt x="755357" y="434340"/>
                  </a:lnTo>
                  <a:lnTo>
                    <a:pt x="807575" y="434340"/>
                  </a:lnTo>
                  <a:lnTo>
                    <a:pt x="805700" y="429260"/>
                  </a:lnTo>
                  <a:lnTo>
                    <a:pt x="810386" y="421640"/>
                  </a:lnTo>
                  <a:lnTo>
                    <a:pt x="849947" y="421640"/>
                  </a:lnTo>
                  <a:lnTo>
                    <a:pt x="848486" y="416560"/>
                  </a:lnTo>
                  <a:lnTo>
                    <a:pt x="846531" y="412750"/>
                  </a:lnTo>
                  <a:lnTo>
                    <a:pt x="845591" y="406400"/>
                  </a:lnTo>
                  <a:lnTo>
                    <a:pt x="848486" y="403860"/>
                  </a:lnTo>
                  <a:lnTo>
                    <a:pt x="849960" y="401320"/>
                  </a:lnTo>
                  <a:close/>
                </a:path>
                <a:path w="3705225" h="537210">
                  <a:moveTo>
                    <a:pt x="962386" y="401320"/>
                  </a:moveTo>
                  <a:lnTo>
                    <a:pt x="849960" y="401320"/>
                  </a:lnTo>
                  <a:lnTo>
                    <a:pt x="851433" y="406400"/>
                  </a:lnTo>
                  <a:lnTo>
                    <a:pt x="853389" y="410210"/>
                  </a:lnTo>
                  <a:lnTo>
                    <a:pt x="854328" y="416560"/>
                  </a:lnTo>
                  <a:lnTo>
                    <a:pt x="851420" y="419100"/>
                  </a:lnTo>
                  <a:lnTo>
                    <a:pt x="849947" y="421640"/>
                  </a:lnTo>
                  <a:lnTo>
                    <a:pt x="810386" y="421640"/>
                  </a:lnTo>
                  <a:lnTo>
                    <a:pt x="813815" y="430530"/>
                  </a:lnTo>
                  <a:lnTo>
                    <a:pt x="814755" y="436880"/>
                  </a:lnTo>
                  <a:lnTo>
                    <a:pt x="811860" y="439420"/>
                  </a:lnTo>
                  <a:lnTo>
                    <a:pt x="810386" y="441960"/>
                  </a:lnTo>
                  <a:lnTo>
                    <a:pt x="1219212" y="441960"/>
                  </a:lnTo>
                  <a:lnTo>
                    <a:pt x="1211567" y="419100"/>
                  </a:lnTo>
                  <a:lnTo>
                    <a:pt x="1215936" y="408940"/>
                  </a:lnTo>
                  <a:lnTo>
                    <a:pt x="970191" y="408940"/>
                  </a:lnTo>
                  <a:lnTo>
                    <a:pt x="961682" y="402590"/>
                  </a:lnTo>
                  <a:lnTo>
                    <a:pt x="962386" y="401320"/>
                  </a:lnTo>
                  <a:close/>
                </a:path>
                <a:path w="3705225" h="537210">
                  <a:moveTo>
                    <a:pt x="1324724" y="401320"/>
                  </a:moveTo>
                  <a:lnTo>
                    <a:pt x="1219212" y="401320"/>
                  </a:lnTo>
                  <a:lnTo>
                    <a:pt x="1221409" y="406400"/>
                  </a:lnTo>
                  <a:lnTo>
                    <a:pt x="1225689" y="411480"/>
                  </a:lnTo>
                  <a:lnTo>
                    <a:pt x="1225359" y="416560"/>
                  </a:lnTo>
                  <a:lnTo>
                    <a:pt x="1224445" y="422910"/>
                  </a:lnTo>
                  <a:lnTo>
                    <a:pt x="1222876" y="429260"/>
                  </a:lnTo>
                  <a:lnTo>
                    <a:pt x="1221012" y="435610"/>
                  </a:lnTo>
                  <a:lnTo>
                    <a:pt x="1219212" y="441960"/>
                  </a:lnTo>
                  <a:lnTo>
                    <a:pt x="1436731" y="441960"/>
                  </a:lnTo>
                  <a:lnTo>
                    <a:pt x="1437411" y="440690"/>
                  </a:lnTo>
                  <a:lnTo>
                    <a:pt x="1885013" y="440690"/>
                  </a:lnTo>
                  <a:lnTo>
                    <a:pt x="1884894" y="439420"/>
                  </a:lnTo>
                  <a:lnTo>
                    <a:pt x="1884796" y="435610"/>
                  </a:lnTo>
                  <a:lnTo>
                    <a:pt x="1884764" y="429260"/>
                  </a:lnTo>
                  <a:lnTo>
                    <a:pt x="1731416" y="429260"/>
                  </a:lnTo>
                  <a:lnTo>
                    <a:pt x="1730832" y="427990"/>
                  </a:lnTo>
                  <a:lnTo>
                    <a:pt x="1727775" y="421640"/>
                  </a:lnTo>
                  <a:lnTo>
                    <a:pt x="1324724" y="421640"/>
                  </a:lnTo>
                  <a:lnTo>
                    <a:pt x="1320025" y="408940"/>
                  </a:lnTo>
                  <a:lnTo>
                    <a:pt x="1324724" y="401320"/>
                  </a:lnTo>
                  <a:close/>
                </a:path>
                <a:path w="3705225" h="537210">
                  <a:moveTo>
                    <a:pt x="2056498" y="405130"/>
                  </a:moveTo>
                  <a:lnTo>
                    <a:pt x="1972817" y="405130"/>
                  </a:lnTo>
                  <a:lnTo>
                    <a:pt x="1976823" y="411480"/>
                  </a:lnTo>
                  <a:lnTo>
                    <a:pt x="1978194" y="420370"/>
                  </a:lnTo>
                  <a:lnTo>
                    <a:pt x="1976991" y="430530"/>
                  </a:lnTo>
                  <a:lnTo>
                    <a:pt x="1973275" y="438150"/>
                  </a:lnTo>
                  <a:lnTo>
                    <a:pt x="1972678" y="438150"/>
                  </a:lnTo>
                  <a:lnTo>
                    <a:pt x="1971420" y="439420"/>
                  </a:lnTo>
                  <a:lnTo>
                    <a:pt x="2046084" y="439420"/>
                  </a:lnTo>
                  <a:lnTo>
                    <a:pt x="2048052" y="435610"/>
                  </a:lnTo>
                  <a:lnTo>
                    <a:pt x="2051088" y="431800"/>
                  </a:lnTo>
                  <a:lnTo>
                    <a:pt x="2056282" y="431800"/>
                  </a:lnTo>
                  <a:lnTo>
                    <a:pt x="2056161" y="422910"/>
                  </a:lnTo>
                  <a:lnTo>
                    <a:pt x="2056231" y="408940"/>
                  </a:lnTo>
                  <a:lnTo>
                    <a:pt x="2056498" y="405130"/>
                  </a:lnTo>
                  <a:close/>
                </a:path>
                <a:path w="3705225" h="537210">
                  <a:moveTo>
                    <a:pt x="2482019" y="396240"/>
                  </a:moveTo>
                  <a:lnTo>
                    <a:pt x="2066429" y="396240"/>
                  </a:lnTo>
                  <a:lnTo>
                    <a:pt x="2069147" y="400050"/>
                  </a:lnTo>
                  <a:lnTo>
                    <a:pt x="2069261" y="402590"/>
                  </a:lnTo>
                  <a:lnTo>
                    <a:pt x="2069340" y="405130"/>
                  </a:lnTo>
                  <a:lnTo>
                    <a:pt x="2069464" y="431800"/>
                  </a:lnTo>
                  <a:lnTo>
                    <a:pt x="2287066" y="431800"/>
                  </a:lnTo>
                  <a:lnTo>
                    <a:pt x="2285466" y="427990"/>
                  </a:lnTo>
                  <a:lnTo>
                    <a:pt x="2282367" y="419100"/>
                  </a:lnTo>
                  <a:lnTo>
                    <a:pt x="2287066" y="412750"/>
                  </a:lnTo>
                  <a:lnTo>
                    <a:pt x="2385213" y="412750"/>
                  </a:lnTo>
                  <a:lnTo>
                    <a:pt x="2388514" y="407670"/>
                  </a:lnTo>
                  <a:lnTo>
                    <a:pt x="2390178" y="406400"/>
                  </a:lnTo>
                  <a:lnTo>
                    <a:pt x="2391549" y="403860"/>
                  </a:lnTo>
                  <a:lnTo>
                    <a:pt x="2393060" y="401320"/>
                  </a:lnTo>
                  <a:lnTo>
                    <a:pt x="2481047" y="401320"/>
                  </a:lnTo>
                  <a:lnTo>
                    <a:pt x="2480195" y="398780"/>
                  </a:lnTo>
                  <a:lnTo>
                    <a:pt x="2482019" y="396240"/>
                  </a:lnTo>
                  <a:close/>
                </a:path>
                <a:path w="3705225" h="537210">
                  <a:moveTo>
                    <a:pt x="1991525" y="172720"/>
                  </a:moveTo>
                  <a:lnTo>
                    <a:pt x="1979409" y="172720"/>
                  </a:lnTo>
                  <a:lnTo>
                    <a:pt x="1974697" y="175260"/>
                  </a:lnTo>
                  <a:lnTo>
                    <a:pt x="1968842" y="186690"/>
                  </a:lnTo>
                  <a:lnTo>
                    <a:pt x="1967483" y="193040"/>
                  </a:lnTo>
                  <a:lnTo>
                    <a:pt x="1967603" y="201930"/>
                  </a:lnTo>
                  <a:lnTo>
                    <a:pt x="1984159" y="240030"/>
                  </a:lnTo>
                  <a:lnTo>
                    <a:pt x="1995881" y="251460"/>
                  </a:lnTo>
                  <a:lnTo>
                    <a:pt x="2009051" y="264160"/>
                  </a:lnTo>
                  <a:lnTo>
                    <a:pt x="2017478" y="273050"/>
                  </a:lnTo>
                  <a:lnTo>
                    <a:pt x="2022697" y="280670"/>
                  </a:lnTo>
                  <a:lnTo>
                    <a:pt x="2027201" y="287020"/>
                  </a:lnTo>
                  <a:lnTo>
                    <a:pt x="2030983" y="294640"/>
                  </a:lnTo>
                  <a:lnTo>
                    <a:pt x="2033130" y="298450"/>
                  </a:lnTo>
                  <a:lnTo>
                    <a:pt x="2034844" y="302260"/>
                  </a:lnTo>
                  <a:lnTo>
                    <a:pt x="2036190" y="306070"/>
                  </a:lnTo>
                  <a:lnTo>
                    <a:pt x="2039391" y="314960"/>
                  </a:lnTo>
                  <a:lnTo>
                    <a:pt x="2041093" y="322580"/>
                  </a:lnTo>
                  <a:lnTo>
                    <a:pt x="2034468" y="364490"/>
                  </a:lnTo>
                  <a:lnTo>
                    <a:pt x="2005596" y="392430"/>
                  </a:lnTo>
                  <a:lnTo>
                    <a:pt x="2000237" y="394970"/>
                  </a:lnTo>
                  <a:lnTo>
                    <a:pt x="1735023" y="394970"/>
                  </a:lnTo>
                  <a:lnTo>
                    <a:pt x="1735518" y="396240"/>
                  </a:lnTo>
                  <a:lnTo>
                    <a:pt x="1739201" y="403860"/>
                  </a:lnTo>
                  <a:lnTo>
                    <a:pt x="1740360" y="412750"/>
                  </a:lnTo>
                  <a:lnTo>
                    <a:pt x="1739018" y="422910"/>
                  </a:lnTo>
                  <a:lnTo>
                    <a:pt x="1735200" y="429260"/>
                  </a:lnTo>
                  <a:lnTo>
                    <a:pt x="1884764" y="429260"/>
                  </a:lnTo>
                  <a:lnTo>
                    <a:pt x="1884894" y="424180"/>
                  </a:lnTo>
                  <a:lnTo>
                    <a:pt x="1885480" y="416560"/>
                  </a:lnTo>
                  <a:lnTo>
                    <a:pt x="1886089" y="411480"/>
                  </a:lnTo>
                  <a:lnTo>
                    <a:pt x="1889594" y="406400"/>
                  </a:lnTo>
                  <a:lnTo>
                    <a:pt x="1891791" y="401320"/>
                  </a:lnTo>
                  <a:lnTo>
                    <a:pt x="2056853" y="401320"/>
                  </a:lnTo>
                  <a:lnTo>
                    <a:pt x="2057031" y="400050"/>
                  </a:lnTo>
                  <a:lnTo>
                    <a:pt x="2062073" y="397510"/>
                  </a:lnTo>
                  <a:lnTo>
                    <a:pt x="2065223" y="396240"/>
                  </a:lnTo>
                  <a:lnTo>
                    <a:pt x="2482019" y="396240"/>
                  </a:lnTo>
                  <a:lnTo>
                    <a:pt x="2484754" y="392430"/>
                  </a:lnTo>
                  <a:lnTo>
                    <a:pt x="2134742" y="392430"/>
                  </a:lnTo>
                  <a:lnTo>
                    <a:pt x="2140964" y="351790"/>
                  </a:lnTo>
                  <a:lnTo>
                    <a:pt x="2062860" y="351790"/>
                  </a:lnTo>
                  <a:lnTo>
                    <a:pt x="2058174" y="345440"/>
                  </a:lnTo>
                  <a:lnTo>
                    <a:pt x="2062860" y="332740"/>
                  </a:lnTo>
                  <a:lnTo>
                    <a:pt x="2143881" y="332740"/>
                  </a:lnTo>
                  <a:lnTo>
                    <a:pt x="2153602" y="269240"/>
                  </a:lnTo>
                  <a:lnTo>
                    <a:pt x="2100529" y="269240"/>
                  </a:lnTo>
                  <a:lnTo>
                    <a:pt x="2095842" y="262890"/>
                  </a:lnTo>
                  <a:lnTo>
                    <a:pt x="2098763" y="260350"/>
                  </a:lnTo>
                  <a:lnTo>
                    <a:pt x="2101583" y="256540"/>
                  </a:lnTo>
                  <a:lnTo>
                    <a:pt x="2155547" y="256540"/>
                  </a:lnTo>
                  <a:lnTo>
                    <a:pt x="2163713" y="203200"/>
                  </a:lnTo>
                  <a:lnTo>
                    <a:pt x="2007044" y="203200"/>
                  </a:lnTo>
                  <a:lnTo>
                    <a:pt x="2006091" y="193040"/>
                  </a:lnTo>
                  <a:lnTo>
                    <a:pt x="2003437" y="184150"/>
                  </a:lnTo>
                  <a:lnTo>
                    <a:pt x="1996033" y="175260"/>
                  </a:lnTo>
                  <a:lnTo>
                    <a:pt x="1991525" y="172720"/>
                  </a:lnTo>
                  <a:close/>
                </a:path>
                <a:path w="3705225" h="537210">
                  <a:moveTo>
                    <a:pt x="3590766" y="415290"/>
                  </a:moveTo>
                  <a:lnTo>
                    <a:pt x="3556571" y="415290"/>
                  </a:lnTo>
                  <a:lnTo>
                    <a:pt x="3558273" y="420370"/>
                  </a:lnTo>
                  <a:lnTo>
                    <a:pt x="3559670" y="421640"/>
                  </a:lnTo>
                  <a:lnTo>
                    <a:pt x="3556749" y="424180"/>
                  </a:lnTo>
                  <a:lnTo>
                    <a:pt x="3553929" y="426720"/>
                  </a:lnTo>
                  <a:lnTo>
                    <a:pt x="3550831" y="427990"/>
                  </a:lnTo>
                  <a:lnTo>
                    <a:pt x="3649883" y="427990"/>
                  </a:lnTo>
                  <a:lnTo>
                    <a:pt x="3644748" y="417830"/>
                  </a:lnTo>
                  <a:lnTo>
                    <a:pt x="3595331" y="417830"/>
                  </a:lnTo>
                  <a:lnTo>
                    <a:pt x="3592182" y="416560"/>
                  </a:lnTo>
                  <a:lnTo>
                    <a:pt x="3590766" y="415290"/>
                  </a:lnTo>
                  <a:close/>
                </a:path>
                <a:path w="3705225" h="537210">
                  <a:moveTo>
                    <a:pt x="1380134" y="393700"/>
                  </a:moveTo>
                  <a:lnTo>
                    <a:pt x="1379296" y="396240"/>
                  </a:lnTo>
                  <a:lnTo>
                    <a:pt x="1378305" y="398780"/>
                  </a:lnTo>
                  <a:lnTo>
                    <a:pt x="1377467" y="401320"/>
                  </a:lnTo>
                  <a:lnTo>
                    <a:pt x="1324724" y="401320"/>
                  </a:lnTo>
                  <a:lnTo>
                    <a:pt x="1326184" y="406400"/>
                  </a:lnTo>
                  <a:lnTo>
                    <a:pt x="1328140" y="410210"/>
                  </a:lnTo>
                  <a:lnTo>
                    <a:pt x="1329080" y="416560"/>
                  </a:lnTo>
                  <a:lnTo>
                    <a:pt x="1326184" y="419100"/>
                  </a:lnTo>
                  <a:lnTo>
                    <a:pt x="1324724" y="421640"/>
                  </a:lnTo>
                  <a:lnTo>
                    <a:pt x="1727775" y="421640"/>
                  </a:lnTo>
                  <a:lnTo>
                    <a:pt x="1727164" y="420370"/>
                  </a:lnTo>
                  <a:lnTo>
                    <a:pt x="1726164" y="412750"/>
                  </a:lnTo>
                  <a:lnTo>
                    <a:pt x="1456220" y="412750"/>
                  </a:lnTo>
                  <a:lnTo>
                    <a:pt x="1454759" y="407670"/>
                  </a:lnTo>
                  <a:lnTo>
                    <a:pt x="1452791" y="403860"/>
                  </a:lnTo>
                  <a:lnTo>
                    <a:pt x="1451863" y="397510"/>
                  </a:lnTo>
                  <a:lnTo>
                    <a:pt x="1454759" y="394970"/>
                  </a:lnTo>
                  <a:lnTo>
                    <a:pt x="1384045" y="394970"/>
                  </a:lnTo>
                  <a:lnTo>
                    <a:pt x="1380134" y="393700"/>
                  </a:lnTo>
                  <a:close/>
                </a:path>
                <a:path w="3705225" h="537210">
                  <a:moveTo>
                    <a:pt x="3638330" y="405130"/>
                  </a:moveTo>
                  <a:lnTo>
                    <a:pt x="3591115" y="405130"/>
                  </a:lnTo>
                  <a:lnTo>
                    <a:pt x="3599611" y="411480"/>
                  </a:lnTo>
                  <a:lnTo>
                    <a:pt x="3598202" y="414020"/>
                  </a:lnTo>
                  <a:lnTo>
                    <a:pt x="3596500" y="417830"/>
                  </a:lnTo>
                  <a:lnTo>
                    <a:pt x="3644748" y="417830"/>
                  </a:lnTo>
                  <a:lnTo>
                    <a:pt x="3638330" y="405130"/>
                  </a:lnTo>
                  <a:close/>
                </a:path>
                <a:path w="3705225" h="537210">
                  <a:moveTo>
                    <a:pt x="1711448" y="142240"/>
                  </a:moveTo>
                  <a:lnTo>
                    <a:pt x="1643202" y="142240"/>
                  </a:lnTo>
                  <a:lnTo>
                    <a:pt x="1643202" y="392430"/>
                  </a:lnTo>
                  <a:lnTo>
                    <a:pt x="1456220" y="392430"/>
                  </a:lnTo>
                  <a:lnTo>
                    <a:pt x="1460919" y="405130"/>
                  </a:lnTo>
                  <a:lnTo>
                    <a:pt x="1456220" y="412750"/>
                  </a:lnTo>
                  <a:lnTo>
                    <a:pt x="1726164" y="412750"/>
                  </a:lnTo>
                  <a:lnTo>
                    <a:pt x="1725998" y="411480"/>
                  </a:lnTo>
                  <a:lnTo>
                    <a:pt x="1727287" y="402590"/>
                  </a:lnTo>
                  <a:lnTo>
                    <a:pt x="1730984" y="394970"/>
                  </a:lnTo>
                  <a:lnTo>
                    <a:pt x="1716338" y="394970"/>
                  </a:lnTo>
                  <a:lnTo>
                    <a:pt x="1682065" y="368300"/>
                  </a:lnTo>
                  <a:lnTo>
                    <a:pt x="1673224" y="199390"/>
                  </a:lnTo>
                  <a:lnTo>
                    <a:pt x="1674211" y="186690"/>
                  </a:lnTo>
                  <a:lnTo>
                    <a:pt x="1697359" y="148590"/>
                  </a:lnTo>
                  <a:lnTo>
                    <a:pt x="1706481" y="143510"/>
                  </a:lnTo>
                  <a:lnTo>
                    <a:pt x="1711448" y="142240"/>
                  </a:lnTo>
                  <a:close/>
                </a:path>
                <a:path w="3705225" h="537210">
                  <a:moveTo>
                    <a:pt x="2656192" y="392430"/>
                  </a:moveTo>
                  <a:lnTo>
                    <a:pt x="2484932" y="392430"/>
                  </a:lnTo>
                  <a:lnTo>
                    <a:pt x="2488310" y="401320"/>
                  </a:lnTo>
                  <a:lnTo>
                    <a:pt x="2489238" y="407670"/>
                  </a:lnTo>
                  <a:lnTo>
                    <a:pt x="2486342" y="410210"/>
                  </a:lnTo>
                  <a:lnTo>
                    <a:pt x="2484881" y="412750"/>
                  </a:lnTo>
                  <a:lnTo>
                    <a:pt x="2656319" y="412750"/>
                  </a:lnTo>
                  <a:lnTo>
                    <a:pt x="2651620" y="398780"/>
                  </a:lnTo>
                  <a:lnTo>
                    <a:pt x="2656192" y="392430"/>
                  </a:lnTo>
                  <a:close/>
                </a:path>
                <a:path w="3705225" h="537210">
                  <a:moveTo>
                    <a:pt x="3332280" y="142240"/>
                  </a:moveTo>
                  <a:lnTo>
                    <a:pt x="3215030" y="142240"/>
                  </a:lnTo>
                  <a:lnTo>
                    <a:pt x="3225733" y="143510"/>
                  </a:lnTo>
                  <a:lnTo>
                    <a:pt x="3235605" y="146050"/>
                  </a:lnTo>
                  <a:lnTo>
                    <a:pt x="3264509" y="179070"/>
                  </a:lnTo>
                  <a:lnTo>
                    <a:pt x="3268300" y="334010"/>
                  </a:lnTo>
                  <a:lnTo>
                    <a:pt x="3267432" y="344170"/>
                  </a:lnTo>
                  <a:lnTo>
                    <a:pt x="3244544" y="382270"/>
                  </a:lnTo>
                  <a:lnTo>
                    <a:pt x="3215030" y="392430"/>
                  </a:lnTo>
                  <a:lnTo>
                    <a:pt x="2656370" y="392430"/>
                  </a:lnTo>
                  <a:lnTo>
                    <a:pt x="2659760" y="401320"/>
                  </a:lnTo>
                  <a:lnTo>
                    <a:pt x="2660675" y="407670"/>
                  </a:lnTo>
                  <a:lnTo>
                    <a:pt x="2657779" y="410210"/>
                  </a:lnTo>
                  <a:lnTo>
                    <a:pt x="2656319" y="412750"/>
                  </a:lnTo>
                  <a:lnTo>
                    <a:pt x="2996285" y="412750"/>
                  </a:lnTo>
                  <a:lnTo>
                    <a:pt x="2994875" y="408940"/>
                  </a:lnTo>
                  <a:lnTo>
                    <a:pt x="2999574" y="401320"/>
                  </a:lnTo>
                  <a:lnTo>
                    <a:pt x="3474339" y="401320"/>
                  </a:lnTo>
                  <a:lnTo>
                    <a:pt x="3471989" y="394970"/>
                  </a:lnTo>
                  <a:lnTo>
                    <a:pt x="3344556" y="394970"/>
                  </a:lnTo>
                  <a:lnTo>
                    <a:pt x="3335856" y="392430"/>
                  </a:lnTo>
                  <a:lnTo>
                    <a:pt x="3307146" y="367030"/>
                  </a:lnTo>
                  <a:lnTo>
                    <a:pt x="3296208" y="323850"/>
                  </a:lnTo>
                  <a:lnTo>
                    <a:pt x="3328606" y="321310"/>
                  </a:lnTo>
                  <a:lnTo>
                    <a:pt x="3372642" y="321310"/>
                  </a:lnTo>
                  <a:lnTo>
                    <a:pt x="3371057" y="316230"/>
                  </a:lnTo>
                  <a:lnTo>
                    <a:pt x="3367082" y="308610"/>
                  </a:lnTo>
                  <a:lnTo>
                    <a:pt x="3361499" y="300990"/>
                  </a:lnTo>
                  <a:lnTo>
                    <a:pt x="3331260" y="269240"/>
                  </a:lnTo>
                  <a:lnTo>
                    <a:pt x="3323425" y="260350"/>
                  </a:lnTo>
                  <a:lnTo>
                    <a:pt x="3301698" y="219710"/>
                  </a:lnTo>
                  <a:lnTo>
                    <a:pt x="3299874" y="201930"/>
                  </a:lnTo>
                  <a:lnTo>
                    <a:pt x="3299923" y="199390"/>
                  </a:lnTo>
                  <a:lnTo>
                    <a:pt x="3311452" y="158750"/>
                  </a:lnTo>
                  <a:lnTo>
                    <a:pt x="3327257" y="144780"/>
                  </a:lnTo>
                  <a:lnTo>
                    <a:pt x="3332280" y="142240"/>
                  </a:lnTo>
                  <a:close/>
                </a:path>
                <a:path w="3705225" h="537210">
                  <a:moveTo>
                    <a:pt x="1373718" y="396240"/>
                  </a:moveTo>
                  <a:lnTo>
                    <a:pt x="965936" y="396240"/>
                  </a:lnTo>
                  <a:lnTo>
                    <a:pt x="969124" y="397510"/>
                  </a:lnTo>
                  <a:lnTo>
                    <a:pt x="971943" y="400050"/>
                  </a:lnTo>
                  <a:lnTo>
                    <a:pt x="974877" y="402590"/>
                  </a:lnTo>
                  <a:lnTo>
                    <a:pt x="970191" y="408940"/>
                  </a:lnTo>
                  <a:lnTo>
                    <a:pt x="1215936" y="408940"/>
                  </a:lnTo>
                  <a:lnTo>
                    <a:pt x="1219212" y="401320"/>
                  </a:lnTo>
                  <a:lnTo>
                    <a:pt x="1377467" y="401320"/>
                  </a:lnTo>
                  <a:lnTo>
                    <a:pt x="1373718" y="396240"/>
                  </a:lnTo>
                  <a:close/>
                </a:path>
                <a:path w="3705225" h="537210">
                  <a:moveTo>
                    <a:pt x="3540264" y="382270"/>
                  </a:moveTo>
                  <a:lnTo>
                    <a:pt x="3474326" y="382270"/>
                  </a:lnTo>
                  <a:lnTo>
                    <a:pt x="3475799" y="386080"/>
                  </a:lnTo>
                  <a:lnTo>
                    <a:pt x="3477755" y="389890"/>
                  </a:lnTo>
                  <a:lnTo>
                    <a:pt x="3478707" y="396240"/>
                  </a:lnTo>
                  <a:lnTo>
                    <a:pt x="3475799" y="400050"/>
                  </a:lnTo>
                  <a:lnTo>
                    <a:pt x="3474339" y="401320"/>
                  </a:lnTo>
                  <a:lnTo>
                    <a:pt x="3540264" y="401320"/>
                  </a:lnTo>
                  <a:lnTo>
                    <a:pt x="3535578" y="388620"/>
                  </a:lnTo>
                  <a:lnTo>
                    <a:pt x="3540264" y="382270"/>
                  </a:lnTo>
                  <a:close/>
                </a:path>
                <a:path w="3705225" h="537210">
                  <a:moveTo>
                    <a:pt x="1083652" y="142240"/>
                  </a:moveTo>
                  <a:lnTo>
                    <a:pt x="1053464" y="142240"/>
                  </a:lnTo>
                  <a:lnTo>
                    <a:pt x="1053365" y="336550"/>
                  </a:lnTo>
                  <a:lnTo>
                    <a:pt x="1052473" y="347980"/>
                  </a:lnTo>
                  <a:lnTo>
                    <a:pt x="1029321" y="386080"/>
                  </a:lnTo>
                  <a:lnTo>
                    <a:pt x="999528" y="394970"/>
                  </a:lnTo>
                  <a:lnTo>
                    <a:pt x="1372781" y="394970"/>
                  </a:lnTo>
                  <a:lnTo>
                    <a:pt x="1373581" y="392430"/>
                  </a:lnTo>
                  <a:lnTo>
                    <a:pt x="1083652" y="392430"/>
                  </a:lnTo>
                  <a:lnTo>
                    <a:pt x="1083652" y="142240"/>
                  </a:lnTo>
                  <a:close/>
                </a:path>
                <a:path w="3705225" h="537210">
                  <a:moveTo>
                    <a:pt x="1397419" y="172720"/>
                  </a:moveTo>
                  <a:lnTo>
                    <a:pt x="1385328" y="172720"/>
                  </a:lnTo>
                  <a:lnTo>
                    <a:pt x="1380591" y="175260"/>
                  </a:lnTo>
                  <a:lnTo>
                    <a:pt x="1374711" y="186690"/>
                  </a:lnTo>
                  <a:lnTo>
                    <a:pt x="1373377" y="193040"/>
                  </a:lnTo>
                  <a:lnTo>
                    <a:pt x="1373497" y="201930"/>
                  </a:lnTo>
                  <a:lnTo>
                    <a:pt x="1390053" y="240030"/>
                  </a:lnTo>
                  <a:lnTo>
                    <a:pt x="1401800" y="251460"/>
                  </a:lnTo>
                  <a:lnTo>
                    <a:pt x="1409712" y="259080"/>
                  </a:lnTo>
                  <a:lnTo>
                    <a:pt x="1414919" y="264160"/>
                  </a:lnTo>
                  <a:lnTo>
                    <a:pt x="1417446" y="266700"/>
                  </a:lnTo>
                  <a:lnTo>
                    <a:pt x="1423379" y="273050"/>
                  </a:lnTo>
                  <a:lnTo>
                    <a:pt x="1428588" y="280670"/>
                  </a:lnTo>
                  <a:lnTo>
                    <a:pt x="1433077" y="287020"/>
                  </a:lnTo>
                  <a:lnTo>
                    <a:pt x="1436852" y="294640"/>
                  </a:lnTo>
                  <a:lnTo>
                    <a:pt x="1438998" y="298450"/>
                  </a:lnTo>
                  <a:lnTo>
                    <a:pt x="1440764" y="302260"/>
                  </a:lnTo>
                  <a:lnTo>
                    <a:pt x="1445310" y="314960"/>
                  </a:lnTo>
                  <a:lnTo>
                    <a:pt x="1446987" y="322580"/>
                  </a:lnTo>
                  <a:lnTo>
                    <a:pt x="1446964" y="332740"/>
                  </a:lnTo>
                  <a:lnTo>
                    <a:pt x="1434871" y="374650"/>
                  </a:lnTo>
                  <a:lnTo>
                    <a:pt x="1411516" y="392430"/>
                  </a:lnTo>
                  <a:lnTo>
                    <a:pt x="1406105" y="394970"/>
                  </a:lnTo>
                  <a:lnTo>
                    <a:pt x="1454759" y="394970"/>
                  </a:lnTo>
                  <a:lnTo>
                    <a:pt x="1456220" y="392430"/>
                  </a:lnTo>
                  <a:lnTo>
                    <a:pt x="1475333" y="392430"/>
                  </a:lnTo>
                  <a:lnTo>
                    <a:pt x="1475333" y="203200"/>
                  </a:lnTo>
                  <a:lnTo>
                    <a:pt x="1412938" y="203200"/>
                  </a:lnTo>
                  <a:lnTo>
                    <a:pt x="1411985" y="193040"/>
                  </a:lnTo>
                  <a:lnTo>
                    <a:pt x="1409357" y="184150"/>
                  </a:lnTo>
                  <a:lnTo>
                    <a:pt x="1401927" y="175260"/>
                  </a:lnTo>
                  <a:lnTo>
                    <a:pt x="1397419" y="172720"/>
                  </a:lnTo>
                  <a:close/>
                </a:path>
                <a:path w="3705225" h="537210">
                  <a:moveTo>
                    <a:pt x="1808759" y="300990"/>
                  </a:moveTo>
                  <a:lnTo>
                    <a:pt x="1780908" y="300990"/>
                  </a:lnTo>
                  <a:lnTo>
                    <a:pt x="1780809" y="336550"/>
                  </a:lnTo>
                  <a:lnTo>
                    <a:pt x="1779918" y="347980"/>
                  </a:lnTo>
                  <a:lnTo>
                    <a:pt x="1757702" y="384810"/>
                  </a:lnTo>
                  <a:lnTo>
                    <a:pt x="1731771" y="394970"/>
                  </a:lnTo>
                  <a:lnTo>
                    <a:pt x="1977174" y="394970"/>
                  </a:lnTo>
                  <a:lnTo>
                    <a:pt x="1968479" y="392430"/>
                  </a:lnTo>
                  <a:lnTo>
                    <a:pt x="1808759" y="392430"/>
                  </a:lnTo>
                  <a:lnTo>
                    <a:pt x="1808759" y="300990"/>
                  </a:lnTo>
                  <a:close/>
                </a:path>
                <a:path w="3705225" h="537210">
                  <a:moveTo>
                    <a:pt x="3358895" y="172720"/>
                  </a:moveTo>
                  <a:lnTo>
                    <a:pt x="3346780" y="172720"/>
                  </a:lnTo>
                  <a:lnTo>
                    <a:pt x="3342068" y="175260"/>
                  </a:lnTo>
                  <a:lnTo>
                    <a:pt x="3336213" y="186690"/>
                  </a:lnTo>
                  <a:lnTo>
                    <a:pt x="3334867" y="193040"/>
                  </a:lnTo>
                  <a:lnTo>
                    <a:pt x="3334986" y="201930"/>
                  </a:lnTo>
                  <a:lnTo>
                    <a:pt x="3351529" y="240030"/>
                  </a:lnTo>
                  <a:lnTo>
                    <a:pt x="3363252" y="251460"/>
                  </a:lnTo>
                  <a:lnTo>
                    <a:pt x="3376421" y="264160"/>
                  </a:lnTo>
                  <a:lnTo>
                    <a:pt x="3384849" y="273050"/>
                  </a:lnTo>
                  <a:lnTo>
                    <a:pt x="3390068" y="280670"/>
                  </a:lnTo>
                  <a:lnTo>
                    <a:pt x="3394572" y="287020"/>
                  </a:lnTo>
                  <a:lnTo>
                    <a:pt x="3398354" y="294640"/>
                  </a:lnTo>
                  <a:lnTo>
                    <a:pt x="3400513" y="298450"/>
                  </a:lnTo>
                  <a:lnTo>
                    <a:pt x="3402215" y="302260"/>
                  </a:lnTo>
                  <a:lnTo>
                    <a:pt x="3403561" y="306070"/>
                  </a:lnTo>
                  <a:lnTo>
                    <a:pt x="3406775" y="314960"/>
                  </a:lnTo>
                  <a:lnTo>
                    <a:pt x="3408476" y="322580"/>
                  </a:lnTo>
                  <a:lnTo>
                    <a:pt x="3401850" y="364490"/>
                  </a:lnTo>
                  <a:lnTo>
                    <a:pt x="3372967" y="392430"/>
                  </a:lnTo>
                  <a:lnTo>
                    <a:pt x="3367608" y="394970"/>
                  </a:lnTo>
                  <a:lnTo>
                    <a:pt x="3471989" y="394970"/>
                  </a:lnTo>
                  <a:lnTo>
                    <a:pt x="3469640" y="388620"/>
                  </a:lnTo>
                  <a:lnTo>
                    <a:pt x="3474326" y="382270"/>
                  </a:lnTo>
                  <a:lnTo>
                    <a:pt x="3626776" y="382270"/>
                  </a:lnTo>
                  <a:lnTo>
                    <a:pt x="3624850" y="378460"/>
                  </a:lnTo>
                  <a:lnTo>
                    <a:pt x="3498799" y="378460"/>
                  </a:lnTo>
                  <a:lnTo>
                    <a:pt x="3496246" y="375920"/>
                  </a:lnTo>
                  <a:lnTo>
                    <a:pt x="3491141" y="367030"/>
                  </a:lnTo>
                  <a:lnTo>
                    <a:pt x="3487839" y="361950"/>
                  </a:lnTo>
                  <a:lnTo>
                    <a:pt x="3483635" y="355600"/>
                  </a:lnTo>
                  <a:lnTo>
                    <a:pt x="3482581" y="353060"/>
                  </a:lnTo>
                  <a:lnTo>
                    <a:pt x="3481412" y="350520"/>
                  </a:lnTo>
                  <a:lnTo>
                    <a:pt x="3482911" y="349250"/>
                  </a:lnTo>
                  <a:lnTo>
                    <a:pt x="3484156" y="345440"/>
                  </a:lnTo>
                  <a:lnTo>
                    <a:pt x="3488423" y="341630"/>
                  </a:lnTo>
                  <a:lnTo>
                    <a:pt x="3606236" y="341630"/>
                  </a:lnTo>
                  <a:lnTo>
                    <a:pt x="3604310" y="337820"/>
                  </a:lnTo>
                  <a:lnTo>
                    <a:pt x="3602723" y="337820"/>
                  </a:lnTo>
                  <a:lnTo>
                    <a:pt x="3601021" y="334010"/>
                  </a:lnTo>
                  <a:lnTo>
                    <a:pt x="3599611" y="331470"/>
                  </a:lnTo>
                  <a:lnTo>
                    <a:pt x="3600754" y="330200"/>
                  </a:lnTo>
                  <a:lnTo>
                    <a:pt x="3596217" y="321310"/>
                  </a:lnTo>
                  <a:lnTo>
                    <a:pt x="3500704" y="321310"/>
                  </a:lnTo>
                  <a:lnTo>
                    <a:pt x="3498906" y="316230"/>
                  </a:lnTo>
                  <a:lnTo>
                    <a:pt x="3497045" y="309880"/>
                  </a:lnTo>
                  <a:lnTo>
                    <a:pt x="3495476" y="303530"/>
                  </a:lnTo>
                  <a:lnTo>
                    <a:pt x="3494557" y="297180"/>
                  </a:lnTo>
                  <a:lnTo>
                    <a:pt x="3494227" y="292100"/>
                  </a:lnTo>
                  <a:lnTo>
                    <a:pt x="3498507" y="287020"/>
                  </a:lnTo>
                  <a:lnTo>
                    <a:pt x="3500704" y="281940"/>
                  </a:lnTo>
                  <a:lnTo>
                    <a:pt x="3576122" y="281940"/>
                  </a:lnTo>
                  <a:lnTo>
                    <a:pt x="3574177" y="278130"/>
                  </a:lnTo>
                  <a:lnTo>
                    <a:pt x="3472243" y="278130"/>
                  </a:lnTo>
                  <a:lnTo>
                    <a:pt x="3468483" y="271780"/>
                  </a:lnTo>
                  <a:lnTo>
                    <a:pt x="3467158" y="262890"/>
                  </a:lnTo>
                  <a:lnTo>
                    <a:pt x="3468312" y="252730"/>
                  </a:lnTo>
                  <a:lnTo>
                    <a:pt x="3471989" y="245110"/>
                  </a:lnTo>
                  <a:lnTo>
                    <a:pt x="3493211" y="245110"/>
                  </a:lnTo>
                  <a:lnTo>
                    <a:pt x="3495611" y="236220"/>
                  </a:lnTo>
                  <a:lnTo>
                    <a:pt x="3496944" y="229870"/>
                  </a:lnTo>
                  <a:lnTo>
                    <a:pt x="3498786" y="224790"/>
                  </a:lnTo>
                  <a:lnTo>
                    <a:pt x="3592025" y="224790"/>
                  </a:lnTo>
                  <a:lnTo>
                    <a:pt x="3600340" y="208280"/>
                  </a:lnTo>
                  <a:lnTo>
                    <a:pt x="3444100" y="208280"/>
                  </a:lnTo>
                  <a:lnTo>
                    <a:pt x="3441318" y="204470"/>
                  </a:lnTo>
                  <a:lnTo>
                    <a:pt x="3441249" y="203200"/>
                  </a:lnTo>
                  <a:lnTo>
                    <a:pt x="3374428" y="203200"/>
                  </a:lnTo>
                  <a:lnTo>
                    <a:pt x="3373462" y="193040"/>
                  </a:lnTo>
                  <a:lnTo>
                    <a:pt x="3370821" y="184150"/>
                  </a:lnTo>
                  <a:lnTo>
                    <a:pt x="3366516" y="179070"/>
                  </a:lnTo>
                  <a:lnTo>
                    <a:pt x="3363404" y="175260"/>
                  </a:lnTo>
                  <a:lnTo>
                    <a:pt x="3358895" y="172720"/>
                  </a:lnTo>
                  <a:close/>
                </a:path>
                <a:path w="3705225" h="537210">
                  <a:moveTo>
                    <a:pt x="430415" y="142240"/>
                  </a:moveTo>
                  <a:lnTo>
                    <a:pt x="350037" y="142240"/>
                  </a:lnTo>
                  <a:lnTo>
                    <a:pt x="361819" y="143510"/>
                  </a:lnTo>
                  <a:lnTo>
                    <a:pt x="372341" y="146050"/>
                  </a:lnTo>
                  <a:lnTo>
                    <a:pt x="399856" y="177800"/>
                  </a:lnTo>
                  <a:lnTo>
                    <a:pt x="403167" y="240030"/>
                  </a:lnTo>
                  <a:lnTo>
                    <a:pt x="402304" y="250190"/>
                  </a:lnTo>
                  <a:lnTo>
                    <a:pt x="379533" y="288290"/>
                  </a:lnTo>
                  <a:lnTo>
                    <a:pt x="350037" y="298450"/>
                  </a:lnTo>
                  <a:lnTo>
                    <a:pt x="330466" y="298450"/>
                  </a:lnTo>
                  <a:lnTo>
                    <a:pt x="330466" y="392430"/>
                  </a:lnTo>
                  <a:lnTo>
                    <a:pt x="430415" y="392430"/>
                  </a:lnTo>
                  <a:lnTo>
                    <a:pt x="430415" y="142240"/>
                  </a:lnTo>
                  <a:close/>
                </a:path>
                <a:path w="3705225" h="537210">
                  <a:moveTo>
                    <a:pt x="487044" y="298450"/>
                  </a:moveTo>
                  <a:lnTo>
                    <a:pt x="464388" y="298450"/>
                  </a:lnTo>
                  <a:lnTo>
                    <a:pt x="464388" y="392430"/>
                  </a:lnTo>
                  <a:lnTo>
                    <a:pt x="507618" y="392430"/>
                  </a:lnTo>
                  <a:lnTo>
                    <a:pt x="487044" y="298450"/>
                  </a:lnTo>
                  <a:close/>
                </a:path>
                <a:path w="3705225" h="537210">
                  <a:moveTo>
                    <a:pt x="573493" y="142240"/>
                  </a:moveTo>
                  <a:lnTo>
                    <a:pt x="483958" y="142240"/>
                  </a:lnTo>
                  <a:lnTo>
                    <a:pt x="497230" y="143510"/>
                  </a:lnTo>
                  <a:lnTo>
                    <a:pt x="508604" y="146050"/>
                  </a:lnTo>
                  <a:lnTo>
                    <a:pt x="534446" y="177800"/>
                  </a:lnTo>
                  <a:lnTo>
                    <a:pt x="537261" y="240030"/>
                  </a:lnTo>
                  <a:lnTo>
                    <a:pt x="536239" y="251460"/>
                  </a:lnTo>
                  <a:lnTo>
                    <a:pt x="532833" y="262890"/>
                  </a:lnTo>
                  <a:lnTo>
                    <a:pt x="527157" y="273050"/>
                  </a:lnTo>
                  <a:lnTo>
                    <a:pt x="519214" y="283210"/>
                  </a:lnTo>
                  <a:lnTo>
                    <a:pt x="544372" y="392430"/>
                  </a:lnTo>
                  <a:lnTo>
                    <a:pt x="573493" y="392430"/>
                  </a:lnTo>
                  <a:lnTo>
                    <a:pt x="573493" y="142240"/>
                  </a:lnTo>
                  <a:close/>
                </a:path>
                <a:path w="3705225" h="537210">
                  <a:moveTo>
                    <a:pt x="693572" y="142240"/>
                  </a:moveTo>
                  <a:lnTo>
                    <a:pt x="670217" y="142240"/>
                  </a:lnTo>
                  <a:lnTo>
                    <a:pt x="670217" y="180340"/>
                  </a:lnTo>
                  <a:lnTo>
                    <a:pt x="607466" y="180340"/>
                  </a:lnTo>
                  <a:lnTo>
                    <a:pt x="607466" y="247650"/>
                  </a:lnTo>
                  <a:lnTo>
                    <a:pt x="653313" y="247650"/>
                  </a:lnTo>
                  <a:lnTo>
                    <a:pt x="653313" y="285750"/>
                  </a:lnTo>
                  <a:lnTo>
                    <a:pt x="607466" y="285750"/>
                  </a:lnTo>
                  <a:lnTo>
                    <a:pt x="607466" y="354330"/>
                  </a:lnTo>
                  <a:lnTo>
                    <a:pt x="670217" y="354330"/>
                  </a:lnTo>
                  <a:lnTo>
                    <a:pt x="670217" y="392430"/>
                  </a:lnTo>
                  <a:lnTo>
                    <a:pt x="693572" y="392430"/>
                  </a:lnTo>
                  <a:lnTo>
                    <a:pt x="693572" y="142240"/>
                  </a:lnTo>
                  <a:close/>
                </a:path>
                <a:path w="3705225" h="537210">
                  <a:moveTo>
                    <a:pt x="727544" y="234950"/>
                  </a:moveTo>
                  <a:lnTo>
                    <a:pt x="727544" y="392430"/>
                  </a:lnTo>
                  <a:lnTo>
                    <a:pt x="760450" y="392430"/>
                  </a:lnTo>
                  <a:lnTo>
                    <a:pt x="727544" y="234950"/>
                  </a:lnTo>
                  <a:close/>
                </a:path>
                <a:path w="3705225" h="537210">
                  <a:moveTo>
                    <a:pt x="817257" y="234950"/>
                  </a:moveTo>
                  <a:lnTo>
                    <a:pt x="787768" y="392430"/>
                  </a:lnTo>
                  <a:lnTo>
                    <a:pt x="817257" y="392430"/>
                  </a:lnTo>
                  <a:lnTo>
                    <a:pt x="817257" y="234950"/>
                  </a:lnTo>
                  <a:close/>
                </a:path>
                <a:path w="3705225" h="537210">
                  <a:moveTo>
                    <a:pt x="881608" y="142240"/>
                  </a:moveTo>
                  <a:lnTo>
                    <a:pt x="851230" y="142240"/>
                  </a:lnTo>
                  <a:lnTo>
                    <a:pt x="851230" y="392430"/>
                  </a:lnTo>
                  <a:lnTo>
                    <a:pt x="881608" y="392430"/>
                  </a:lnTo>
                  <a:lnTo>
                    <a:pt x="881608" y="142240"/>
                  </a:lnTo>
                  <a:close/>
                </a:path>
                <a:path w="3705225" h="537210">
                  <a:moveTo>
                    <a:pt x="945768" y="142240"/>
                  </a:moveTo>
                  <a:lnTo>
                    <a:pt x="915581" y="142240"/>
                  </a:lnTo>
                  <a:lnTo>
                    <a:pt x="915581" y="392430"/>
                  </a:lnTo>
                  <a:lnTo>
                    <a:pt x="983733" y="392430"/>
                  </a:lnTo>
                  <a:lnTo>
                    <a:pt x="978755" y="391160"/>
                  </a:lnTo>
                  <a:lnTo>
                    <a:pt x="969654" y="384810"/>
                  </a:lnTo>
                  <a:lnTo>
                    <a:pt x="946747" y="347980"/>
                  </a:lnTo>
                  <a:lnTo>
                    <a:pt x="945866" y="336550"/>
                  </a:lnTo>
                  <a:lnTo>
                    <a:pt x="945768" y="142240"/>
                  </a:lnTo>
                  <a:close/>
                </a:path>
                <a:path w="3705225" h="537210">
                  <a:moveTo>
                    <a:pt x="1117625" y="234950"/>
                  </a:moveTo>
                  <a:lnTo>
                    <a:pt x="1117625" y="392430"/>
                  </a:lnTo>
                  <a:lnTo>
                    <a:pt x="1150531" y="392430"/>
                  </a:lnTo>
                  <a:lnTo>
                    <a:pt x="1117625" y="234950"/>
                  </a:lnTo>
                  <a:close/>
                </a:path>
                <a:path w="3705225" h="537210">
                  <a:moveTo>
                    <a:pt x="1207338" y="234950"/>
                  </a:moveTo>
                  <a:lnTo>
                    <a:pt x="1177836" y="392430"/>
                  </a:lnTo>
                  <a:lnTo>
                    <a:pt x="1207338" y="392430"/>
                  </a:lnTo>
                  <a:lnTo>
                    <a:pt x="1207338" y="234950"/>
                  </a:lnTo>
                  <a:close/>
                </a:path>
                <a:path w="3705225" h="537210">
                  <a:moveTo>
                    <a:pt x="1043978" y="121920"/>
                  </a:moveTo>
                  <a:lnTo>
                    <a:pt x="902715" y="121920"/>
                  </a:lnTo>
                  <a:lnTo>
                    <a:pt x="904176" y="127000"/>
                  </a:lnTo>
                  <a:lnTo>
                    <a:pt x="906144" y="130810"/>
                  </a:lnTo>
                  <a:lnTo>
                    <a:pt x="907072" y="137160"/>
                  </a:lnTo>
                  <a:lnTo>
                    <a:pt x="904189" y="139700"/>
                  </a:lnTo>
                  <a:lnTo>
                    <a:pt x="902715" y="142240"/>
                  </a:lnTo>
                  <a:lnTo>
                    <a:pt x="1241310" y="142240"/>
                  </a:lnTo>
                  <a:lnTo>
                    <a:pt x="1241310" y="392430"/>
                  </a:lnTo>
                  <a:lnTo>
                    <a:pt x="1373581" y="392430"/>
                  </a:lnTo>
                  <a:lnTo>
                    <a:pt x="1368386" y="389890"/>
                  </a:lnTo>
                  <a:lnTo>
                    <a:pt x="1363713" y="387350"/>
                  </a:lnTo>
                  <a:lnTo>
                    <a:pt x="1339350" y="351790"/>
                  </a:lnTo>
                  <a:lnTo>
                    <a:pt x="1336271" y="337820"/>
                  </a:lnTo>
                  <a:lnTo>
                    <a:pt x="1308049" y="337820"/>
                  </a:lnTo>
                  <a:lnTo>
                    <a:pt x="1306347" y="334010"/>
                  </a:lnTo>
                  <a:lnTo>
                    <a:pt x="1304937" y="331470"/>
                  </a:lnTo>
                  <a:lnTo>
                    <a:pt x="1307858" y="328930"/>
                  </a:lnTo>
                  <a:lnTo>
                    <a:pt x="1310690" y="326390"/>
                  </a:lnTo>
                  <a:lnTo>
                    <a:pt x="1313789" y="325120"/>
                  </a:lnTo>
                  <a:lnTo>
                    <a:pt x="1334853" y="325120"/>
                  </a:lnTo>
                  <a:lnTo>
                    <a:pt x="1334744" y="323850"/>
                  </a:lnTo>
                  <a:lnTo>
                    <a:pt x="1367104" y="321310"/>
                  </a:lnTo>
                  <a:lnTo>
                    <a:pt x="1411165" y="321310"/>
                  </a:lnTo>
                  <a:lnTo>
                    <a:pt x="1409569" y="316230"/>
                  </a:lnTo>
                  <a:lnTo>
                    <a:pt x="1405581" y="308610"/>
                  </a:lnTo>
                  <a:lnTo>
                    <a:pt x="1399997" y="300990"/>
                  </a:lnTo>
                  <a:lnTo>
                    <a:pt x="1369796" y="269240"/>
                  </a:lnTo>
                  <a:lnTo>
                    <a:pt x="1361966" y="260350"/>
                  </a:lnTo>
                  <a:lnTo>
                    <a:pt x="1355374" y="251460"/>
                  </a:lnTo>
                  <a:lnTo>
                    <a:pt x="1350017" y="243840"/>
                  </a:lnTo>
                  <a:lnTo>
                    <a:pt x="1348643" y="241300"/>
                  </a:lnTo>
                  <a:lnTo>
                    <a:pt x="1298346" y="241300"/>
                  </a:lnTo>
                  <a:lnTo>
                    <a:pt x="1296136" y="236220"/>
                  </a:lnTo>
                  <a:lnTo>
                    <a:pt x="1291869" y="231140"/>
                  </a:lnTo>
                  <a:lnTo>
                    <a:pt x="1292199" y="227330"/>
                  </a:lnTo>
                  <a:lnTo>
                    <a:pt x="1293111" y="220980"/>
                  </a:lnTo>
                  <a:lnTo>
                    <a:pt x="1294677" y="214630"/>
                  </a:lnTo>
                  <a:lnTo>
                    <a:pt x="1296541" y="208280"/>
                  </a:lnTo>
                  <a:lnTo>
                    <a:pt x="1298346" y="201930"/>
                  </a:lnTo>
                  <a:lnTo>
                    <a:pt x="1338397" y="201930"/>
                  </a:lnTo>
                  <a:lnTo>
                    <a:pt x="1338446" y="199390"/>
                  </a:lnTo>
                  <a:lnTo>
                    <a:pt x="1339631" y="185420"/>
                  </a:lnTo>
                  <a:lnTo>
                    <a:pt x="1341746" y="177800"/>
                  </a:lnTo>
                  <a:lnTo>
                    <a:pt x="1310690" y="177800"/>
                  </a:lnTo>
                  <a:lnTo>
                    <a:pt x="1307858" y="173990"/>
                  </a:lnTo>
                  <a:lnTo>
                    <a:pt x="1304924" y="171450"/>
                  </a:lnTo>
                  <a:lnTo>
                    <a:pt x="1309623" y="165100"/>
                  </a:lnTo>
                  <a:lnTo>
                    <a:pt x="1346739" y="165100"/>
                  </a:lnTo>
                  <a:lnTo>
                    <a:pt x="1349970" y="158750"/>
                  </a:lnTo>
                  <a:lnTo>
                    <a:pt x="1390662" y="138430"/>
                  </a:lnTo>
                  <a:lnTo>
                    <a:pt x="1841398" y="138430"/>
                  </a:lnTo>
                  <a:lnTo>
                    <a:pt x="1838197" y="137160"/>
                  </a:lnTo>
                  <a:lnTo>
                    <a:pt x="1835378" y="134620"/>
                  </a:lnTo>
                  <a:lnTo>
                    <a:pt x="1832444" y="132080"/>
                  </a:lnTo>
                  <a:lnTo>
                    <a:pt x="1047407" y="132080"/>
                  </a:lnTo>
                  <a:lnTo>
                    <a:pt x="1043038" y="128270"/>
                  </a:lnTo>
                  <a:lnTo>
                    <a:pt x="1043978" y="121920"/>
                  </a:lnTo>
                  <a:close/>
                </a:path>
                <a:path w="3705225" h="537210">
                  <a:moveTo>
                    <a:pt x="1609229" y="142240"/>
                  </a:moveTo>
                  <a:lnTo>
                    <a:pt x="1528889" y="142240"/>
                  </a:lnTo>
                  <a:lnTo>
                    <a:pt x="1540671" y="143510"/>
                  </a:lnTo>
                  <a:lnTo>
                    <a:pt x="1551193" y="146050"/>
                  </a:lnTo>
                  <a:lnTo>
                    <a:pt x="1578697" y="177800"/>
                  </a:lnTo>
                  <a:lnTo>
                    <a:pt x="1582007" y="240030"/>
                  </a:lnTo>
                  <a:lnTo>
                    <a:pt x="1581143" y="250190"/>
                  </a:lnTo>
                  <a:lnTo>
                    <a:pt x="1558384" y="288290"/>
                  </a:lnTo>
                  <a:lnTo>
                    <a:pt x="1528889" y="298450"/>
                  </a:lnTo>
                  <a:lnTo>
                    <a:pt x="1509306" y="298450"/>
                  </a:lnTo>
                  <a:lnTo>
                    <a:pt x="1509306" y="392430"/>
                  </a:lnTo>
                  <a:lnTo>
                    <a:pt x="1609229" y="392430"/>
                  </a:lnTo>
                  <a:lnTo>
                    <a:pt x="1609229" y="142240"/>
                  </a:lnTo>
                  <a:close/>
                </a:path>
                <a:path w="3705225" h="537210">
                  <a:moveTo>
                    <a:pt x="1964905" y="142240"/>
                  </a:moveTo>
                  <a:lnTo>
                    <a:pt x="1905495" y="142240"/>
                  </a:lnTo>
                  <a:lnTo>
                    <a:pt x="1905495" y="180340"/>
                  </a:lnTo>
                  <a:lnTo>
                    <a:pt x="1842731" y="180340"/>
                  </a:lnTo>
                  <a:lnTo>
                    <a:pt x="1842731" y="247650"/>
                  </a:lnTo>
                  <a:lnTo>
                    <a:pt x="1888566" y="247650"/>
                  </a:lnTo>
                  <a:lnTo>
                    <a:pt x="1888566" y="285750"/>
                  </a:lnTo>
                  <a:lnTo>
                    <a:pt x="1842731" y="285750"/>
                  </a:lnTo>
                  <a:lnTo>
                    <a:pt x="1842731" y="354330"/>
                  </a:lnTo>
                  <a:lnTo>
                    <a:pt x="1905495" y="354330"/>
                  </a:lnTo>
                  <a:lnTo>
                    <a:pt x="1905495" y="392430"/>
                  </a:lnTo>
                  <a:lnTo>
                    <a:pt x="1968479" y="392430"/>
                  </a:lnTo>
                  <a:lnTo>
                    <a:pt x="1960638" y="388620"/>
                  </a:lnTo>
                  <a:lnTo>
                    <a:pt x="1953666" y="384810"/>
                  </a:lnTo>
                  <a:lnTo>
                    <a:pt x="1933438" y="351790"/>
                  </a:lnTo>
                  <a:lnTo>
                    <a:pt x="1928825" y="323850"/>
                  </a:lnTo>
                  <a:lnTo>
                    <a:pt x="1961235" y="321310"/>
                  </a:lnTo>
                  <a:lnTo>
                    <a:pt x="2005259" y="321310"/>
                  </a:lnTo>
                  <a:lnTo>
                    <a:pt x="2003675" y="316230"/>
                  </a:lnTo>
                  <a:lnTo>
                    <a:pt x="1999704" y="308610"/>
                  </a:lnTo>
                  <a:lnTo>
                    <a:pt x="1994128" y="300990"/>
                  </a:lnTo>
                  <a:lnTo>
                    <a:pt x="1963877" y="269240"/>
                  </a:lnTo>
                  <a:lnTo>
                    <a:pt x="1956047" y="260350"/>
                  </a:lnTo>
                  <a:lnTo>
                    <a:pt x="1934321" y="219710"/>
                  </a:lnTo>
                  <a:lnTo>
                    <a:pt x="1932490" y="201930"/>
                  </a:lnTo>
                  <a:lnTo>
                    <a:pt x="1932539" y="199390"/>
                  </a:lnTo>
                  <a:lnTo>
                    <a:pt x="1944069" y="158750"/>
                  </a:lnTo>
                  <a:lnTo>
                    <a:pt x="1959881" y="144780"/>
                  </a:lnTo>
                  <a:lnTo>
                    <a:pt x="1964905" y="142240"/>
                  </a:lnTo>
                  <a:close/>
                </a:path>
                <a:path w="3705225" h="537210">
                  <a:moveTo>
                    <a:pt x="2213851" y="335280"/>
                  </a:moveTo>
                  <a:lnTo>
                    <a:pt x="2178392" y="335280"/>
                  </a:lnTo>
                  <a:lnTo>
                    <a:pt x="2170137" y="392430"/>
                  </a:lnTo>
                  <a:lnTo>
                    <a:pt x="2221814" y="392430"/>
                  </a:lnTo>
                  <a:lnTo>
                    <a:pt x="2213851" y="335280"/>
                  </a:lnTo>
                  <a:close/>
                </a:path>
                <a:path w="3705225" h="537210">
                  <a:moveTo>
                    <a:pt x="2286114" y="142240"/>
                  </a:moveTo>
                  <a:lnTo>
                    <a:pt x="2219807" y="142240"/>
                  </a:lnTo>
                  <a:lnTo>
                    <a:pt x="2257513" y="392430"/>
                  </a:lnTo>
                  <a:lnTo>
                    <a:pt x="2286114" y="392430"/>
                  </a:lnTo>
                  <a:lnTo>
                    <a:pt x="2286114" y="142240"/>
                  </a:lnTo>
                  <a:close/>
                </a:path>
                <a:path w="3705225" h="537210">
                  <a:moveTo>
                    <a:pt x="2320112" y="232410"/>
                  </a:moveTo>
                  <a:lnTo>
                    <a:pt x="2320112" y="392430"/>
                  </a:lnTo>
                  <a:lnTo>
                    <a:pt x="2366835" y="392430"/>
                  </a:lnTo>
                  <a:lnTo>
                    <a:pt x="2320112" y="232410"/>
                  </a:lnTo>
                  <a:close/>
                </a:path>
                <a:path w="3705225" h="537210">
                  <a:moveTo>
                    <a:pt x="2404148" y="149860"/>
                  </a:moveTo>
                  <a:lnTo>
                    <a:pt x="2403335" y="149860"/>
                  </a:lnTo>
                  <a:lnTo>
                    <a:pt x="2403335" y="392430"/>
                  </a:lnTo>
                  <a:lnTo>
                    <a:pt x="2433675" y="392430"/>
                  </a:lnTo>
                  <a:lnTo>
                    <a:pt x="2433675" y="152400"/>
                  </a:lnTo>
                  <a:lnTo>
                    <a:pt x="2405748" y="152400"/>
                  </a:lnTo>
                  <a:lnTo>
                    <a:pt x="2405100" y="151130"/>
                  </a:lnTo>
                  <a:lnTo>
                    <a:pt x="2404148" y="149860"/>
                  </a:lnTo>
                  <a:close/>
                </a:path>
                <a:path w="3705225" h="537210">
                  <a:moveTo>
                    <a:pt x="2633979" y="142240"/>
                  </a:moveTo>
                  <a:lnTo>
                    <a:pt x="2487104" y="142240"/>
                  </a:lnTo>
                  <a:lnTo>
                    <a:pt x="2497807" y="143510"/>
                  </a:lnTo>
                  <a:lnTo>
                    <a:pt x="2507680" y="146050"/>
                  </a:lnTo>
                  <a:lnTo>
                    <a:pt x="2536583" y="179070"/>
                  </a:lnTo>
                  <a:lnTo>
                    <a:pt x="2540374" y="334010"/>
                  </a:lnTo>
                  <a:lnTo>
                    <a:pt x="2539506" y="344170"/>
                  </a:lnTo>
                  <a:lnTo>
                    <a:pt x="2516617" y="382270"/>
                  </a:lnTo>
                  <a:lnTo>
                    <a:pt x="2487104" y="392430"/>
                  </a:lnTo>
                  <a:lnTo>
                    <a:pt x="2633979" y="392430"/>
                  </a:lnTo>
                  <a:lnTo>
                    <a:pt x="2633979" y="378460"/>
                  </a:lnTo>
                  <a:lnTo>
                    <a:pt x="2574074" y="378460"/>
                  </a:lnTo>
                  <a:lnTo>
                    <a:pt x="2572385" y="373380"/>
                  </a:lnTo>
                  <a:lnTo>
                    <a:pt x="2570962" y="372110"/>
                  </a:lnTo>
                  <a:lnTo>
                    <a:pt x="2573896" y="369570"/>
                  </a:lnTo>
                  <a:lnTo>
                    <a:pt x="2576715" y="367030"/>
                  </a:lnTo>
                  <a:lnTo>
                    <a:pt x="2579814" y="365760"/>
                  </a:lnTo>
                  <a:lnTo>
                    <a:pt x="2633979" y="365760"/>
                  </a:lnTo>
                  <a:lnTo>
                    <a:pt x="2633979" y="142240"/>
                  </a:lnTo>
                  <a:close/>
                </a:path>
                <a:path w="3705225" h="537210">
                  <a:moveTo>
                    <a:pt x="2777985" y="142240"/>
                  </a:moveTo>
                  <a:lnTo>
                    <a:pt x="2694666" y="142240"/>
                  </a:lnTo>
                  <a:lnTo>
                    <a:pt x="2703999" y="144780"/>
                  </a:lnTo>
                  <a:lnTo>
                    <a:pt x="2712845" y="148590"/>
                  </a:lnTo>
                  <a:lnTo>
                    <a:pt x="2740977" y="184150"/>
                  </a:lnTo>
                  <a:lnTo>
                    <a:pt x="2744190" y="210820"/>
                  </a:lnTo>
                  <a:lnTo>
                    <a:pt x="2743438" y="223520"/>
                  </a:lnTo>
                  <a:lnTo>
                    <a:pt x="2724861" y="259080"/>
                  </a:lnTo>
                  <a:lnTo>
                    <a:pt x="2720301" y="261620"/>
                  </a:lnTo>
                  <a:lnTo>
                    <a:pt x="2725726" y="264160"/>
                  </a:lnTo>
                  <a:lnTo>
                    <a:pt x="2745823" y="298450"/>
                  </a:lnTo>
                  <a:lnTo>
                    <a:pt x="2748439" y="323850"/>
                  </a:lnTo>
                  <a:lnTo>
                    <a:pt x="2747989" y="334010"/>
                  </a:lnTo>
                  <a:lnTo>
                    <a:pt x="2732816" y="374650"/>
                  </a:lnTo>
                  <a:lnTo>
                    <a:pt x="2703312" y="392430"/>
                  </a:lnTo>
                  <a:lnTo>
                    <a:pt x="2777985" y="392430"/>
                  </a:lnTo>
                  <a:lnTo>
                    <a:pt x="2777985" y="142240"/>
                  </a:lnTo>
                  <a:close/>
                </a:path>
                <a:path w="3705225" h="537210">
                  <a:moveTo>
                    <a:pt x="2847530" y="142240"/>
                  </a:moveTo>
                  <a:lnTo>
                    <a:pt x="2811983" y="142240"/>
                  </a:lnTo>
                  <a:lnTo>
                    <a:pt x="2811983" y="354330"/>
                  </a:lnTo>
                  <a:lnTo>
                    <a:pt x="2870580" y="354330"/>
                  </a:lnTo>
                  <a:lnTo>
                    <a:pt x="2870580" y="392430"/>
                  </a:lnTo>
                  <a:lnTo>
                    <a:pt x="2893961" y="392430"/>
                  </a:lnTo>
                  <a:lnTo>
                    <a:pt x="2893961" y="149860"/>
                  </a:lnTo>
                  <a:lnTo>
                    <a:pt x="2856039" y="149860"/>
                  </a:lnTo>
                  <a:lnTo>
                    <a:pt x="2847530" y="142240"/>
                  </a:lnTo>
                  <a:close/>
                </a:path>
                <a:path w="3705225" h="537210">
                  <a:moveTo>
                    <a:pt x="3014040" y="142240"/>
                  </a:moveTo>
                  <a:lnTo>
                    <a:pt x="2990697" y="142240"/>
                  </a:lnTo>
                  <a:lnTo>
                    <a:pt x="2990697" y="180340"/>
                  </a:lnTo>
                  <a:lnTo>
                    <a:pt x="2927959" y="180340"/>
                  </a:lnTo>
                  <a:lnTo>
                    <a:pt x="2927959" y="247650"/>
                  </a:lnTo>
                  <a:lnTo>
                    <a:pt x="2973781" y="247650"/>
                  </a:lnTo>
                  <a:lnTo>
                    <a:pt x="2973781" y="285750"/>
                  </a:lnTo>
                  <a:lnTo>
                    <a:pt x="2927959" y="285750"/>
                  </a:lnTo>
                  <a:lnTo>
                    <a:pt x="2927959" y="354330"/>
                  </a:lnTo>
                  <a:lnTo>
                    <a:pt x="2990697" y="354330"/>
                  </a:lnTo>
                  <a:lnTo>
                    <a:pt x="2990697" y="392430"/>
                  </a:lnTo>
                  <a:lnTo>
                    <a:pt x="3014040" y="392430"/>
                  </a:lnTo>
                  <a:lnTo>
                    <a:pt x="3014040" y="142240"/>
                  </a:lnTo>
                  <a:close/>
                </a:path>
                <a:path w="3705225" h="537210">
                  <a:moveTo>
                    <a:pt x="3048038" y="232410"/>
                  </a:moveTo>
                  <a:lnTo>
                    <a:pt x="3048038" y="392430"/>
                  </a:lnTo>
                  <a:lnTo>
                    <a:pt x="3094761" y="392430"/>
                  </a:lnTo>
                  <a:lnTo>
                    <a:pt x="3048038" y="232410"/>
                  </a:lnTo>
                  <a:close/>
                </a:path>
                <a:path w="3705225" h="537210">
                  <a:moveTo>
                    <a:pt x="3161601" y="142240"/>
                  </a:moveTo>
                  <a:lnTo>
                    <a:pt x="3131261" y="142240"/>
                  </a:lnTo>
                  <a:lnTo>
                    <a:pt x="3131261" y="392430"/>
                  </a:lnTo>
                  <a:lnTo>
                    <a:pt x="3161601" y="392430"/>
                  </a:lnTo>
                  <a:lnTo>
                    <a:pt x="3161601" y="142240"/>
                  </a:lnTo>
                  <a:close/>
                </a:path>
                <a:path w="3705225" h="537210">
                  <a:moveTo>
                    <a:pt x="2633979" y="365760"/>
                  </a:moveTo>
                  <a:lnTo>
                    <a:pt x="2581046" y="365760"/>
                  </a:lnTo>
                  <a:lnTo>
                    <a:pt x="2582748" y="369570"/>
                  </a:lnTo>
                  <a:lnTo>
                    <a:pt x="2584157" y="372110"/>
                  </a:lnTo>
                  <a:lnTo>
                    <a:pt x="2581224" y="373380"/>
                  </a:lnTo>
                  <a:lnTo>
                    <a:pt x="2578404" y="377190"/>
                  </a:lnTo>
                  <a:lnTo>
                    <a:pt x="2575255" y="378460"/>
                  </a:lnTo>
                  <a:lnTo>
                    <a:pt x="2633979" y="378460"/>
                  </a:lnTo>
                  <a:lnTo>
                    <a:pt x="2633979" y="365760"/>
                  </a:lnTo>
                  <a:close/>
                </a:path>
                <a:path w="3705225" h="537210">
                  <a:moveTo>
                    <a:pt x="3606236" y="341630"/>
                  </a:moveTo>
                  <a:lnTo>
                    <a:pt x="3499751" y="341630"/>
                  </a:lnTo>
                  <a:lnTo>
                    <a:pt x="3505238" y="345440"/>
                  </a:lnTo>
                  <a:lnTo>
                    <a:pt x="3508451" y="358140"/>
                  </a:lnTo>
                  <a:lnTo>
                    <a:pt x="3508717" y="367030"/>
                  </a:lnTo>
                  <a:lnTo>
                    <a:pt x="3505301" y="375920"/>
                  </a:lnTo>
                  <a:lnTo>
                    <a:pt x="3503307" y="378460"/>
                  </a:lnTo>
                  <a:lnTo>
                    <a:pt x="3624850" y="378460"/>
                  </a:lnTo>
                  <a:lnTo>
                    <a:pt x="3606236" y="341630"/>
                  </a:lnTo>
                  <a:close/>
                </a:path>
                <a:path w="3705225" h="537210">
                  <a:moveTo>
                    <a:pt x="1411165" y="321310"/>
                  </a:moveTo>
                  <a:lnTo>
                    <a:pt x="1367104" y="321310"/>
                  </a:lnTo>
                  <a:lnTo>
                    <a:pt x="1368567" y="331470"/>
                  </a:lnTo>
                  <a:lnTo>
                    <a:pt x="1385785" y="360680"/>
                  </a:lnTo>
                  <a:lnTo>
                    <a:pt x="1398968" y="360680"/>
                  </a:lnTo>
                  <a:lnTo>
                    <a:pt x="1404899" y="356870"/>
                  </a:lnTo>
                  <a:lnTo>
                    <a:pt x="1409357" y="347980"/>
                  </a:lnTo>
                  <a:lnTo>
                    <a:pt x="1411617" y="344170"/>
                  </a:lnTo>
                  <a:lnTo>
                    <a:pt x="1412760" y="339090"/>
                  </a:lnTo>
                  <a:lnTo>
                    <a:pt x="1412760" y="331470"/>
                  </a:lnTo>
                  <a:lnTo>
                    <a:pt x="1411962" y="323850"/>
                  </a:lnTo>
                  <a:lnTo>
                    <a:pt x="1411165" y="321310"/>
                  </a:lnTo>
                  <a:close/>
                </a:path>
                <a:path w="3705225" h="537210">
                  <a:moveTo>
                    <a:pt x="2005259" y="321310"/>
                  </a:moveTo>
                  <a:lnTo>
                    <a:pt x="1961235" y="321310"/>
                  </a:lnTo>
                  <a:lnTo>
                    <a:pt x="1962677" y="331470"/>
                  </a:lnTo>
                  <a:lnTo>
                    <a:pt x="1979917" y="360680"/>
                  </a:lnTo>
                  <a:lnTo>
                    <a:pt x="1993074" y="360680"/>
                  </a:lnTo>
                  <a:lnTo>
                    <a:pt x="1999030" y="356870"/>
                  </a:lnTo>
                  <a:lnTo>
                    <a:pt x="2003437" y="347980"/>
                  </a:lnTo>
                  <a:lnTo>
                    <a:pt x="2005736" y="344170"/>
                  </a:lnTo>
                  <a:lnTo>
                    <a:pt x="2006841" y="339090"/>
                  </a:lnTo>
                  <a:lnTo>
                    <a:pt x="2006841" y="331470"/>
                  </a:lnTo>
                  <a:lnTo>
                    <a:pt x="2006051" y="323850"/>
                  </a:lnTo>
                  <a:lnTo>
                    <a:pt x="2005259" y="321310"/>
                  </a:lnTo>
                  <a:close/>
                </a:path>
                <a:path w="3705225" h="537210">
                  <a:moveTo>
                    <a:pt x="3372642" y="321310"/>
                  </a:moveTo>
                  <a:lnTo>
                    <a:pt x="3328606" y="321310"/>
                  </a:lnTo>
                  <a:lnTo>
                    <a:pt x="3330047" y="331470"/>
                  </a:lnTo>
                  <a:lnTo>
                    <a:pt x="3347288" y="360680"/>
                  </a:lnTo>
                  <a:lnTo>
                    <a:pt x="3360458" y="360680"/>
                  </a:lnTo>
                  <a:lnTo>
                    <a:pt x="3366414" y="356870"/>
                  </a:lnTo>
                  <a:lnTo>
                    <a:pt x="3370821" y="347980"/>
                  </a:lnTo>
                  <a:lnTo>
                    <a:pt x="3373119" y="344170"/>
                  </a:lnTo>
                  <a:lnTo>
                    <a:pt x="3374224" y="339090"/>
                  </a:lnTo>
                  <a:lnTo>
                    <a:pt x="3374224" y="331470"/>
                  </a:lnTo>
                  <a:lnTo>
                    <a:pt x="3373434" y="323850"/>
                  </a:lnTo>
                  <a:lnTo>
                    <a:pt x="3372642" y="321310"/>
                  </a:lnTo>
                  <a:close/>
                </a:path>
                <a:path w="3705225" h="537210">
                  <a:moveTo>
                    <a:pt x="1018031" y="142240"/>
                  </a:moveTo>
                  <a:lnTo>
                    <a:pt x="979030" y="142240"/>
                  </a:lnTo>
                  <a:lnTo>
                    <a:pt x="979030" y="341630"/>
                  </a:lnTo>
                  <a:lnTo>
                    <a:pt x="980947" y="346710"/>
                  </a:lnTo>
                  <a:lnTo>
                    <a:pt x="988606" y="354330"/>
                  </a:lnTo>
                  <a:lnTo>
                    <a:pt x="993216" y="356870"/>
                  </a:lnTo>
                  <a:lnTo>
                    <a:pt x="1004011" y="356870"/>
                  </a:lnTo>
                  <a:lnTo>
                    <a:pt x="1008595" y="354330"/>
                  </a:lnTo>
                  <a:lnTo>
                    <a:pt x="1016152" y="346710"/>
                  </a:lnTo>
                  <a:lnTo>
                    <a:pt x="1018031" y="341630"/>
                  </a:lnTo>
                  <a:lnTo>
                    <a:pt x="1018031" y="142240"/>
                  </a:lnTo>
                  <a:close/>
                </a:path>
                <a:path w="3705225" h="537210">
                  <a:moveTo>
                    <a:pt x="1731467" y="176530"/>
                  </a:moveTo>
                  <a:lnTo>
                    <a:pt x="1720672" y="176530"/>
                  </a:lnTo>
                  <a:lnTo>
                    <a:pt x="1716087" y="179070"/>
                  </a:lnTo>
                  <a:lnTo>
                    <a:pt x="1708556" y="186690"/>
                  </a:lnTo>
                  <a:lnTo>
                    <a:pt x="1706651" y="191770"/>
                  </a:lnTo>
                  <a:lnTo>
                    <a:pt x="1706651" y="341630"/>
                  </a:lnTo>
                  <a:lnTo>
                    <a:pt x="1708556" y="346710"/>
                  </a:lnTo>
                  <a:lnTo>
                    <a:pt x="1716087" y="354330"/>
                  </a:lnTo>
                  <a:lnTo>
                    <a:pt x="1720672" y="356870"/>
                  </a:lnTo>
                  <a:lnTo>
                    <a:pt x="1731467" y="356870"/>
                  </a:lnTo>
                  <a:lnTo>
                    <a:pt x="1736064" y="354330"/>
                  </a:lnTo>
                  <a:lnTo>
                    <a:pt x="1743760" y="346710"/>
                  </a:lnTo>
                  <a:lnTo>
                    <a:pt x="1745665" y="341630"/>
                  </a:lnTo>
                  <a:lnTo>
                    <a:pt x="1745665" y="300990"/>
                  </a:lnTo>
                  <a:lnTo>
                    <a:pt x="1808759" y="300990"/>
                  </a:lnTo>
                  <a:lnTo>
                    <a:pt x="1808759" y="227330"/>
                  </a:lnTo>
                  <a:lnTo>
                    <a:pt x="1745665" y="227330"/>
                  </a:lnTo>
                  <a:lnTo>
                    <a:pt x="1745665" y="191770"/>
                  </a:lnTo>
                  <a:lnTo>
                    <a:pt x="1743760" y="186690"/>
                  </a:lnTo>
                  <a:lnTo>
                    <a:pt x="1736064" y="179070"/>
                  </a:lnTo>
                  <a:lnTo>
                    <a:pt x="1731467" y="176530"/>
                  </a:lnTo>
                  <a:close/>
                </a:path>
                <a:path w="3705225" h="537210">
                  <a:moveTo>
                    <a:pt x="2493416" y="180340"/>
                  </a:moveTo>
                  <a:lnTo>
                    <a:pt x="2467673" y="180340"/>
                  </a:lnTo>
                  <a:lnTo>
                    <a:pt x="2467673" y="355600"/>
                  </a:lnTo>
                  <a:lnTo>
                    <a:pt x="2493568" y="355600"/>
                  </a:lnTo>
                  <a:lnTo>
                    <a:pt x="2498128" y="353060"/>
                  </a:lnTo>
                  <a:lnTo>
                    <a:pt x="2505532" y="344170"/>
                  </a:lnTo>
                  <a:lnTo>
                    <a:pt x="2507386" y="339090"/>
                  </a:lnTo>
                  <a:lnTo>
                    <a:pt x="2507386" y="195580"/>
                  </a:lnTo>
                  <a:lnTo>
                    <a:pt x="2505532" y="190500"/>
                  </a:lnTo>
                  <a:lnTo>
                    <a:pt x="2501734" y="186690"/>
                  </a:lnTo>
                  <a:lnTo>
                    <a:pt x="2497975" y="182880"/>
                  </a:lnTo>
                  <a:lnTo>
                    <a:pt x="2493416" y="180340"/>
                  </a:lnTo>
                  <a:close/>
                </a:path>
                <a:path w="3705225" h="537210">
                  <a:moveTo>
                    <a:pt x="2693263" y="280670"/>
                  </a:moveTo>
                  <a:lnTo>
                    <a:pt x="2670682" y="280670"/>
                  </a:lnTo>
                  <a:lnTo>
                    <a:pt x="2670682" y="355600"/>
                  </a:lnTo>
                  <a:lnTo>
                    <a:pt x="2684843" y="355600"/>
                  </a:lnTo>
                  <a:lnTo>
                    <a:pt x="2692816" y="354330"/>
                  </a:lnTo>
                  <a:lnTo>
                    <a:pt x="2711132" y="325120"/>
                  </a:lnTo>
                  <a:lnTo>
                    <a:pt x="2711132" y="320040"/>
                  </a:lnTo>
                  <a:lnTo>
                    <a:pt x="2699613" y="283210"/>
                  </a:lnTo>
                  <a:lnTo>
                    <a:pt x="2693263" y="280670"/>
                  </a:lnTo>
                  <a:close/>
                </a:path>
                <a:path w="3705225" h="537210">
                  <a:moveTo>
                    <a:pt x="3221342" y="180340"/>
                  </a:moveTo>
                  <a:lnTo>
                    <a:pt x="3195612" y="180340"/>
                  </a:lnTo>
                  <a:lnTo>
                    <a:pt x="3195612" y="355600"/>
                  </a:lnTo>
                  <a:lnTo>
                    <a:pt x="3221494" y="355600"/>
                  </a:lnTo>
                  <a:lnTo>
                    <a:pt x="3226054" y="353060"/>
                  </a:lnTo>
                  <a:lnTo>
                    <a:pt x="3233470" y="344170"/>
                  </a:lnTo>
                  <a:lnTo>
                    <a:pt x="3235312" y="339090"/>
                  </a:lnTo>
                  <a:lnTo>
                    <a:pt x="3235312" y="195580"/>
                  </a:lnTo>
                  <a:lnTo>
                    <a:pt x="3233470" y="190500"/>
                  </a:lnTo>
                  <a:lnTo>
                    <a:pt x="3229660" y="186690"/>
                  </a:lnTo>
                  <a:lnTo>
                    <a:pt x="3225901" y="182880"/>
                  </a:lnTo>
                  <a:lnTo>
                    <a:pt x="3221342" y="180340"/>
                  </a:lnTo>
                  <a:close/>
                </a:path>
                <a:path w="3705225" h="537210">
                  <a:moveTo>
                    <a:pt x="2143881" y="332740"/>
                  </a:moveTo>
                  <a:lnTo>
                    <a:pt x="2062860" y="332740"/>
                  </a:lnTo>
                  <a:lnTo>
                    <a:pt x="2067229" y="336550"/>
                  </a:lnTo>
                  <a:lnTo>
                    <a:pt x="2066302" y="342900"/>
                  </a:lnTo>
                  <a:lnTo>
                    <a:pt x="2064321" y="347980"/>
                  </a:lnTo>
                  <a:lnTo>
                    <a:pt x="2062860" y="351790"/>
                  </a:lnTo>
                  <a:lnTo>
                    <a:pt x="2140964" y="351790"/>
                  </a:lnTo>
                  <a:lnTo>
                    <a:pt x="2143881" y="332740"/>
                  </a:lnTo>
                  <a:close/>
                </a:path>
                <a:path w="3705225" h="537210">
                  <a:moveTo>
                    <a:pt x="296494" y="335280"/>
                  </a:moveTo>
                  <a:lnTo>
                    <a:pt x="178917" y="335280"/>
                  </a:lnTo>
                  <a:lnTo>
                    <a:pt x="183603" y="341630"/>
                  </a:lnTo>
                  <a:lnTo>
                    <a:pt x="180670" y="344170"/>
                  </a:lnTo>
                  <a:lnTo>
                    <a:pt x="177850" y="347980"/>
                  </a:lnTo>
                  <a:lnTo>
                    <a:pt x="296494" y="347980"/>
                  </a:lnTo>
                  <a:lnTo>
                    <a:pt x="296494" y="335280"/>
                  </a:lnTo>
                  <a:close/>
                </a:path>
                <a:path w="3705225" h="537210">
                  <a:moveTo>
                    <a:pt x="1334853" y="325120"/>
                  </a:moveTo>
                  <a:lnTo>
                    <a:pt x="1315008" y="325120"/>
                  </a:lnTo>
                  <a:lnTo>
                    <a:pt x="1316710" y="330200"/>
                  </a:lnTo>
                  <a:lnTo>
                    <a:pt x="1318120" y="331470"/>
                  </a:lnTo>
                  <a:lnTo>
                    <a:pt x="1315199" y="334010"/>
                  </a:lnTo>
                  <a:lnTo>
                    <a:pt x="1312379" y="336550"/>
                  </a:lnTo>
                  <a:lnTo>
                    <a:pt x="1309268" y="337820"/>
                  </a:lnTo>
                  <a:lnTo>
                    <a:pt x="1336271" y="337820"/>
                  </a:lnTo>
                  <a:lnTo>
                    <a:pt x="1335613" y="334010"/>
                  </a:lnTo>
                  <a:lnTo>
                    <a:pt x="1334853" y="325120"/>
                  </a:lnTo>
                  <a:close/>
                </a:path>
                <a:path w="3705225" h="537210">
                  <a:moveTo>
                    <a:pt x="804392" y="142240"/>
                  </a:moveTo>
                  <a:lnTo>
                    <a:pt x="742327" y="142240"/>
                  </a:lnTo>
                  <a:lnTo>
                    <a:pt x="773988" y="321310"/>
                  </a:lnTo>
                  <a:lnTo>
                    <a:pt x="804392" y="142240"/>
                  </a:lnTo>
                  <a:close/>
                </a:path>
                <a:path w="3705225" h="537210">
                  <a:moveTo>
                    <a:pt x="1194473" y="142240"/>
                  </a:moveTo>
                  <a:lnTo>
                    <a:pt x="1132395" y="142240"/>
                  </a:lnTo>
                  <a:lnTo>
                    <a:pt x="1164069" y="321310"/>
                  </a:lnTo>
                  <a:lnTo>
                    <a:pt x="1194473" y="142240"/>
                  </a:lnTo>
                  <a:close/>
                </a:path>
                <a:path w="3705225" h="537210">
                  <a:moveTo>
                    <a:pt x="3576122" y="281940"/>
                  </a:moveTo>
                  <a:lnTo>
                    <a:pt x="3500704" y="281940"/>
                  </a:lnTo>
                  <a:lnTo>
                    <a:pt x="3508362" y="299720"/>
                  </a:lnTo>
                  <a:lnTo>
                    <a:pt x="3500704" y="321310"/>
                  </a:lnTo>
                  <a:lnTo>
                    <a:pt x="3596217" y="321310"/>
                  </a:lnTo>
                  <a:lnTo>
                    <a:pt x="3576122" y="281940"/>
                  </a:lnTo>
                  <a:close/>
                </a:path>
                <a:path w="3705225" h="537210">
                  <a:moveTo>
                    <a:pt x="2369388" y="142240"/>
                  </a:moveTo>
                  <a:lnTo>
                    <a:pt x="2324265" y="142240"/>
                  </a:lnTo>
                  <a:lnTo>
                    <a:pt x="2369388" y="309880"/>
                  </a:lnTo>
                  <a:lnTo>
                    <a:pt x="2369388" y="142240"/>
                  </a:lnTo>
                  <a:close/>
                </a:path>
                <a:path w="3705225" h="537210">
                  <a:moveTo>
                    <a:pt x="3097314" y="142240"/>
                  </a:moveTo>
                  <a:lnTo>
                    <a:pt x="3052191" y="142240"/>
                  </a:lnTo>
                  <a:lnTo>
                    <a:pt x="3097314" y="309880"/>
                  </a:lnTo>
                  <a:lnTo>
                    <a:pt x="3097314" y="142240"/>
                  </a:lnTo>
                  <a:close/>
                </a:path>
                <a:path w="3705225" h="537210">
                  <a:moveTo>
                    <a:pt x="296494" y="281940"/>
                  </a:moveTo>
                  <a:lnTo>
                    <a:pt x="164185" y="281940"/>
                  </a:lnTo>
                  <a:lnTo>
                    <a:pt x="168884" y="289560"/>
                  </a:lnTo>
                  <a:lnTo>
                    <a:pt x="164185" y="302260"/>
                  </a:lnTo>
                  <a:lnTo>
                    <a:pt x="296494" y="302260"/>
                  </a:lnTo>
                  <a:lnTo>
                    <a:pt x="296494" y="281940"/>
                  </a:lnTo>
                  <a:close/>
                </a:path>
                <a:path w="3705225" h="537210">
                  <a:moveTo>
                    <a:pt x="2196223" y="199390"/>
                  </a:moveTo>
                  <a:lnTo>
                    <a:pt x="2183650" y="298450"/>
                  </a:lnTo>
                  <a:lnTo>
                    <a:pt x="2208847" y="298450"/>
                  </a:lnTo>
                  <a:lnTo>
                    <a:pt x="2196223" y="199390"/>
                  </a:lnTo>
                  <a:close/>
                </a:path>
                <a:path w="3705225" h="537210">
                  <a:moveTo>
                    <a:pt x="3493211" y="245110"/>
                  </a:moveTo>
                  <a:lnTo>
                    <a:pt x="3476370" y="245110"/>
                  </a:lnTo>
                  <a:lnTo>
                    <a:pt x="3480178" y="251460"/>
                  </a:lnTo>
                  <a:lnTo>
                    <a:pt x="3481519" y="260350"/>
                  </a:lnTo>
                  <a:lnTo>
                    <a:pt x="3480362" y="270510"/>
                  </a:lnTo>
                  <a:lnTo>
                    <a:pt x="3476675" y="278130"/>
                  </a:lnTo>
                  <a:lnTo>
                    <a:pt x="3574177" y="278130"/>
                  </a:lnTo>
                  <a:lnTo>
                    <a:pt x="3569639" y="269240"/>
                  </a:lnTo>
                  <a:lnTo>
                    <a:pt x="3575396" y="257810"/>
                  </a:lnTo>
                  <a:lnTo>
                    <a:pt x="3500043" y="257810"/>
                  </a:lnTo>
                  <a:lnTo>
                    <a:pt x="3495890" y="248920"/>
                  </a:lnTo>
                  <a:lnTo>
                    <a:pt x="3493211" y="245110"/>
                  </a:lnTo>
                  <a:close/>
                </a:path>
                <a:path w="3705225" h="537210">
                  <a:moveTo>
                    <a:pt x="2155547" y="256540"/>
                  </a:moveTo>
                  <a:lnTo>
                    <a:pt x="2105914" y="256540"/>
                  </a:lnTo>
                  <a:lnTo>
                    <a:pt x="2107615" y="260350"/>
                  </a:lnTo>
                  <a:lnTo>
                    <a:pt x="2109025" y="262890"/>
                  </a:lnTo>
                  <a:lnTo>
                    <a:pt x="2100529" y="269240"/>
                  </a:lnTo>
                  <a:lnTo>
                    <a:pt x="2153602" y="269240"/>
                  </a:lnTo>
                  <a:lnTo>
                    <a:pt x="2155547" y="256540"/>
                  </a:lnTo>
                  <a:close/>
                </a:path>
                <a:path w="3705225" h="537210">
                  <a:moveTo>
                    <a:pt x="356831" y="180340"/>
                  </a:moveTo>
                  <a:lnTo>
                    <a:pt x="330466" y="180340"/>
                  </a:lnTo>
                  <a:lnTo>
                    <a:pt x="330466" y="260350"/>
                  </a:lnTo>
                  <a:lnTo>
                    <a:pt x="356349" y="260350"/>
                  </a:lnTo>
                  <a:lnTo>
                    <a:pt x="360933" y="259080"/>
                  </a:lnTo>
                  <a:lnTo>
                    <a:pt x="368465" y="250190"/>
                  </a:lnTo>
                  <a:lnTo>
                    <a:pt x="370370" y="245110"/>
                  </a:lnTo>
                  <a:lnTo>
                    <a:pt x="370370" y="195580"/>
                  </a:lnTo>
                  <a:lnTo>
                    <a:pt x="368592" y="190500"/>
                  </a:lnTo>
                  <a:lnTo>
                    <a:pt x="361530" y="182880"/>
                  </a:lnTo>
                  <a:lnTo>
                    <a:pt x="356831" y="180340"/>
                  </a:lnTo>
                  <a:close/>
                </a:path>
                <a:path w="3705225" h="537210">
                  <a:moveTo>
                    <a:pt x="484860" y="180340"/>
                  </a:moveTo>
                  <a:lnTo>
                    <a:pt x="464388" y="180340"/>
                  </a:lnTo>
                  <a:lnTo>
                    <a:pt x="464388" y="260350"/>
                  </a:lnTo>
                  <a:lnTo>
                    <a:pt x="490270" y="260350"/>
                  </a:lnTo>
                  <a:lnTo>
                    <a:pt x="494855" y="259080"/>
                  </a:lnTo>
                  <a:lnTo>
                    <a:pt x="502399" y="250190"/>
                  </a:lnTo>
                  <a:lnTo>
                    <a:pt x="504291" y="245110"/>
                  </a:lnTo>
                  <a:lnTo>
                    <a:pt x="504291" y="201930"/>
                  </a:lnTo>
                  <a:lnTo>
                    <a:pt x="503077" y="193040"/>
                  </a:lnTo>
                  <a:lnTo>
                    <a:pt x="499433" y="185420"/>
                  </a:lnTo>
                  <a:lnTo>
                    <a:pt x="493361" y="181610"/>
                  </a:lnTo>
                  <a:lnTo>
                    <a:pt x="484860" y="180340"/>
                  </a:lnTo>
                  <a:close/>
                </a:path>
                <a:path w="3705225" h="537210">
                  <a:moveTo>
                    <a:pt x="1535671" y="180340"/>
                  </a:moveTo>
                  <a:lnTo>
                    <a:pt x="1509306" y="180340"/>
                  </a:lnTo>
                  <a:lnTo>
                    <a:pt x="1509306" y="260350"/>
                  </a:lnTo>
                  <a:lnTo>
                    <a:pt x="1535201" y="260350"/>
                  </a:lnTo>
                  <a:lnTo>
                    <a:pt x="1539773" y="259080"/>
                  </a:lnTo>
                  <a:lnTo>
                    <a:pt x="1547317" y="250190"/>
                  </a:lnTo>
                  <a:lnTo>
                    <a:pt x="1549222" y="245110"/>
                  </a:lnTo>
                  <a:lnTo>
                    <a:pt x="1549222" y="195580"/>
                  </a:lnTo>
                  <a:lnTo>
                    <a:pt x="1547444" y="190500"/>
                  </a:lnTo>
                  <a:lnTo>
                    <a:pt x="1540382" y="182880"/>
                  </a:lnTo>
                  <a:lnTo>
                    <a:pt x="1535671" y="180340"/>
                  </a:lnTo>
                  <a:close/>
                </a:path>
                <a:path w="3705225" h="537210">
                  <a:moveTo>
                    <a:pt x="3592025" y="224790"/>
                  </a:moveTo>
                  <a:lnTo>
                    <a:pt x="3498786" y="224790"/>
                  </a:lnTo>
                  <a:lnTo>
                    <a:pt x="3503053" y="226060"/>
                  </a:lnTo>
                  <a:lnTo>
                    <a:pt x="3506770" y="233680"/>
                  </a:lnTo>
                  <a:lnTo>
                    <a:pt x="3507973" y="243840"/>
                  </a:lnTo>
                  <a:lnTo>
                    <a:pt x="3506602" y="252730"/>
                  </a:lnTo>
                  <a:lnTo>
                    <a:pt x="3502596" y="257810"/>
                  </a:lnTo>
                  <a:lnTo>
                    <a:pt x="3575396" y="257810"/>
                  </a:lnTo>
                  <a:lnTo>
                    <a:pt x="3592025" y="224790"/>
                  </a:lnTo>
                  <a:close/>
                </a:path>
                <a:path w="3705225" h="537210">
                  <a:moveTo>
                    <a:pt x="2691561" y="180340"/>
                  </a:moveTo>
                  <a:lnTo>
                    <a:pt x="2670682" y="180340"/>
                  </a:lnTo>
                  <a:lnTo>
                    <a:pt x="2670682" y="243840"/>
                  </a:lnTo>
                  <a:lnTo>
                    <a:pt x="2684843" y="243840"/>
                  </a:lnTo>
                  <a:lnTo>
                    <a:pt x="2692113" y="242570"/>
                  </a:lnTo>
                  <a:lnTo>
                    <a:pt x="2708084" y="217170"/>
                  </a:lnTo>
                  <a:lnTo>
                    <a:pt x="2708084" y="200660"/>
                  </a:lnTo>
                  <a:lnTo>
                    <a:pt x="2705785" y="193040"/>
                  </a:lnTo>
                  <a:lnTo>
                    <a:pt x="2697022" y="182880"/>
                  </a:lnTo>
                  <a:lnTo>
                    <a:pt x="2691561" y="180340"/>
                  </a:lnTo>
                  <a:close/>
                </a:path>
                <a:path w="3705225" h="537210">
                  <a:moveTo>
                    <a:pt x="1338397" y="201930"/>
                  </a:moveTo>
                  <a:lnTo>
                    <a:pt x="1298346" y="201930"/>
                  </a:lnTo>
                  <a:lnTo>
                    <a:pt x="1305979" y="224790"/>
                  </a:lnTo>
                  <a:lnTo>
                    <a:pt x="1298346" y="241300"/>
                  </a:lnTo>
                  <a:lnTo>
                    <a:pt x="1348643" y="241300"/>
                  </a:lnTo>
                  <a:lnTo>
                    <a:pt x="1345895" y="236220"/>
                  </a:lnTo>
                  <a:lnTo>
                    <a:pt x="1342592" y="228600"/>
                  </a:lnTo>
                  <a:lnTo>
                    <a:pt x="1340230" y="219710"/>
                  </a:lnTo>
                  <a:lnTo>
                    <a:pt x="1338812" y="210820"/>
                  </a:lnTo>
                  <a:lnTo>
                    <a:pt x="1338397" y="201930"/>
                  </a:lnTo>
                  <a:close/>
                </a:path>
                <a:path w="3705225" h="537210">
                  <a:moveTo>
                    <a:pt x="1975710" y="139700"/>
                  </a:moveTo>
                  <a:lnTo>
                    <a:pt x="1727161" y="139700"/>
                  </a:lnTo>
                  <a:lnTo>
                    <a:pt x="1737967" y="140970"/>
                  </a:lnTo>
                  <a:lnTo>
                    <a:pt x="1747921" y="143510"/>
                  </a:lnTo>
                  <a:lnTo>
                    <a:pt x="1776990" y="176530"/>
                  </a:lnTo>
                  <a:lnTo>
                    <a:pt x="1780908" y="199390"/>
                  </a:lnTo>
                  <a:lnTo>
                    <a:pt x="1780908" y="227330"/>
                  </a:lnTo>
                  <a:lnTo>
                    <a:pt x="1808759" y="227330"/>
                  </a:lnTo>
                  <a:lnTo>
                    <a:pt x="1808759" y="142240"/>
                  </a:lnTo>
                  <a:lnTo>
                    <a:pt x="1964905" y="142240"/>
                  </a:lnTo>
                  <a:lnTo>
                    <a:pt x="1967417" y="140970"/>
                  </a:lnTo>
                  <a:lnTo>
                    <a:pt x="1975710" y="139700"/>
                  </a:lnTo>
                  <a:close/>
                </a:path>
                <a:path w="3705225" h="537210">
                  <a:moveTo>
                    <a:pt x="3467515" y="135890"/>
                  </a:moveTo>
                  <a:lnTo>
                    <a:pt x="3451059" y="135890"/>
                  </a:lnTo>
                  <a:lnTo>
                    <a:pt x="3453955" y="140970"/>
                  </a:lnTo>
                  <a:lnTo>
                    <a:pt x="3454145" y="153670"/>
                  </a:lnTo>
                  <a:lnTo>
                    <a:pt x="3453790" y="201930"/>
                  </a:lnTo>
                  <a:lnTo>
                    <a:pt x="3445306" y="208280"/>
                  </a:lnTo>
                  <a:lnTo>
                    <a:pt x="3600340" y="208280"/>
                  </a:lnTo>
                  <a:lnTo>
                    <a:pt x="3624644" y="160020"/>
                  </a:lnTo>
                  <a:lnTo>
                    <a:pt x="3475647" y="160020"/>
                  </a:lnTo>
                  <a:lnTo>
                    <a:pt x="3472776" y="157480"/>
                  </a:lnTo>
                  <a:lnTo>
                    <a:pt x="3468598" y="153670"/>
                  </a:lnTo>
                  <a:lnTo>
                    <a:pt x="3468090" y="149860"/>
                  </a:lnTo>
                  <a:lnTo>
                    <a:pt x="3467669" y="144780"/>
                  </a:lnTo>
                  <a:lnTo>
                    <a:pt x="3467547" y="140970"/>
                  </a:lnTo>
                  <a:lnTo>
                    <a:pt x="3467515" y="135890"/>
                  </a:lnTo>
                  <a:close/>
                </a:path>
                <a:path w="3705225" h="537210">
                  <a:moveTo>
                    <a:pt x="1984755" y="138430"/>
                  </a:moveTo>
                  <a:lnTo>
                    <a:pt x="1390662" y="138430"/>
                  </a:lnTo>
                  <a:lnTo>
                    <a:pt x="1399406" y="139700"/>
                  </a:lnTo>
                  <a:lnTo>
                    <a:pt x="1407502" y="140970"/>
                  </a:lnTo>
                  <a:lnTo>
                    <a:pt x="1438033" y="167640"/>
                  </a:lnTo>
                  <a:lnTo>
                    <a:pt x="1445488" y="196850"/>
                  </a:lnTo>
                  <a:lnTo>
                    <a:pt x="1412938" y="203200"/>
                  </a:lnTo>
                  <a:lnTo>
                    <a:pt x="1475333" y="203200"/>
                  </a:lnTo>
                  <a:lnTo>
                    <a:pt x="1475333" y="142240"/>
                  </a:lnTo>
                  <a:lnTo>
                    <a:pt x="1711448" y="142240"/>
                  </a:lnTo>
                  <a:lnTo>
                    <a:pt x="1716415" y="140970"/>
                  </a:lnTo>
                  <a:lnTo>
                    <a:pt x="1727161" y="139700"/>
                  </a:lnTo>
                  <a:lnTo>
                    <a:pt x="1975710" y="139700"/>
                  </a:lnTo>
                  <a:lnTo>
                    <a:pt x="1984755" y="138430"/>
                  </a:lnTo>
                  <a:close/>
                </a:path>
                <a:path w="3705225" h="537210">
                  <a:moveTo>
                    <a:pt x="2348100" y="124460"/>
                  </a:moveTo>
                  <a:lnTo>
                    <a:pt x="1837143" y="124460"/>
                  </a:lnTo>
                  <a:lnTo>
                    <a:pt x="1845640" y="132080"/>
                  </a:lnTo>
                  <a:lnTo>
                    <a:pt x="1844230" y="134620"/>
                  </a:lnTo>
                  <a:lnTo>
                    <a:pt x="1842528" y="138430"/>
                  </a:lnTo>
                  <a:lnTo>
                    <a:pt x="1984755" y="138430"/>
                  </a:lnTo>
                  <a:lnTo>
                    <a:pt x="1993521" y="139700"/>
                  </a:lnTo>
                  <a:lnTo>
                    <a:pt x="2028775" y="161290"/>
                  </a:lnTo>
                  <a:lnTo>
                    <a:pt x="2039594" y="196850"/>
                  </a:lnTo>
                  <a:lnTo>
                    <a:pt x="2007044" y="203200"/>
                  </a:lnTo>
                  <a:lnTo>
                    <a:pt x="2163713" y="203200"/>
                  </a:lnTo>
                  <a:lnTo>
                    <a:pt x="2173046" y="142240"/>
                  </a:lnTo>
                  <a:lnTo>
                    <a:pt x="2402547" y="142240"/>
                  </a:lnTo>
                  <a:lnTo>
                    <a:pt x="2403462" y="138430"/>
                  </a:lnTo>
                  <a:lnTo>
                    <a:pt x="2404732" y="135890"/>
                  </a:lnTo>
                  <a:lnTo>
                    <a:pt x="2405748" y="132080"/>
                  </a:lnTo>
                  <a:lnTo>
                    <a:pt x="3467644" y="132080"/>
                  </a:lnTo>
                  <a:lnTo>
                    <a:pt x="3467730" y="129540"/>
                  </a:lnTo>
                  <a:lnTo>
                    <a:pt x="2354897" y="129540"/>
                  </a:lnTo>
                  <a:lnTo>
                    <a:pt x="2348100" y="124460"/>
                  </a:lnTo>
                  <a:close/>
                </a:path>
                <a:path w="3705225" h="537210">
                  <a:moveTo>
                    <a:pt x="3444246" y="138430"/>
                  </a:moveTo>
                  <a:lnTo>
                    <a:pt x="3352139" y="138430"/>
                  </a:lnTo>
                  <a:lnTo>
                    <a:pt x="3360897" y="139700"/>
                  </a:lnTo>
                  <a:lnTo>
                    <a:pt x="3368998" y="140970"/>
                  </a:lnTo>
                  <a:lnTo>
                    <a:pt x="3399510" y="167640"/>
                  </a:lnTo>
                  <a:lnTo>
                    <a:pt x="3406965" y="196850"/>
                  </a:lnTo>
                  <a:lnTo>
                    <a:pt x="3374428" y="203200"/>
                  </a:lnTo>
                  <a:lnTo>
                    <a:pt x="3441249" y="203200"/>
                  </a:lnTo>
                  <a:lnTo>
                    <a:pt x="3441140" y="200660"/>
                  </a:lnTo>
                  <a:lnTo>
                    <a:pt x="3441023" y="196850"/>
                  </a:lnTo>
                  <a:lnTo>
                    <a:pt x="3440909" y="166370"/>
                  </a:lnTo>
                  <a:lnTo>
                    <a:pt x="3440789" y="158750"/>
                  </a:lnTo>
                  <a:lnTo>
                    <a:pt x="3440854" y="151130"/>
                  </a:lnTo>
                  <a:lnTo>
                    <a:pt x="3441395" y="143510"/>
                  </a:lnTo>
                  <a:lnTo>
                    <a:pt x="3441776" y="139700"/>
                  </a:lnTo>
                  <a:lnTo>
                    <a:pt x="3444246" y="138430"/>
                  </a:lnTo>
                  <a:close/>
                </a:path>
                <a:path w="3705225" h="537210">
                  <a:moveTo>
                    <a:pt x="529928" y="127000"/>
                  </a:moveTo>
                  <a:lnTo>
                    <a:pt x="207581" y="127000"/>
                  </a:lnTo>
                  <a:lnTo>
                    <a:pt x="210045" y="130810"/>
                  </a:lnTo>
                  <a:lnTo>
                    <a:pt x="210159" y="133350"/>
                  </a:lnTo>
                  <a:lnTo>
                    <a:pt x="210270" y="137160"/>
                  </a:lnTo>
                  <a:lnTo>
                    <a:pt x="210388" y="154940"/>
                  </a:lnTo>
                  <a:lnTo>
                    <a:pt x="210261" y="173990"/>
                  </a:lnTo>
                  <a:lnTo>
                    <a:pt x="209817" y="186690"/>
                  </a:lnTo>
                  <a:lnTo>
                    <a:pt x="207762" y="195580"/>
                  </a:lnTo>
                  <a:lnTo>
                    <a:pt x="203159" y="200660"/>
                  </a:lnTo>
                  <a:lnTo>
                    <a:pt x="194983" y="201930"/>
                  </a:lnTo>
                  <a:lnTo>
                    <a:pt x="296494" y="201930"/>
                  </a:lnTo>
                  <a:lnTo>
                    <a:pt x="296494" y="162560"/>
                  </a:lnTo>
                  <a:lnTo>
                    <a:pt x="230123" y="162560"/>
                  </a:lnTo>
                  <a:lnTo>
                    <a:pt x="228663" y="157480"/>
                  </a:lnTo>
                  <a:lnTo>
                    <a:pt x="226694" y="153670"/>
                  </a:lnTo>
                  <a:lnTo>
                    <a:pt x="225755" y="147320"/>
                  </a:lnTo>
                  <a:lnTo>
                    <a:pt x="228663" y="144780"/>
                  </a:lnTo>
                  <a:lnTo>
                    <a:pt x="230123" y="142240"/>
                  </a:lnTo>
                  <a:lnTo>
                    <a:pt x="902703" y="142240"/>
                  </a:lnTo>
                  <a:lnTo>
                    <a:pt x="902234" y="140970"/>
                  </a:lnTo>
                  <a:lnTo>
                    <a:pt x="533082" y="140970"/>
                  </a:lnTo>
                  <a:lnTo>
                    <a:pt x="530757" y="130810"/>
                  </a:lnTo>
                  <a:lnTo>
                    <a:pt x="529928" y="127000"/>
                  </a:lnTo>
                  <a:close/>
                </a:path>
                <a:path w="3705225" h="537210">
                  <a:moveTo>
                    <a:pt x="1346739" y="165100"/>
                  </a:moveTo>
                  <a:lnTo>
                    <a:pt x="1309623" y="165100"/>
                  </a:lnTo>
                  <a:lnTo>
                    <a:pt x="1318120" y="171450"/>
                  </a:lnTo>
                  <a:lnTo>
                    <a:pt x="1316710" y="173990"/>
                  </a:lnTo>
                  <a:lnTo>
                    <a:pt x="1315008" y="177800"/>
                  </a:lnTo>
                  <a:lnTo>
                    <a:pt x="1341746" y="177800"/>
                  </a:lnTo>
                  <a:lnTo>
                    <a:pt x="1343509" y="171450"/>
                  </a:lnTo>
                  <a:lnTo>
                    <a:pt x="1346739" y="165100"/>
                  </a:lnTo>
                  <a:close/>
                </a:path>
                <a:path w="3705225" h="537210">
                  <a:moveTo>
                    <a:pt x="296494" y="142240"/>
                  </a:moveTo>
                  <a:lnTo>
                    <a:pt x="230123" y="142240"/>
                  </a:lnTo>
                  <a:lnTo>
                    <a:pt x="234822" y="154940"/>
                  </a:lnTo>
                  <a:lnTo>
                    <a:pt x="230123" y="162560"/>
                  </a:lnTo>
                  <a:lnTo>
                    <a:pt x="296494" y="162560"/>
                  </a:lnTo>
                  <a:lnTo>
                    <a:pt x="296494" y="142240"/>
                  </a:lnTo>
                  <a:close/>
                </a:path>
                <a:path w="3705225" h="537210">
                  <a:moveTo>
                    <a:pt x="3562235" y="62230"/>
                  </a:moveTo>
                  <a:lnTo>
                    <a:pt x="3470363" y="62230"/>
                  </a:lnTo>
                  <a:lnTo>
                    <a:pt x="3474961" y="63500"/>
                  </a:lnTo>
                  <a:lnTo>
                    <a:pt x="3477539" y="69850"/>
                  </a:lnTo>
                  <a:lnTo>
                    <a:pt x="3480282" y="73660"/>
                  </a:lnTo>
                  <a:lnTo>
                    <a:pt x="3472862" y="82550"/>
                  </a:lnTo>
                  <a:lnTo>
                    <a:pt x="3468793" y="93980"/>
                  </a:lnTo>
                  <a:lnTo>
                    <a:pt x="3467465" y="106680"/>
                  </a:lnTo>
                  <a:lnTo>
                    <a:pt x="3467405" y="110490"/>
                  </a:lnTo>
                  <a:lnTo>
                    <a:pt x="3467734" y="121920"/>
                  </a:lnTo>
                  <a:lnTo>
                    <a:pt x="3473653" y="121920"/>
                  </a:lnTo>
                  <a:lnTo>
                    <a:pt x="3478487" y="128270"/>
                  </a:lnTo>
                  <a:lnTo>
                    <a:pt x="3480749" y="135890"/>
                  </a:lnTo>
                  <a:lnTo>
                    <a:pt x="3480968" y="144780"/>
                  </a:lnTo>
                  <a:lnTo>
                    <a:pt x="3479672" y="153670"/>
                  </a:lnTo>
                  <a:lnTo>
                    <a:pt x="3479152" y="156210"/>
                  </a:lnTo>
                  <a:lnTo>
                    <a:pt x="3476205" y="160020"/>
                  </a:lnTo>
                  <a:lnTo>
                    <a:pt x="3624644" y="160020"/>
                  </a:lnTo>
                  <a:lnTo>
                    <a:pt x="3648309" y="113030"/>
                  </a:lnTo>
                  <a:lnTo>
                    <a:pt x="3487153" y="113030"/>
                  </a:lnTo>
                  <a:lnTo>
                    <a:pt x="3482454" y="100330"/>
                  </a:lnTo>
                  <a:lnTo>
                    <a:pt x="3487153" y="92710"/>
                  </a:lnTo>
                  <a:lnTo>
                    <a:pt x="3658543" y="92710"/>
                  </a:lnTo>
                  <a:lnTo>
                    <a:pt x="3669416" y="71120"/>
                  </a:lnTo>
                  <a:lnTo>
                    <a:pt x="3565194" y="71120"/>
                  </a:lnTo>
                  <a:lnTo>
                    <a:pt x="3563670" y="68580"/>
                  </a:lnTo>
                  <a:lnTo>
                    <a:pt x="3560864" y="66040"/>
                  </a:lnTo>
                  <a:lnTo>
                    <a:pt x="3562235" y="62230"/>
                  </a:lnTo>
                  <a:close/>
                </a:path>
                <a:path w="3705225" h="537210">
                  <a:moveTo>
                    <a:pt x="3467644" y="132080"/>
                  </a:moveTo>
                  <a:lnTo>
                    <a:pt x="2405748" y="132080"/>
                  </a:lnTo>
                  <a:lnTo>
                    <a:pt x="2410434" y="139700"/>
                  </a:lnTo>
                  <a:lnTo>
                    <a:pt x="2405748" y="152400"/>
                  </a:lnTo>
                  <a:lnTo>
                    <a:pt x="2433675" y="152400"/>
                  </a:lnTo>
                  <a:lnTo>
                    <a:pt x="2433675" y="142240"/>
                  </a:lnTo>
                  <a:lnTo>
                    <a:pt x="2847530" y="142240"/>
                  </a:lnTo>
                  <a:lnTo>
                    <a:pt x="2848952" y="140970"/>
                  </a:lnTo>
                  <a:lnTo>
                    <a:pt x="2850641" y="135890"/>
                  </a:lnTo>
                  <a:lnTo>
                    <a:pt x="3467515" y="135890"/>
                  </a:lnTo>
                  <a:lnTo>
                    <a:pt x="3467644" y="132080"/>
                  </a:lnTo>
                  <a:close/>
                </a:path>
                <a:path w="3705225" h="537210">
                  <a:moveTo>
                    <a:pt x="3449904" y="135890"/>
                  </a:moveTo>
                  <a:lnTo>
                    <a:pt x="2851785" y="135890"/>
                  </a:lnTo>
                  <a:lnTo>
                    <a:pt x="2854972" y="137160"/>
                  </a:lnTo>
                  <a:lnTo>
                    <a:pt x="2857804" y="140970"/>
                  </a:lnTo>
                  <a:lnTo>
                    <a:pt x="2860725" y="142240"/>
                  </a:lnTo>
                  <a:lnTo>
                    <a:pt x="2856039" y="149860"/>
                  </a:lnTo>
                  <a:lnTo>
                    <a:pt x="2893961" y="149860"/>
                  </a:lnTo>
                  <a:lnTo>
                    <a:pt x="2893961" y="142240"/>
                  </a:lnTo>
                  <a:lnTo>
                    <a:pt x="3332280" y="142240"/>
                  </a:lnTo>
                  <a:lnTo>
                    <a:pt x="3334791" y="140970"/>
                  </a:lnTo>
                  <a:lnTo>
                    <a:pt x="3343086" y="139700"/>
                  </a:lnTo>
                  <a:lnTo>
                    <a:pt x="3352139" y="138430"/>
                  </a:lnTo>
                  <a:lnTo>
                    <a:pt x="3444246" y="138430"/>
                  </a:lnTo>
                  <a:lnTo>
                    <a:pt x="3446716" y="137160"/>
                  </a:lnTo>
                  <a:lnTo>
                    <a:pt x="3449904" y="135890"/>
                  </a:lnTo>
                  <a:close/>
                </a:path>
                <a:path w="3705225" h="537210">
                  <a:moveTo>
                    <a:pt x="664959" y="92710"/>
                  </a:moveTo>
                  <a:lnTo>
                    <a:pt x="533069" y="92710"/>
                  </a:lnTo>
                  <a:lnTo>
                    <a:pt x="535279" y="97790"/>
                  </a:lnTo>
                  <a:lnTo>
                    <a:pt x="539343" y="102870"/>
                  </a:lnTo>
                  <a:lnTo>
                    <a:pt x="539254" y="107950"/>
                  </a:lnTo>
                  <a:lnTo>
                    <a:pt x="538686" y="114300"/>
                  </a:lnTo>
                  <a:lnTo>
                    <a:pt x="537340" y="121920"/>
                  </a:lnTo>
                  <a:lnTo>
                    <a:pt x="535407" y="130810"/>
                  </a:lnTo>
                  <a:lnTo>
                    <a:pt x="533082" y="140970"/>
                  </a:lnTo>
                  <a:lnTo>
                    <a:pt x="902234" y="140970"/>
                  </a:lnTo>
                  <a:lnTo>
                    <a:pt x="901297" y="138430"/>
                  </a:lnTo>
                  <a:lnTo>
                    <a:pt x="821474" y="138430"/>
                  </a:lnTo>
                  <a:lnTo>
                    <a:pt x="819889" y="132080"/>
                  </a:lnTo>
                  <a:lnTo>
                    <a:pt x="818389" y="125730"/>
                  </a:lnTo>
                  <a:lnTo>
                    <a:pt x="815663" y="113030"/>
                  </a:lnTo>
                  <a:lnTo>
                    <a:pt x="664959" y="113030"/>
                  </a:lnTo>
                  <a:lnTo>
                    <a:pt x="660260" y="105410"/>
                  </a:lnTo>
                  <a:lnTo>
                    <a:pt x="664959" y="92710"/>
                  </a:lnTo>
                  <a:close/>
                </a:path>
                <a:path w="3705225" h="537210">
                  <a:moveTo>
                    <a:pt x="3357549" y="85090"/>
                  </a:moveTo>
                  <a:lnTo>
                    <a:pt x="821474" y="85090"/>
                  </a:lnTo>
                  <a:lnTo>
                    <a:pt x="825741" y="86360"/>
                  </a:lnTo>
                  <a:lnTo>
                    <a:pt x="829256" y="96520"/>
                  </a:lnTo>
                  <a:lnTo>
                    <a:pt x="830232" y="109220"/>
                  </a:lnTo>
                  <a:lnTo>
                    <a:pt x="830329" y="113030"/>
                  </a:lnTo>
                  <a:lnTo>
                    <a:pt x="829256" y="127000"/>
                  </a:lnTo>
                  <a:lnTo>
                    <a:pt x="825741" y="138430"/>
                  </a:lnTo>
                  <a:lnTo>
                    <a:pt x="901297" y="138430"/>
                  </a:lnTo>
                  <a:lnTo>
                    <a:pt x="898954" y="132080"/>
                  </a:lnTo>
                  <a:lnTo>
                    <a:pt x="889152" y="132080"/>
                  </a:lnTo>
                  <a:lnTo>
                    <a:pt x="884453" y="119380"/>
                  </a:lnTo>
                  <a:lnTo>
                    <a:pt x="889152" y="113030"/>
                  </a:lnTo>
                  <a:lnTo>
                    <a:pt x="1294904" y="113030"/>
                  </a:lnTo>
                  <a:lnTo>
                    <a:pt x="1293977" y="106680"/>
                  </a:lnTo>
                  <a:lnTo>
                    <a:pt x="1296873" y="104140"/>
                  </a:lnTo>
                  <a:lnTo>
                    <a:pt x="1298346" y="101600"/>
                  </a:lnTo>
                  <a:lnTo>
                    <a:pt x="1398346" y="101600"/>
                  </a:lnTo>
                  <a:lnTo>
                    <a:pt x="1399806" y="100330"/>
                  </a:lnTo>
                  <a:lnTo>
                    <a:pt x="1402626" y="97790"/>
                  </a:lnTo>
                  <a:lnTo>
                    <a:pt x="1405737" y="96520"/>
                  </a:lnTo>
                  <a:lnTo>
                    <a:pt x="1808891" y="96520"/>
                  </a:lnTo>
                  <a:lnTo>
                    <a:pt x="1806079" y="92710"/>
                  </a:lnTo>
                  <a:lnTo>
                    <a:pt x="1809000" y="90170"/>
                  </a:lnTo>
                  <a:lnTo>
                    <a:pt x="1811807" y="86360"/>
                  </a:lnTo>
                  <a:lnTo>
                    <a:pt x="3356133" y="86360"/>
                  </a:lnTo>
                  <a:lnTo>
                    <a:pt x="3357549" y="85090"/>
                  </a:lnTo>
                  <a:close/>
                </a:path>
                <a:path w="3705225" h="537210">
                  <a:moveTo>
                    <a:pt x="1047407" y="113030"/>
                  </a:moveTo>
                  <a:lnTo>
                    <a:pt x="889152" y="113030"/>
                  </a:lnTo>
                  <a:lnTo>
                    <a:pt x="892581" y="121920"/>
                  </a:lnTo>
                  <a:lnTo>
                    <a:pt x="893508" y="128270"/>
                  </a:lnTo>
                  <a:lnTo>
                    <a:pt x="889152" y="132080"/>
                  </a:lnTo>
                  <a:lnTo>
                    <a:pt x="898954" y="132080"/>
                  </a:lnTo>
                  <a:lnTo>
                    <a:pt x="898016" y="129540"/>
                  </a:lnTo>
                  <a:lnTo>
                    <a:pt x="902715" y="121920"/>
                  </a:lnTo>
                  <a:lnTo>
                    <a:pt x="1043978" y="121920"/>
                  </a:lnTo>
                  <a:lnTo>
                    <a:pt x="1047407" y="113030"/>
                  </a:lnTo>
                  <a:close/>
                </a:path>
                <a:path w="3705225" h="537210">
                  <a:moveTo>
                    <a:pt x="1294904" y="113030"/>
                  </a:moveTo>
                  <a:lnTo>
                    <a:pt x="1047407" y="113030"/>
                  </a:lnTo>
                  <a:lnTo>
                    <a:pt x="1052093" y="119380"/>
                  </a:lnTo>
                  <a:lnTo>
                    <a:pt x="1047407" y="132080"/>
                  </a:lnTo>
                  <a:lnTo>
                    <a:pt x="1832444" y="132080"/>
                  </a:lnTo>
                  <a:lnTo>
                    <a:pt x="1837143" y="124460"/>
                  </a:lnTo>
                  <a:lnTo>
                    <a:pt x="2348100" y="124460"/>
                  </a:lnTo>
                  <a:lnTo>
                    <a:pt x="2346401" y="123190"/>
                  </a:lnTo>
                  <a:lnTo>
                    <a:pt x="2347106" y="121920"/>
                  </a:lnTo>
                  <a:lnTo>
                    <a:pt x="1298346" y="121920"/>
                  </a:lnTo>
                  <a:lnTo>
                    <a:pt x="1294904" y="113030"/>
                  </a:lnTo>
                  <a:close/>
                </a:path>
                <a:path w="3705225" h="537210">
                  <a:moveTo>
                    <a:pt x="2707556" y="116840"/>
                  </a:moveTo>
                  <a:lnTo>
                    <a:pt x="2353843" y="116840"/>
                  </a:lnTo>
                  <a:lnTo>
                    <a:pt x="2356662" y="120650"/>
                  </a:lnTo>
                  <a:lnTo>
                    <a:pt x="2359583" y="123190"/>
                  </a:lnTo>
                  <a:lnTo>
                    <a:pt x="2354897" y="129540"/>
                  </a:lnTo>
                  <a:lnTo>
                    <a:pt x="3467730" y="129540"/>
                  </a:lnTo>
                  <a:lnTo>
                    <a:pt x="3467989" y="121920"/>
                  </a:lnTo>
                  <a:lnTo>
                    <a:pt x="2709430" y="121920"/>
                  </a:lnTo>
                  <a:lnTo>
                    <a:pt x="2707556" y="116840"/>
                  </a:lnTo>
                  <a:close/>
                </a:path>
                <a:path w="3705225" h="537210">
                  <a:moveTo>
                    <a:pt x="1398346" y="101600"/>
                  </a:moveTo>
                  <a:lnTo>
                    <a:pt x="1298346" y="101600"/>
                  </a:lnTo>
                  <a:lnTo>
                    <a:pt x="1299806" y="106680"/>
                  </a:lnTo>
                  <a:lnTo>
                    <a:pt x="1301775" y="110490"/>
                  </a:lnTo>
                  <a:lnTo>
                    <a:pt x="1302715" y="116840"/>
                  </a:lnTo>
                  <a:lnTo>
                    <a:pt x="1299806" y="119380"/>
                  </a:lnTo>
                  <a:lnTo>
                    <a:pt x="1298346" y="121920"/>
                  </a:lnTo>
                  <a:lnTo>
                    <a:pt x="1469783" y="121920"/>
                  </a:lnTo>
                  <a:lnTo>
                    <a:pt x="1466354" y="113030"/>
                  </a:lnTo>
                  <a:lnTo>
                    <a:pt x="1465790" y="109220"/>
                  </a:lnTo>
                  <a:lnTo>
                    <a:pt x="1399997" y="109220"/>
                  </a:lnTo>
                  <a:lnTo>
                    <a:pt x="1398282" y="104140"/>
                  </a:lnTo>
                  <a:lnTo>
                    <a:pt x="1396885" y="102870"/>
                  </a:lnTo>
                  <a:lnTo>
                    <a:pt x="1398346" y="101600"/>
                  </a:lnTo>
                  <a:close/>
                </a:path>
                <a:path w="3705225" h="537210">
                  <a:moveTo>
                    <a:pt x="2709430" y="101600"/>
                  </a:moveTo>
                  <a:lnTo>
                    <a:pt x="1469783" y="101600"/>
                  </a:lnTo>
                  <a:lnTo>
                    <a:pt x="1471244" y="106680"/>
                  </a:lnTo>
                  <a:lnTo>
                    <a:pt x="1473212" y="110490"/>
                  </a:lnTo>
                  <a:lnTo>
                    <a:pt x="1474152" y="116840"/>
                  </a:lnTo>
                  <a:lnTo>
                    <a:pt x="1471256" y="119380"/>
                  </a:lnTo>
                  <a:lnTo>
                    <a:pt x="1469783" y="121920"/>
                  </a:lnTo>
                  <a:lnTo>
                    <a:pt x="2347106" y="121920"/>
                  </a:lnTo>
                  <a:lnTo>
                    <a:pt x="2347810" y="120650"/>
                  </a:lnTo>
                  <a:lnTo>
                    <a:pt x="2349512" y="116840"/>
                  </a:lnTo>
                  <a:lnTo>
                    <a:pt x="2707556" y="116840"/>
                  </a:lnTo>
                  <a:lnTo>
                    <a:pt x="2704744" y="109220"/>
                  </a:lnTo>
                  <a:lnTo>
                    <a:pt x="2709430" y="101600"/>
                  </a:lnTo>
                  <a:close/>
                </a:path>
                <a:path w="3705225" h="537210">
                  <a:moveTo>
                    <a:pt x="3363273" y="101600"/>
                  </a:moveTo>
                  <a:lnTo>
                    <a:pt x="2709430" y="101600"/>
                  </a:lnTo>
                  <a:lnTo>
                    <a:pt x="2710891" y="106680"/>
                  </a:lnTo>
                  <a:lnTo>
                    <a:pt x="2712872" y="110490"/>
                  </a:lnTo>
                  <a:lnTo>
                    <a:pt x="2713799" y="116840"/>
                  </a:lnTo>
                  <a:lnTo>
                    <a:pt x="2710891" y="119380"/>
                  </a:lnTo>
                  <a:lnTo>
                    <a:pt x="2709430" y="121920"/>
                  </a:lnTo>
                  <a:lnTo>
                    <a:pt x="3462248" y="121920"/>
                  </a:lnTo>
                  <a:lnTo>
                    <a:pt x="3459759" y="120650"/>
                  </a:lnTo>
                  <a:lnTo>
                    <a:pt x="3457562" y="118110"/>
                  </a:lnTo>
                  <a:lnTo>
                    <a:pt x="3456073" y="109220"/>
                  </a:lnTo>
                  <a:lnTo>
                    <a:pt x="3364966" y="109220"/>
                  </a:lnTo>
                  <a:lnTo>
                    <a:pt x="3363264" y="104140"/>
                  </a:lnTo>
                  <a:lnTo>
                    <a:pt x="3361855" y="102870"/>
                  </a:lnTo>
                  <a:lnTo>
                    <a:pt x="3363273" y="101600"/>
                  </a:lnTo>
                  <a:close/>
                </a:path>
                <a:path w="3705225" h="537210">
                  <a:moveTo>
                    <a:pt x="290226" y="53340"/>
                  </a:moveTo>
                  <a:lnTo>
                    <a:pt x="269328" y="53340"/>
                  </a:lnTo>
                  <a:lnTo>
                    <a:pt x="270789" y="57150"/>
                  </a:lnTo>
                  <a:lnTo>
                    <a:pt x="272757" y="60960"/>
                  </a:lnTo>
                  <a:lnTo>
                    <a:pt x="273684" y="67310"/>
                  </a:lnTo>
                  <a:lnTo>
                    <a:pt x="270789" y="69850"/>
                  </a:lnTo>
                  <a:lnTo>
                    <a:pt x="269328" y="72390"/>
                  </a:lnTo>
                  <a:lnTo>
                    <a:pt x="203390" y="72390"/>
                  </a:lnTo>
                  <a:lnTo>
                    <a:pt x="204850" y="77470"/>
                  </a:lnTo>
                  <a:lnTo>
                    <a:pt x="206819" y="81280"/>
                  </a:lnTo>
                  <a:lnTo>
                    <a:pt x="207746" y="87630"/>
                  </a:lnTo>
                  <a:lnTo>
                    <a:pt x="204850" y="90170"/>
                  </a:lnTo>
                  <a:lnTo>
                    <a:pt x="203390" y="92710"/>
                  </a:lnTo>
                  <a:lnTo>
                    <a:pt x="664959" y="92710"/>
                  </a:lnTo>
                  <a:lnTo>
                    <a:pt x="666419" y="95250"/>
                  </a:lnTo>
                  <a:lnTo>
                    <a:pt x="669328" y="97790"/>
                  </a:lnTo>
                  <a:lnTo>
                    <a:pt x="668388" y="104140"/>
                  </a:lnTo>
                  <a:lnTo>
                    <a:pt x="666419" y="107950"/>
                  </a:lnTo>
                  <a:lnTo>
                    <a:pt x="664959" y="113030"/>
                  </a:lnTo>
                  <a:lnTo>
                    <a:pt x="815663" y="113030"/>
                  </a:lnTo>
                  <a:lnTo>
                    <a:pt x="815390" y="111760"/>
                  </a:lnTo>
                  <a:lnTo>
                    <a:pt x="819889" y="92710"/>
                  </a:lnTo>
                  <a:lnTo>
                    <a:pt x="820153" y="91440"/>
                  </a:lnTo>
                  <a:lnTo>
                    <a:pt x="705015" y="91440"/>
                  </a:lnTo>
                  <a:lnTo>
                    <a:pt x="703516" y="90170"/>
                  </a:lnTo>
                  <a:lnTo>
                    <a:pt x="701928" y="88900"/>
                  </a:lnTo>
                  <a:lnTo>
                    <a:pt x="700544" y="86360"/>
                  </a:lnTo>
                  <a:lnTo>
                    <a:pt x="697496" y="82550"/>
                  </a:lnTo>
                  <a:lnTo>
                    <a:pt x="694258" y="77470"/>
                  </a:lnTo>
                  <a:lnTo>
                    <a:pt x="690947" y="71120"/>
                  </a:lnTo>
                  <a:lnTo>
                    <a:pt x="518858" y="71120"/>
                  </a:lnTo>
                  <a:lnTo>
                    <a:pt x="514402" y="64770"/>
                  </a:lnTo>
                  <a:lnTo>
                    <a:pt x="512938" y="62230"/>
                  </a:lnTo>
                  <a:lnTo>
                    <a:pt x="300507" y="62230"/>
                  </a:lnTo>
                  <a:lnTo>
                    <a:pt x="297103" y="59690"/>
                  </a:lnTo>
                  <a:lnTo>
                    <a:pt x="292226" y="58420"/>
                  </a:lnTo>
                  <a:lnTo>
                    <a:pt x="290982" y="54610"/>
                  </a:lnTo>
                  <a:lnTo>
                    <a:pt x="290226" y="53340"/>
                  </a:lnTo>
                  <a:close/>
                </a:path>
                <a:path w="3705225" h="537210">
                  <a:moveTo>
                    <a:pt x="3658543" y="92710"/>
                  </a:moveTo>
                  <a:lnTo>
                    <a:pt x="3487153" y="92710"/>
                  </a:lnTo>
                  <a:lnTo>
                    <a:pt x="3490582" y="101600"/>
                  </a:lnTo>
                  <a:lnTo>
                    <a:pt x="3491509" y="107950"/>
                  </a:lnTo>
                  <a:lnTo>
                    <a:pt x="3488613" y="110490"/>
                  </a:lnTo>
                  <a:lnTo>
                    <a:pt x="3487153" y="113030"/>
                  </a:lnTo>
                  <a:lnTo>
                    <a:pt x="3648309" y="113030"/>
                  </a:lnTo>
                  <a:lnTo>
                    <a:pt x="3658543" y="92710"/>
                  </a:lnTo>
                  <a:close/>
                </a:path>
                <a:path w="3705225" h="537210">
                  <a:moveTo>
                    <a:pt x="1808891" y="96520"/>
                  </a:moveTo>
                  <a:lnTo>
                    <a:pt x="1406956" y="96520"/>
                  </a:lnTo>
                  <a:lnTo>
                    <a:pt x="1408658" y="100330"/>
                  </a:lnTo>
                  <a:lnTo>
                    <a:pt x="1410068" y="102870"/>
                  </a:lnTo>
                  <a:lnTo>
                    <a:pt x="1407134" y="105410"/>
                  </a:lnTo>
                  <a:lnTo>
                    <a:pt x="1404315" y="107950"/>
                  </a:lnTo>
                  <a:lnTo>
                    <a:pt x="1401216" y="109220"/>
                  </a:lnTo>
                  <a:lnTo>
                    <a:pt x="1465790" y="109220"/>
                  </a:lnTo>
                  <a:lnTo>
                    <a:pt x="1465414" y="106680"/>
                  </a:lnTo>
                  <a:lnTo>
                    <a:pt x="1468323" y="104140"/>
                  </a:lnTo>
                  <a:lnTo>
                    <a:pt x="1469783" y="101600"/>
                  </a:lnTo>
                  <a:lnTo>
                    <a:pt x="3363273" y="101600"/>
                  </a:lnTo>
                  <a:lnTo>
                    <a:pt x="3366109" y="99060"/>
                  </a:lnTo>
                  <a:lnTo>
                    <a:pt x="1810765" y="99060"/>
                  </a:lnTo>
                  <a:lnTo>
                    <a:pt x="1808891" y="96520"/>
                  </a:lnTo>
                  <a:close/>
                </a:path>
                <a:path w="3705225" h="537210">
                  <a:moveTo>
                    <a:pt x="3455192" y="95250"/>
                  </a:moveTo>
                  <a:lnTo>
                    <a:pt x="3370364" y="95250"/>
                  </a:lnTo>
                  <a:lnTo>
                    <a:pt x="3375050" y="102870"/>
                  </a:lnTo>
                  <a:lnTo>
                    <a:pt x="3372116" y="105410"/>
                  </a:lnTo>
                  <a:lnTo>
                    <a:pt x="3369297" y="107950"/>
                  </a:lnTo>
                  <a:lnTo>
                    <a:pt x="3366198" y="109220"/>
                  </a:lnTo>
                  <a:lnTo>
                    <a:pt x="3456073" y="109220"/>
                  </a:lnTo>
                  <a:lnTo>
                    <a:pt x="3455860" y="107950"/>
                  </a:lnTo>
                  <a:lnTo>
                    <a:pt x="3455073" y="100330"/>
                  </a:lnTo>
                  <a:lnTo>
                    <a:pt x="3455239" y="100330"/>
                  </a:lnTo>
                  <a:lnTo>
                    <a:pt x="3455192" y="95250"/>
                  </a:lnTo>
                  <a:close/>
                </a:path>
                <a:path w="3705225" h="537210">
                  <a:moveTo>
                    <a:pt x="3455239" y="100330"/>
                  </a:moveTo>
                  <a:lnTo>
                    <a:pt x="3455250" y="101600"/>
                  </a:lnTo>
                  <a:lnTo>
                    <a:pt x="3455239" y="100330"/>
                  </a:lnTo>
                  <a:close/>
                </a:path>
                <a:path w="3705225" h="537210">
                  <a:moveTo>
                    <a:pt x="3356133" y="86360"/>
                  </a:moveTo>
                  <a:lnTo>
                    <a:pt x="1816150" y="86360"/>
                  </a:lnTo>
                  <a:lnTo>
                    <a:pt x="1817852" y="90170"/>
                  </a:lnTo>
                  <a:lnTo>
                    <a:pt x="1819249" y="92710"/>
                  </a:lnTo>
                  <a:lnTo>
                    <a:pt x="1810765" y="99060"/>
                  </a:lnTo>
                  <a:lnTo>
                    <a:pt x="3366109" y="99060"/>
                  </a:lnTo>
                  <a:lnTo>
                    <a:pt x="3367527" y="97790"/>
                  </a:lnTo>
                  <a:lnTo>
                    <a:pt x="3352152" y="97790"/>
                  </a:lnTo>
                  <a:lnTo>
                    <a:pt x="3350450" y="93980"/>
                  </a:lnTo>
                  <a:lnTo>
                    <a:pt x="3349053" y="92710"/>
                  </a:lnTo>
                  <a:lnTo>
                    <a:pt x="3356133" y="86360"/>
                  </a:lnTo>
                  <a:close/>
                </a:path>
                <a:path w="3705225" h="537210">
                  <a:moveTo>
                    <a:pt x="3455098" y="85090"/>
                  </a:moveTo>
                  <a:lnTo>
                    <a:pt x="3357549" y="85090"/>
                  </a:lnTo>
                  <a:lnTo>
                    <a:pt x="3362236" y="92710"/>
                  </a:lnTo>
                  <a:lnTo>
                    <a:pt x="3359302" y="93980"/>
                  </a:lnTo>
                  <a:lnTo>
                    <a:pt x="3356495" y="97790"/>
                  </a:lnTo>
                  <a:lnTo>
                    <a:pt x="3367527" y="97790"/>
                  </a:lnTo>
                  <a:lnTo>
                    <a:pt x="3370364" y="95250"/>
                  </a:lnTo>
                  <a:lnTo>
                    <a:pt x="3455192" y="95250"/>
                  </a:lnTo>
                  <a:lnTo>
                    <a:pt x="3455098" y="85090"/>
                  </a:lnTo>
                  <a:close/>
                </a:path>
                <a:path w="3705225" h="537210">
                  <a:moveTo>
                    <a:pt x="806637" y="52070"/>
                  </a:moveTo>
                  <a:lnTo>
                    <a:pt x="699211" y="52070"/>
                  </a:lnTo>
                  <a:lnTo>
                    <a:pt x="705459" y="54610"/>
                  </a:lnTo>
                  <a:lnTo>
                    <a:pt x="709214" y="59690"/>
                  </a:lnTo>
                  <a:lnTo>
                    <a:pt x="710875" y="67310"/>
                  </a:lnTo>
                  <a:lnTo>
                    <a:pt x="710745" y="77470"/>
                  </a:lnTo>
                  <a:lnTo>
                    <a:pt x="710450" y="81280"/>
                  </a:lnTo>
                  <a:lnTo>
                    <a:pt x="707047" y="86360"/>
                  </a:lnTo>
                  <a:lnTo>
                    <a:pt x="705015" y="91440"/>
                  </a:lnTo>
                  <a:lnTo>
                    <a:pt x="820153" y="91440"/>
                  </a:lnTo>
                  <a:lnTo>
                    <a:pt x="821474" y="85090"/>
                  </a:lnTo>
                  <a:lnTo>
                    <a:pt x="3455098" y="85090"/>
                  </a:lnTo>
                  <a:lnTo>
                    <a:pt x="3455063" y="81280"/>
                  </a:lnTo>
                  <a:lnTo>
                    <a:pt x="3455522" y="78740"/>
                  </a:lnTo>
                  <a:lnTo>
                    <a:pt x="1524876" y="78740"/>
                  </a:lnTo>
                  <a:lnTo>
                    <a:pt x="1521688" y="77470"/>
                  </a:lnTo>
                  <a:lnTo>
                    <a:pt x="1518869" y="74930"/>
                  </a:lnTo>
                  <a:lnTo>
                    <a:pt x="1515948" y="72390"/>
                  </a:lnTo>
                  <a:lnTo>
                    <a:pt x="1520634" y="64770"/>
                  </a:lnTo>
                  <a:lnTo>
                    <a:pt x="2837179" y="64770"/>
                  </a:lnTo>
                  <a:lnTo>
                    <a:pt x="2835763" y="63500"/>
                  </a:lnTo>
                  <a:lnTo>
                    <a:pt x="1818271" y="63500"/>
                  </a:lnTo>
                  <a:lnTo>
                    <a:pt x="1815122" y="62230"/>
                  </a:lnTo>
                  <a:lnTo>
                    <a:pt x="810386" y="62230"/>
                  </a:lnTo>
                  <a:lnTo>
                    <a:pt x="806637" y="52070"/>
                  </a:lnTo>
                  <a:close/>
                </a:path>
                <a:path w="3705225" h="537210">
                  <a:moveTo>
                    <a:pt x="265569" y="62230"/>
                  </a:moveTo>
                  <a:lnTo>
                    <a:pt x="180517" y="62230"/>
                  </a:lnTo>
                  <a:lnTo>
                    <a:pt x="186372" y="63500"/>
                  </a:lnTo>
                  <a:lnTo>
                    <a:pt x="191706" y="68580"/>
                  </a:lnTo>
                  <a:lnTo>
                    <a:pt x="197154" y="72390"/>
                  </a:lnTo>
                  <a:lnTo>
                    <a:pt x="182346" y="83820"/>
                  </a:lnTo>
                  <a:lnTo>
                    <a:pt x="200101" y="83820"/>
                  </a:lnTo>
                  <a:lnTo>
                    <a:pt x="198691" y="80010"/>
                  </a:lnTo>
                  <a:lnTo>
                    <a:pt x="203390" y="72390"/>
                  </a:lnTo>
                  <a:lnTo>
                    <a:pt x="269328" y="72390"/>
                  </a:lnTo>
                  <a:lnTo>
                    <a:pt x="265569" y="62230"/>
                  </a:lnTo>
                  <a:close/>
                </a:path>
                <a:path w="3705225" h="537210">
                  <a:moveTo>
                    <a:pt x="2837179" y="64770"/>
                  </a:moveTo>
                  <a:lnTo>
                    <a:pt x="1520634" y="64770"/>
                  </a:lnTo>
                  <a:lnTo>
                    <a:pt x="1529130" y="72390"/>
                  </a:lnTo>
                  <a:lnTo>
                    <a:pt x="1527721" y="74930"/>
                  </a:lnTo>
                  <a:lnTo>
                    <a:pt x="1526019" y="78740"/>
                  </a:lnTo>
                  <a:lnTo>
                    <a:pt x="2909163" y="78740"/>
                  </a:lnTo>
                  <a:lnTo>
                    <a:pt x="2900667" y="72390"/>
                  </a:lnTo>
                  <a:lnTo>
                    <a:pt x="2902077" y="69850"/>
                  </a:lnTo>
                  <a:lnTo>
                    <a:pt x="2842844" y="69850"/>
                  </a:lnTo>
                  <a:lnTo>
                    <a:pt x="2837179" y="64770"/>
                  </a:lnTo>
                  <a:close/>
                </a:path>
                <a:path w="3705225" h="537210">
                  <a:moveTo>
                    <a:pt x="3459622" y="66040"/>
                  </a:moveTo>
                  <a:lnTo>
                    <a:pt x="2904947" y="66040"/>
                  </a:lnTo>
                  <a:lnTo>
                    <a:pt x="2908096" y="67310"/>
                  </a:lnTo>
                  <a:lnTo>
                    <a:pt x="2910916" y="69850"/>
                  </a:lnTo>
                  <a:lnTo>
                    <a:pt x="2913849" y="72390"/>
                  </a:lnTo>
                  <a:lnTo>
                    <a:pt x="2909163" y="78740"/>
                  </a:lnTo>
                  <a:lnTo>
                    <a:pt x="3455522" y="78740"/>
                  </a:lnTo>
                  <a:lnTo>
                    <a:pt x="3457130" y="69850"/>
                  </a:lnTo>
                  <a:lnTo>
                    <a:pt x="3459622" y="66040"/>
                  </a:lnTo>
                  <a:close/>
                </a:path>
                <a:path w="3705225" h="537210">
                  <a:moveTo>
                    <a:pt x="525716" y="30480"/>
                  </a:moveTo>
                  <a:lnTo>
                    <a:pt x="522135" y="30480"/>
                  </a:lnTo>
                  <a:lnTo>
                    <a:pt x="524484" y="31750"/>
                  </a:lnTo>
                  <a:lnTo>
                    <a:pt x="525805" y="34290"/>
                  </a:lnTo>
                  <a:lnTo>
                    <a:pt x="527310" y="38100"/>
                  </a:lnTo>
                  <a:lnTo>
                    <a:pt x="527349" y="39370"/>
                  </a:lnTo>
                  <a:lnTo>
                    <a:pt x="527449" y="46990"/>
                  </a:lnTo>
                  <a:lnTo>
                    <a:pt x="526987" y="53340"/>
                  </a:lnTo>
                  <a:lnTo>
                    <a:pt x="526135" y="60960"/>
                  </a:lnTo>
                  <a:lnTo>
                    <a:pt x="525640" y="64770"/>
                  </a:lnTo>
                  <a:lnTo>
                    <a:pt x="521398" y="67310"/>
                  </a:lnTo>
                  <a:lnTo>
                    <a:pt x="518858" y="71120"/>
                  </a:lnTo>
                  <a:lnTo>
                    <a:pt x="690947" y="71120"/>
                  </a:lnTo>
                  <a:lnTo>
                    <a:pt x="689622" y="68580"/>
                  </a:lnTo>
                  <a:lnTo>
                    <a:pt x="688428" y="63500"/>
                  </a:lnTo>
                  <a:lnTo>
                    <a:pt x="686854" y="59690"/>
                  </a:lnTo>
                  <a:lnTo>
                    <a:pt x="697826" y="52070"/>
                  </a:lnTo>
                  <a:lnTo>
                    <a:pt x="806637" y="52070"/>
                  </a:lnTo>
                  <a:lnTo>
                    <a:pt x="805700" y="49530"/>
                  </a:lnTo>
                  <a:lnTo>
                    <a:pt x="810386" y="41910"/>
                  </a:lnTo>
                  <a:lnTo>
                    <a:pt x="858940" y="41910"/>
                  </a:lnTo>
                  <a:lnTo>
                    <a:pt x="858088" y="39370"/>
                  </a:lnTo>
                  <a:lnTo>
                    <a:pt x="862761" y="33020"/>
                  </a:lnTo>
                  <a:lnTo>
                    <a:pt x="527202" y="33020"/>
                  </a:lnTo>
                  <a:lnTo>
                    <a:pt x="525716" y="30480"/>
                  </a:lnTo>
                  <a:close/>
                </a:path>
                <a:path w="3705225" h="537210">
                  <a:moveTo>
                    <a:pt x="3572846" y="52070"/>
                  </a:moveTo>
                  <a:lnTo>
                    <a:pt x="3572154" y="52070"/>
                  </a:lnTo>
                  <a:lnTo>
                    <a:pt x="3573627" y="54610"/>
                  </a:lnTo>
                  <a:lnTo>
                    <a:pt x="3573665" y="59690"/>
                  </a:lnTo>
                  <a:lnTo>
                    <a:pt x="3570681" y="64770"/>
                  </a:lnTo>
                  <a:lnTo>
                    <a:pt x="3567747" y="67310"/>
                  </a:lnTo>
                  <a:lnTo>
                    <a:pt x="3565194" y="71120"/>
                  </a:lnTo>
                  <a:lnTo>
                    <a:pt x="3669416" y="71120"/>
                  </a:lnTo>
                  <a:lnTo>
                    <a:pt x="3673893" y="62230"/>
                  </a:lnTo>
                  <a:lnTo>
                    <a:pt x="3658958" y="62230"/>
                  </a:lnTo>
                  <a:lnTo>
                    <a:pt x="3657498" y="59690"/>
                  </a:lnTo>
                  <a:lnTo>
                    <a:pt x="3604463" y="59690"/>
                  </a:lnTo>
                  <a:lnTo>
                    <a:pt x="3601411" y="53340"/>
                  </a:lnTo>
                  <a:lnTo>
                    <a:pt x="3573589" y="53340"/>
                  </a:lnTo>
                  <a:lnTo>
                    <a:pt x="3572846" y="52070"/>
                  </a:lnTo>
                  <a:close/>
                </a:path>
                <a:path w="3705225" h="537210">
                  <a:moveTo>
                    <a:pt x="3564648" y="55880"/>
                  </a:moveTo>
                  <a:lnTo>
                    <a:pt x="2838640" y="55880"/>
                  </a:lnTo>
                  <a:lnTo>
                    <a:pt x="2841790" y="57150"/>
                  </a:lnTo>
                  <a:lnTo>
                    <a:pt x="2844609" y="60960"/>
                  </a:lnTo>
                  <a:lnTo>
                    <a:pt x="2847530" y="62230"/>
                  </a:lnTo>
                  <a:lnTo>
                    <a:pt x="2842844" y="69850"/>
                  </a:lnTo>
                  <a:lnTo>
                    <a:pt x="2902077" y="69850"/>
                  </a:lnTo>
                  <a:lnTo>
                    <a:pt x="2903778" y="66040"/>
                  </a:lnTo>
                  <a:lnTo>
                    <a:pt x="3459622" y="66040"/>
                  </a:lnTo>
                  <a:lnTo>
                    <a:pt x="3461283" y="63500"/>
                  </a:lnTo>
                  <a:lnTo>
                    <a:pt x="3467354" y="62230"/>
                  </a:lnTo>
                  <a:lnTo>
                    <a:pt x="3562235" y="62230"/>
                  </a:lnTo>
                  <a:lnTo>
                    <a:pt x="3562692" y="60960"/>
                  </a:lnTo>
                  <a:lnTo>
                    <a:pt x="3564648" y="55880"/>
                  </a:lnTo>
                  <a:close/>
                </a:path>
                <a:path w="3705225" h="537210">
                  <a:moveTo>
                    <a:pt x="1858733" y="0"/>
                  </a:moveTo>
                  <a:lnTo>
                    <a:pt x="1844776" y="0"/>
                  </a:lnTo>
                  <a:lnTo>
                    <a:pt x="1840129" y="15240"/>
                  </a:lnTo>
                  <a:lnTo>
                    <a:pt x="1835381" y="31750"/>
                  </a:lnTo>
                  <a:lnTo>
                    <a:pt x="1830439" y="46990"/>
                  </a:lnTo>
                  <a:lnTo>
                    <a:pt x="1824774" y="63500"/>
                  </a:lnTo>
                  <a:lnTo>
                    <a:pt x="2835763" y="63500"/>
                  </a:lnTo>
                  <a:lnTo>
                    <a:pt x="2834347" y="62230"/>
                  </a:lnTo>
                  <a:lnTo>
                    <a:pt x="1904987" y="62230"/>
                  </a:lnTo>
                  <a:lnTo>
                    <a:pt x="1903577" y="58420"/>
                  </a:lnTo>
                  <a:lnTo>
                    <a:pt x="1861870" y="58420"/>
                  </a:lnTo>
                  <a:lnTo>
                    <a:pt x="1859089" y="53340"/>
                  </a:lnTo>
                  <a:lnTo>
                    <a:pt x="1858962" y="49530"/>
                  </a:lnTo>
                  <a:lnTo>
                    <a:pt x="1858837" y="43180"/>
                  </a:lnTo>
                  <a:lnTo>
                    <a:pt x="1858733" y="0"/>
                  </a:lnTo>
                  <a:close/>
                </a:path>
                <a:path w="3705225" h="537210">
                  <a:moveTo>
                    <a:pt x="473255" y="22860"/>
                  </a:moveTo>
                  <a:lnTo>
                    <a:pt x="230123" y="22860"/>
                  </a:lnTo>
                  <a:lnTo>
                    <a:pt x="234822" y="35560"/>
                  </a:lnTo>
                  <a:lnTo>
                    <a:pt x="230123" y="41910"/>
                  </a:lnTo>
                  <a:lnTo>
                    <a:pt x="305168" y="41910"/>
                  </a:lnTo>
                  <a:lnTo>
                    <a:pt x="309410" y="44450"/>
                  </a:lnTo>
                  <a:lnTo>
                    <a:pt x="312508" y="48260"/>
                  </a:lnTo>
                  <a:lnTo>
                    <a:pt x="315848" y="52070"/>
                  </a:lnTo>
                  <a:lnTo>
                    <a:pt x="312508" y="55880"/>
                  </a:lnTo>
                  <a:lnTo>
                    <a:pt x="309410" y="60960"/>
                  </a:lnTo>
                  <a:lnTo>
                    <a:pt x="305092" y="62230"/>
                  </a:lnTo>
                  <a:lnTo>
                    <a:pt x="512938" y="62230"/>
                  </a:lnTo>
                  <a:lnTo>
                    <a:pt x="510008" y="57150"/>
                  </a:lnTo>
                  <a:lnTo>
                    <a:pt x="505730" y="50800"/>
                  </a:lnTo>
                  <a:lnTo>
                    <a:pt x="501624" y="44450"/>
                  </a:lnTo>
                  <a:lnTo>
                    <a:pt x="501307" y="43180"/>
                  </a:lnTo>
                  <a:lnTo>
                    <a:pt x="505447" y="34290"/>
                  </a:lnTo>
                  <a:lnTo>
                    <a:pt x="512330" y="31750"/>
                  </a:lnTo>
                  <a:lnTo>
                    <a:pt x="479475" y="31750"/>
                  </a:lnTo>
                  <a:lnTo>
                    <a:pt x="475441" y="25400"/>
                  </a:lnTo>
                  <a:lnTo>
                    <a:pt x="473255" y="22860"/>
                  </a:lnTo>
                  <a:close/>
                </a:path>
                <a:path w="3705225" h="537210">
                  <a:moveTo>
                    <a:pt x="858940" y="41910"/>
                  </a:moveTo>
                  <a:lnTo>
                    <a:pt x="810386" y="41910"/>
                  </a:lnTo>
                  <a:lnTo>
                    <a:pt x="811860" y="46990"/>
                  </a:lnTo>
                  <a:lnTo>
                    <a:pt x="813815" y="50800"/>
                  </a:lnTo>
                  <a:lnTo>
                    <a:pt x="814755" y="57150"/>
                  </a:lnTo>
                  <a:lnTo>
                    <a:pt x="811860" y="59690"/>
                  </a:lnTo>
                  <a:lnTo>
                    <a:pt x="810386" y="62230"/>
                  </a:lnTo>
                  <a:lnTo>
                    <a:pt x="1302791" y="62230"/>
                  </a:lnTo>
                  <a:lnTo>
                    <a:pt x="1299375" y="59690"/>
                  </a:lnTo>
                  <a:lnTo>
                    <a:pt x="1294510" y="58420"/>
                  </a:lnTo>
                  <a:lnTo>
                    <a:pt x="1293253" y="54610"/>
                  </a:lnTo>
                  <a:lnTo>
                    <a:pt x="1292498" y="53340"/>
                  </a:lnTo>
                  <a:lnTo>
                    <a:pt x="862774" y="53340"/>
                  </a:lnTo>
                  <a:lnTo>
                    <a:pt x="858940" y="41910"/>
                  </a:lnTo>
                  <a:close/>
                </a:path>
                <a:path w="3705225" h="537210">
                  <a:moveTo>
                    <a:pt x="1601660" y="41910"/>
                  </a:moveTo>
                  <a:lnTo>
                    <a:pt x="1307452" y="41910"/>
                  </a:lnTo>
                  <a:lnTo>
                    <a:pt x="1311694" y="44450"/>
                  </a:lnTo>
                  <a:lnTo>
                    <a:pt x="1314792" y="48260"/>
                  </a:lnTo>
                  <a:lnTo>
                    <a:pt x="1318120" y="52070"/>
                  </a:lnTo>
                  <a:lnTo>
                    <a:pt x="1314792" y="55880"/>
                  </a:lnTo>
                  <a:lnTo>
                    <a:pt x="1311681" y="60960"/>
                  </a:lnTo>
                  <a:lnTo>
                    <a:pt x="1307363" y="62230"/>
                  </a:lnTo>
                  <a:lnTo>
                    <a:pt x="1601660" y="62230"/>
                  </a:lnTo>
                  <a:lnTo>
                    <a:pt x="1596961" y="54610"/>
                  </a:lnTo>
                  <a:lnTo>
                    <a:pt x="1601660" y="41910"/>
                  </a:lnTo>
                  <a:close/>
                </a:path>
                <a:path w="3705225" h="537210">
                  <a:moveTo>
                    <a:pt x="1812598" y="41910"/>
                  </a:moveTo>
                  <a:lnTo>
                    <a:pt x="1601660" y="41910"/>
                  </a:lnTo>
                  <a:lnTo>
                    <a:pt x="1603133" y="44450"/>
                  </a:lnTo>
                  <a:lnTo>
                    <a:pt x="1606029" y="46990"/>
                  </a:lnTo>
                  <a:lnTo>
                    <a:pt x="1605089" y="53340"/>
                  </a:lnTo>
                  <a:lnTo>
                    <a:pt x="1603133" y="57150"/>
                  </a:lnTo>
                  <a:lnTo>
                    <a:pt x="1601660" y="62230"/>
                  </a:lnTo>
                  <a:lnTo>
                    <a:pt x="1815122" y="62230"/>
                  </a:lnTo>
                  <a:lnTo>
                    <a:pt x="1810765" y="59690"/>
                  </a:lnTo>
                  <a:lnTo>
                    <a:pt x="1808035" y="49530"/>
                  </a:lnTo>
                  <a:lnTo>
                    <a:pt x="1808505" y="49530"/>
                  </a:lnTo>
                  <a:lnTo>
                    <a:pt x="1812598" y="41910"/>
                  </a:lnTo>
                  <a:close/>
                </a:path>
                <a:path w="3705225" h="537210">
                  <a:moveTo>
                    <a:pt x="2268740" y="41910"/>
                  </a:moveTo>
                  <a:lnTo>
                    <a:pt x="1904987" y="41910"/>
                  </a:lnTo>
                  <a:lnTo>
                    <a:pt x="1906447" y="46990"/>
                  </a:lnTo>
                  <a:lnTo>
                    <a:pt x="1908416" y="50800"/>
                  </a:lnTo>
                  <a:lnTo>
                    <a:pt x="1909343" y="57150"/>
                  </a:lnTo>
                  <a:lnTo>
                    <a:pt x="1906447" y="59690"/>
                  </a:lnTo>
                  <a:lnTo>
                    <a:pt x="1904987" y="62230"/>
                  </a:lnTo>
                  <a:lnTo>
                    <a:pt x="2834347" y="62230"/>
                  </a:lnTo>
                  <a:lnTo>
                    <a:pt x="2835757" y="60960"/>
                  </a:lnTo>
                  <a:lnTo>
                    <a:pt x="2837459" y="55880"/>
                  </a:lnTo>
                  <a:lnTo>
                    <a:pt x="3564648" y="55880"/>
                  </a:lnTo>
                  <a:lnTo>
                    <a:pt x="3567696" y="52070"/>
                  </a:lnTo>
                  <a:lnTo>
                    <a:pt x="3572846" y="52070"/>
                  </a:lnTo>
                  <a:lnTo>
                    <a:pt x="3572103" y="50800"/>
                  </a:lnTo>
                  <a:lnTo>
                    <a:pt x="3572357" y="49530"/>
                  </a:lnTo>
                  <a:lnTo>
                    <a:pt x="2270391" y="49530"/>
                  </a:lnTo>
                  <a:lnTo>
                    <a:pt x="2268689" y="44450"/>
                  </a:lnTo>
                  <a:lnTo>
                    <a:pt x="2267280" y="43180"/>
                  </a:lnTo>
                  <a:lnTo>
                    <a:pt x="2268740" y="41910"/>
                  </a:lnTo>
                  <a:close/>
                </a:path>
                <a:path w="3705225" h="537210">
                  <a:moveTo>
                    <a:pt x="3684127" y="41910"/>
                  </a:moveTo>
                  <a:lnTo>
                    <a:pt x="3658958" y="41910"/>
                  </a:lnTo>
                  <a:lnTo>
                    <a:pt x="3663657" y="49530"/>
                  </a:lnTo>
                  <a:lnTo>
                    <a:pt x="3658958" y="62230"/>
                  </a:lnTo>
                  <a:lnTo>
                    <a:pt x="3673893" y="62230"/>
                  </a:lnTo>
                  <a:lnTo>
                    <a:pt x="3684127" y="41910"/>
                  </a:lnTo>
                  <a:close/>
                </a:path>
                <a:path w="3705225" h="537210">
                  <a:moveTo>
                    <a:pt x="3692442" y="25400"/>
                  </a:moveTo>
                  <a:lnTo>
                    <a:pt x="3608069" y="25400"/>
                  </a:lnTo>
                  <a:lnTo>
                    <a:pt x="3608552" y="26670"/>
                  </a:lnTo>
                  <a:lnTo>
                    <a:pt x="3612241" y="33020"/>
                  </a:lnTo>
                  <a:lnTo>
                    <a:pt x="3613400" y="43180"/>
                  </a:lnTo>
                  <a:lnTo>
                    <a:pt x="3612060" y="52070"/>
                  </a:lnTo>
                  <a:lnTo>
                    <a:pt x="3608247" y="58420"/>
                  </a:lnTo>
                  <a:lnTo>
                    <a:pt x="3607777" y="59690"/>
                  </a:lnTo>
                  <a:lnTo>
                    <a:pt x="3657498" y="59690"/>
                  </a:lnTo>
                  <a:lnTo>
                    <a:pt x="3654590" y="57150"/>
                  </a:lnTo>
                  <a:lnTo>
                    <a:pt x="3655529" y="50800"/>
                  </a:lnTo>
                  <a:lnTo>
                    <a:pt x="3657498" y="46990"/>
                  </a:lnTo>
                  <a:lnTo>
                    <a:pt x="3658958" y="41910"/>
                  </a:lnTo>
                  <a:lnTo>
                    <a:pt x="3684127" y="41910"/>
                  </a:lnTo>
                  <a:lnTo>
                    <a:pt x="3692442" y="25400"/>
                  </a:lnTo>
                  <a:close/>
                </a:path>
                <a:path w="3705225" h="537210">
                  <a:moveTo>
                    <a:pt x="2161285" y="0"/>
                  </a:moveTo>
                  <a:lnTo>
                    <a:pt x="1872056" y="0"/>
                  </a:lnTo>
                  <a:lnTo>
                    <a:pt x="1872003" y="26670"/>
                  </a:lnTo>
                  <a:lnTo>
                    <a:pt x="1871885" y="38100"/>
                  </a:lnTo>
                  <a:lnTo>
                    <a:pt x="1871560" y="54610"/>
                  </a:lnTo>
                  <a:lnTo>
                    <a:pt x="1866214" y="57150"/>
                  </a:lnTo>
                  <a:lnTo>
                    <a:pt x="1863051" y="58420"/>
                  </a:lnTo>
                  <a:lnTo>
                    <a:pt x="1903577" y="58420"/>
                  </a:lnTo>
                  <a:lnTo>
                    <a:pt x="1900288" y="49530"/>
                  </a:lnTo>
                  <a:lnTo>
                    <a:pt x="1904987" y="41910"/>
                  </a:lnTo>
                  <a:lnTo>
                    <a:pt x="2268740" y="41910"/>
                  </a:lnTo>
                  <a:lnTo>
                    <a:pt x="2270201" y="40640"/>
                  </a:lnTo>
                  <a:lnTo>
                    <a:pt x="2273020" y="38100"/>
                  </a:lnTo>
                  <a:lnTo>
                    <a:pt x="2276132" y="36830"/>
                  </a:lnTo>
                  <a:lnTo>
                    <a:pt x="3577999" y="36830"/>
                  </a:lnTo>
                  <a:lnTo>
                    <a:pt x="3578898" y="35560"/>
                  </a:lnTo>
                  <a:lnTo>
                    <a:pt x="3599860" y="35560"/>
                  </a:lnTo>
                  <a:lnTo>
                    <a:pt x="3600358" y="31750"/>
                  </a:lnTo>
                  <a:lnTo>
                    <a:pt x="3601111" y="30480"/>
                  </a:lnTo>
                  <a:lnTo>
                    <a:pt x="2087333" y="30480"/>
                  </a:lnTo>
                  <a:lnTo>
                    <a:pt x="2082647" y="22860"/>
                  </a:lnTo>
                  <a:lnTo>
                    <a:pt x="2085581" y="20320"/>
                  </a:lnTo>
                  <a:lnTo>
                    <a:pt x="2088400" y="17780"/>
                  </a:lnTo>
                  <a:lnTo>
                    <a:pt x="2091499" y="16510"/>
                  </a:lnTo>
                  <a:lnTo>
                    <a:pt x="3289814" y="16510"/>
                  </a:lnTo>
                  <a:lnTo>
                    <a:pt x="3291230" y="15240"/>
                  </a:lnTo>
                  <a:lnTo>
                    <a:pt x="3695259" y="15240"/>
                  </a:lnTo>
                  <a:lnTo>
                    <a:pt x="3691940" y="12700"/>
                  </a:lnTo>
                  <a:lnTo>
                    <a:pt x="2178151" y="12700"/>
                  </a:lnTo>
                  <a:lnTo>
                    <a:pt x="2172525" y="11430"/>
                  </a:lnTo>
                  <a:lnTo>
                    <a:pt x="2166962" y="7620"/>
                  </a:lnTo>
                  <a:lnTo>
                    <a:pt x="2155901" y="2540"/>
                  </a:lnTo>
                  <a:lnTo>
                    <a:pt x="2157856" y="2540"/>
                  </a:lnTo>
                  <a:lnTo>
                    <a:pt x="2159647" y="1270"/>
                  </a:lnTo>
                  <a:lnTo>
                    <a:pt x="2161285" y="0"/>
                  </a:lnTo>
                  <a:close/>
                </a:path>
                <a:path w="3705225" h="537210">
                  <a:moveTo>
                    <a:pt x="1187057" y="12700"/>
                  </a:moveTo>
                  <a:lnTo>
                    <a:pt x="955090" y="12700"/>
                  </a:lnTo>
                  <a:lnTo>
                    <a:pt x="956551" y="17780"/>
                  </a:lnTo>
                  <a:lnTo>
                    <a:pt x="958519" y="21590"/>
                  </a:lnTo>
                  <a:lnTo>
                    <a:pt x="959446" y="27940"/>
                  </a:lnTo>
                  <a:lnTo>
                    <a:pt x="956551" y="30480"/>
                  </a:lnTo>
                  <a:lnTo>
                    <a:pt x="955090" y="33020"/>
                  </a:lnTo>
                  <a:lnTo>
                    <a:pt x="862761" y="33020"/>
                  </a:lnTo>
                  <a:lnTo>
                    <a:pt x="866203" y="41910"/>
                  </a:lnTo>
                  <a:lnTo>
                    <a:pt x="867143" y="48260"/>
                  </a:lnTo>
                  <a:lnTo>
                    <a:pt x="864234" y="50800"/>
                  </a:lnTo>
                  <a:lnTo>
                    <a:pt x="862774" y="53340"/>
                  </a:lnTo>
                  <a:lnTo>
                    <a:pt x="1292498" y="53340"/>
                  </a:lnTo>
                  <a:lnTo>
                    <a:pt x="1291742" y="52070"/>
                  </a:lnTo>
                  <a:lnTo>
                    <a:pt x="1293545" y="49530"/>
                  </a:lnTo>
                  <a:lnTo>
                    <a:pt x="1149413" y="49530"/>
                  </a:lnTo>
                  <a:lnTo>
                    <a:pt x="1147724" y="44450"/>
                  </a:lnTo>
                  <a:lnTo>
                    <a:pt x="1146314" y="43180"/>
                  </a:lnTo>
                  <a:lnTo>
                    <a:pt x="1147775" y="41910"/>
                  </a:lnTo>
                  <a:lnTo>
                    <a:pt x="1047775" y="41910"/>
                  </a:lnTo>
                  <a:lnTo>
                    <a:pt x="1043076" y="29210"/>
                  </a:lnTo>
                  <a:lnTo>
                    <a:pt x="1047775" y="22860"/>
                  </a:lnTo>
                  <a:lnTo>
                    <a:pt x="1189552" y="22860"/>
                  </a:lnTo>
                  <a:lnTo>
                    <a:pt x="1188805" y="20320"/>
                  </a:lnTo>
                  <a:lnTo>
                    <a:pt x="1187239" y="13970"/>
                  </a:lnTo>
                  <a:lnTo>
                    <a:pt x="1187057" y="12700"/>
                  </a:lnTo>
                  <a:close/>
                </a:path>
                <a:path w="3705225" h="537210">
                  <a:moveTo>
                    <a:pt x="3599860" y="35560"/>
                  </a:moveTo>
                  <a:lnTo>
                    <a:pt x="3580396" y="35560"/>
                  </a:lnTo>
                  <a:lnTo>
                    <a:pt x="3588397" y="41910"/>
                  </a:lnTo>
                  <a:lnTo>
                    <a:pt x="3582974" y="48260"/>
                  </a:lnTo>
                  <a:lnTo>
                    <a:pt x="3578009" y="53340"/>
                  </a:lnTo>
                  <a:lnTo>
                    <a:pt x="3601411" y="53340"/>
                  </a:lnTo>
                  <a:lnTo>
                    <a:pt x="3600184" y="50800"/>
                  </a:lnTo>
                  <a:lnTo>
                    <a:pt x="3599030" y="41910"/>
                  </a:lnTo>
                  <a:lnTo>
                    <a:pt x="3599860" y="35560"/>
                  </a:lnTo>
                  <a:close/>
                </a:path>
                <a:path w="3705225" h="537210">
                  <a:moveTo>
                    <a:pt x="1815059" y="36830"/>
                  </a:moveTo>
                  <a:lnTo>
                    <a:pt x="1156398" y="36830"/>
                  </a:lnTo>
                  <a:lnTo>
                    <a:pt x="1158087" y="40640"/>
                  </a:lnTo>
                  <a:lnTo>
                    <a:pt x="1159497" y="43180"/>
                  </a:lnTo>
                  <a:lnTo>
                    <a:pt x="1156563" y="44450"/>
                  </a:lnTo>
                  <a:lnTo>
                    <a:pt x="1153756" y="48260"/>
                  </a:lnTo>
                  <a:lnTo>
                    <a:pt x="1150645" y="49530"/>
                  </a:lnTo>
                  <a:lnTo>
                    <a:pt x="1293545" y="49530"/>
                  </a:lnTo>
                  <a:lnTo>
                    <a:pt x="1296250" y="45720"/>
                  </a:lnTo>
                  <a:lnTo>
                    <a:pt x="1299552" y="44450"/>
                  </a:lnTo>
                  <a:lnTo>
                    <a:pt x="1303007" y="41910"/>
                  </a:lnTo>
                  <a:lnTo>
                    <a:pt x="1812598" y="41910"/>
                  </a:lnTo>
                  <a:lnTo>
                    <a:pt x="1814644" y="38100"/>
                  </a:lnTo>
                  <a:lnTo>
                    <a:pt x="1815059" y="36830"/>
                  </a:lnTo>
                  <a:close/>
                </a:path>
                <a:path w="3705225" h="537210">
                  <a:moveTo>
                    <a:pt x="3577999" y="36830"/>
                  </a:moveTo>
                  <a:lnTo>
                    <a:pt x="2277351" y="36830"/>
                  </a:lnTo>
                  <a:lnTo>
                    <a:pt x="2279053" y="40640"/>
                  </a:lnTo>
                  <a:lnTo>
                    <a:pt x="2280462" y="43180"/>
                  </a:lnTo>
                  <a:lnTo>
                    <a:pt x="2277541" y="44450"/>
                  </a:lnTo>
                  <a:lnTo>
                    <a:pt x="2274722" y="48260"/>
                  </a:lnTo>
                  <a:lnTo>
                    <a:pt x="2271610" y="49530"/>
                  </a:lnTo>
                  <a:lnTo>
                    <a:pt x="3572357" y="49530"/>
                  </a:lnTo>
                  <a:lnTo>
                    <a:pt x="3572865" y="46990"/>
                  </a:lnTo>
                  <a:lnTo>
                    <a:pt x="3572865" y="43180"/>
                  </a:lnTo>
                  <a:lnTo>
                    <a:pt x="3575304" y="40640"/>
                  </a:lnTo>
                  <a:lnTo>
                    <a:pt x="3577999" y="36830"/>
                  </a:lnTo>
                  <a:close/>
                </a:path>
                <a:path w="3705225" h="537210">
                  <a:moveTo>
                    <a:pt x="462051" y="0"/>
                  </a:moveTo>
                  <a:lnTo>
                    <a:pt x="183870" y="0"/>
                  </a:lnTo>
                  <a:lnTo>
                    <a:pt x="184970" y="8890"/>
                  </a:lnTo>
                  <a:lnTo>
                    <a:pt x="187058" y="16510"/>
                  </a:lnTo>
                  <a:lnTo>
                    <a:pt x="190289" y="22860"/>
                  </a:lnTo>
                  <a:lnTo>
                    <a:pt x="194817" y="29210"/>
                  </a:lnTo>
                  <a:lnTo>
                    <a:pt x="195122" y="30480"/>
                  </a:lnTo>
                  <a:lnTo>
                    <a:pt x="192062" y="38100"/>
                  </a:lnTo>
                  <a:lnTo>
                    <a:pt x="189255" y="43180"/>
                  </a:lnTo>
                  <a:lnTo>
                    <a:pt x="299008" y="43180"/>
                  </a:lnTo>
                  <a:lnTo>
                    <a:pt x="300735" y="41910"/>
                  </a:lnTo>
                  <a:lnTo>
                    <a:pt x="230123" y="41910"/>
                  </a:lnTo>
                  <a:lnTo>
                    <a:pt x="226694" y="33020"/>
                  </a:lnTo>
                  <a:lnTo>
                    <a:pt x="225755" y="26670"/>
                  </a:lnTo>
                  <a:lnTo>
                    <a:pt x="230123" y="22860"/>
                  </a:lnTo>
                  <a:lnTo>
                    <a:pt x="473255" y="22860"/>
                  </a:lnTo>
                  <a:lnTo>
                    <a:pt x="471069" y="20320"/>
                  </a:lnTo>
                  <a:lnTo>
                    <a:pt x="463359" y="6350"/>
                  </a:lnTo>
                  <a:lnTo>
                    <a:pt x="462724" y="3810"/>
                  </a:lnTo>
                  <a:lnTo>
                    <a:pt x="462305" y="2540"/>
                  </a:lnTo>
                  <a:lnTo>
                    <a:pt x="462051" y="0"/>
                  </a:lnTo>
                  <a:close/>
                </a:path>
                <a:path w="3705225" h="537210">
                  <a:moveTo>
                    <a:pt x="1189552" y="22860"/>
                  </a:moveTo>
                  <a:lnTo>
                    <a:pt x="1047775" y="22860"/>
                  </a:lnTo>
                  <a:lnTo>
                    <a:pt x="1049235" y="26670"/>
                  </a:lnTo>
                  <a:lnTo>
                    <a:pt x="1051204" y="30480"/>
                  </a:lnTo>
                  <a:lnTo>
                    <a:pt x="1052144" y="36830"/>
                  </a:lnTo>
                  <a:lnTo>
                    <a:pt x="1049248" y="40640"/>
                  </a:lnTo>
                  <a:lnTo>
                    <a:pt x="1047775" y="41910"/>
                  </a:lnTo>
                  <a:lnTo>
                    <a:pt x="1147775" y="41910"/>
                  </a:lnTo>
                  <a:lnTo>
                    <a:pt x="1149235" y="40640"/>
                  </a:lnTo>
                  <a:lnTo>
                    <a:pt x="1152055" y="38100"/>
                  </a:lnTo>
                  <a:lnTo>
                    <a:pt x="1155166" y="36830"/>
                  </a:lnTo>
                  <a:lnTo>
                    <a:pt x="1815059" y="36830"/>
                  </a:lnTo>
                  <a:lnTo>
                    <a:pt x="1816305" y="33020"/>
                  </a:lnTo>
                  <a:lnTo>
                    <a:pt x="1192479" y="33020"/>
                  </a:lnTo>
                  <a:lnTo>
                    <a:pt x="1190672" y="26670"/>
                  </a:lnTo>
                  <a:lnTo>
                    <a:pt x="1189552" y="22860"/>
                  </a:lnTo>
                  <a:close/>
                </a:path>
                <a:path w="3705225" h="537210">
                  <a:moveTo>
                    <a:pt x="745985" y="15240"/>
                  </a:moveTo>
                  <a:lnTo>
                    <a:pt x="534009" y="15240"/>
                  </a:lnTo>
                  <a:lnTo>
                    <a:pt x="542010" y="21590"/>
                  </a:lnTo>
                  <a:lnTo>
                    <a:pt x="536600" y="27940"/>
                  </a:lnTo>
                  <a:lnTo>
                    <a:pt x="531621" y="33020"/>
                  </a:lnTo>
                  <a:lnTo>
                    <a:pt x="955090" y="33020"/>
                  </a:lnTo>
                  <a:lnTo>
                    <a:pt x="953681" y="29210"/>
                  </a:lnTo>
                  <a:lnTo>
                    <a:pt x="740600" y="29210"/>
                  </a:lnTo>
                  <a:lnTo>
                    <a:pt x="738898" y="25400"/>
                  </a:lnTo>
                  <a:lnTo>
                    <a:pt x="737488" y="22860"/>
                  </a:lnTo>
                  <a:lnTo>
                    <a:pt x="745985" y="15240"/>
                  </a:lnTo>
                  <a:close/>
                </a:path>
                <a:path w="3705225" h="537210">
                  <a:moveTo>
                    <a:pt x="1802142" y="0"/>
                  </a:moveTo>
                  <a:lnTo>
                    <a:pt x="1195717" y="0"/>
                  </a:lnTo>
                  <a:lnTo>
                    <a:pt x="1200124" y="10160"/>
                  </a:lnTo>
                  <a:lnTo>
                    <a:pt x="1192479" y="33020"/>
                  </a:lnTo>
                  <a:lnTo>
                    <a:pt x="1816305" y="33020"/>
                  </a:lnTo>
                  <a:lnTo>
                    <a:pt x="1818795" y="25400"/>
                  </a:lnTo>
                  <a:lnTo>
                    <a:pt x="1820578" y="19050"/>
                  </a:lnTo>
                  <a:lnTo>
                    <a:pt x="1300695" y="19050"/>
                  </a:lnTo>
                  <a:lnTo>
                    <a:pt x="1297508" y="17780"/>
                  </a:lnTo>
                  <a:lnTo>
                    <a:pt x="1294676" y="13970"/>
                  </a:lnTo>
                  <a:lnTo>
                    <a:pt x="1291742" y="12700"/>
                  </a:lnTo>
                  <a:lnTo>
                    <a:pt x="1296441" y="5080"/>
                  </a:lnTo>
                  <a:lnTo>
                    <a:pt x="1808490" y="5080"/>
                  </a:lnTo>
                  <a:lnTo>
                    <a:pt x="1804238" y="1270"/>
                  </a:lnTo>
                  <a:lnTo>
                    <a:pt x="1803196" y="1270"/>
                  </a:lnTo>
                  <a:lnTo>
                    <a:pt x="1802142" y="0"/>
                  </a:lnTo>
                  <a:close/>
                </a:path>
                <a:path w="3705225" h="537210">
                  <a:moveTo>
                    <a:pt x="671880" y="0"/>
                  </a:moveTo>
                  <a:lnTo>
                    <a:pt x="497611" y="0"/>
                  </a:lnTo>
                  <a:lnTo>
                    <a:pt x="493868" y="11430"/>
                  </a:lnTo>
                  <a:lnTo>
                    <a:pt x="489186" y="20320"/>
                  </a:lnTo>
                  <a:lnTo>
                    <a:pt x="484182" y="27940"/>
                  </a:lnTo>
                  <a:lnTo>
                    <a:pt x="479475" y="31750"/>
                  </a:lnTo>
                  <a:lnTo>
                    <a:pt x="512330" y="31750"/>
                  </a:lnTo>
                  <a:lnTo>
                    <a:pt x="515772" y="30480"/>
                  </a:lnTo>
                  <a:lnTo>
                    <a:pt x="525716" y="30480"/>
                  </a:lnTo>
                  <a:lnTo>
                    <a:pt x="526478" y="26670"/>
                  </a:lnTo>
                  <a:lnTo>
                    <a:pt x="526478" y="24130"/>
                  </a:lnTo>
                  <a:lnTo>
                    <a:pt x="528916" y="21590"/>
                  </a:lnTo>
                  <a:lnTo>
                    <a:pt x="532523" y="15240"/>
                  </a:lnTo>
                  <a:lnTo>
                    <a:pt x="953524" y="15240"/>
                  </a:lnTo>
                  <a:lnTo>
                    <a:pt x="955090" y="12700"/>
                  </a:lnTo>
                  <a:lnTo>
                    <a:pt x="1187057" y="12700"/>
                  </a:lnTo>
                  <a:lnTo>
                    <a:pt x="1186876" y="11430"/>
                  </a:lnTo>
                  <a:lnTo>
                    <a:pt x="677024" y="11430"/>
                  </a:lnTo>
                  <a:lnTo>
                    <a:pt x="674293" y="10160"/>
                  </a:lnTo>
                  <a:lnTo>
                    <a:pt x="672515" y="6350"/>
                  </a:lnTo>
                  <a:lnTo>
                    <a:pt x="671880" y="0"/>
                  </a:lnTo>
                  <a:close/>
                </a:path>
                <a:path w="3705225" h="537210">
                  <a:moveTo>
                    <a:pt x="3289814" y="16510"/>
                  </a:moveTo>
                  <a:lnTo>
                    <a:pt x="2092718" y="16510"/>
                  </a:lnTo>
                  <a:lnTo>
                    <a:pt x="2094420" y="20320"/>
                  </a:lnTo>
                  <a:lnTo>
                    <a:pt x="2095842" y="22860"/>
                  </a:lnTo>
                  <a:lnTo>
                    <a:pt x="2092959" y="25400"/>
                  </a:lnTo>
                  <a:lnTo>
                    <a:pt x="2087333" y="30480"/>
                  </a:lnTo>
                  <a:lnTo>
                    <a:pt x="3601111" y="30480"/>
                  </a:lnTo>
                  <a:lnTo>
                    <a:pt x="3601863" y="29210"/>
                  </a:lnTo>
                  <a:lnTo>
                    <a:pt x="3285858" y="29210"/>
                  </a:lnTo>
                  <a:lnTo>
                    <a:pt x="3284143" y="25400"/>
                  </a:lnTo>
                  <a:lnTo>
                    <a:pt x="3282734" y="22860"/>
                  </a:lnTo>
                  <a:lnTo>
                    <a:pt x="3289814" y="16510"/>
                  </a:lnTo>
                  <a:close/>
                </a:path>
                <a:path w="3705225" h="537210">
                  <a:moveTo>
                    <a:pt x="953524" y="15240"/>
                  </a:moveTo>
                  <a:lnTo>
                    <a:pt x="745985" y="15240"/>
                  </a:lnTo>
                  <a:lnTo>
                    <a:pt x="750684" y="22860"/>
                  </a:lnTo>
                  <a:lnTo>
                    <a:pt x="747750" y="25400"/>
                  </a:lnTo>
                  <a:lnTo>
                    <a:pt x="744931" y="27940"/>
                  </a:lnTo>
                  <a:lnTo>
                    <a:pt x="741819" y="29210"/>
                  </a:lnTo>
                  <a:lnTo>
                    <a:pt x="953681" y="29210"/>
                  </a:lnTo>
                  <a:lnTo>
                    <a:pt x="950391" y="20320"/>
                  </a:lnTo>
                  <a:lnTo>
                    <a:pt x="953524" y="15240"/>
                  </a:lnTo>
                  <a:close/>
                </a:path>
                <a:path w="3705225" h="537210">
                  <a:moveTo>
                    <a:pt x="3695259" y="15240"/>
                  </a:moveTo>
                  <a:lnTo>
                    <a:pt x="3291230" y="15240"/>
                  </a:lnTo>
                  <a:lnTo>
                    <a:pt x="3295929" y="22860"/>
                  </a:lnTo>
                  <a:lnTo>
                    <a:pt x="3292995" y="25400"/>
                  </a:lnTo>
                  <a:lnTo>
                    <a:pt x="3290176" y="27940"/>
                  </a:lnTo>
                  <a:lnTo>
                    <a:pt x="3287077" y="29210"/>
                  </a:lnTo>
                  <a:lnTo>
                    <a:pt x="3601863" y="29210"/>
                  </a:lnTo>
                  <a:lnTo>
                    <a:pt x="3604120" y="25400"/>
                  </a:lnTo>
                  <a:lnTo>
                    <a:pt x="3692442" y="25400"/>
                  </a:lnTo>
                  <a:lnTo>
                    <a:pt x="3696919" y="16510"/>
                  </a:lnTo>
                  <a:lnTo>
                    <a:pt x="3695259" y="15240"/>
                  </a:lnTo>
                  <a:close/>
                </a:path>
                <a:path w="3705225" h="537210">
                  <a:moveTo>
                    <a:pt x="1326616" y="5080"/>
                  </a:moveTo>
                  <a:lnTo>
                    <a:pt x="1296441" y="5080"/>
                  </a:lnTo>
                  <a:lnTo>
                    <a:pt x="1304937" y="12700"/>
                  </a:lnTo>
                  <a:lnTo>
                    <a:pt x="1303527" y="13970"/>
                  </a:lnTo>
                  <a:lnTo>
                    <a:pt x="1301826" y="19050"/>
                  </a:lnTo>
                  <a:lnTo>
                    <a:pt x="1321231" y="19050"/>
                  </a:lnTo>
                  <a:lnTo>
                    <a:pt x="1319529" y="13970"/>
                  </a:lnTo>
                  <a:lnTo>
                    <a:pt x="1318120" y="12700"/>
                  </a:lnTo>
                  <a:lnTo>
                    <a:pt x="1326616" y="5080"/>
                  </a:lnTo>
                  <a:close/>
                </a:path>
                <a:path w="3705225" h="537210">
                  <a:moveTo>
                    <a:pt x="1808490" y="5080"/>
                  </a:moveTo>
                  <a:lnTo>
                    <a:pt x="1326616" y="5080"/>
                  </a:lnTo>
                  <a:lnTo>
                    <a:pt x="1331315" y="12700"/>
                  </a:lnTo>
                  <a:lnTo>
                    <a:pt x="1328381" y="13970"/>
                  </a:lnTo>
                  <a:lnTo>
                    <a:pt x="1325562" y="17780"/>
                  </a:lnTo>
                  <a:lnTo>
                    <a:pt x="1322463" y="19050"/>
                  </a:lnTo>
                  <a:lnTo>
                    <a:pt x="1820578" y="19050"/>
                  </a:lnTo>
                  <a:lnTo>
                    <a:pt x="1822360" y="12700"/>
                  </a:lnTo>
                  <a:lnTo>
                    <a:pt x="1823237" y="10160"/>
                  </a:lnTo>
                  <a:lnTo>
                    <a:pt x="1814652" y="10160"/>
                  </a:lnTo>
                  <a:lnTo>
                    <a:pt x="1811324" y="7620"/>
                  </a:lnTo>
                  <a:lnTo>
                    <a:pt x="1808490" y="5080"/>
                  </a:lnTo>
                  <a:close/>
                </a:path>
                <a:path w="3705225" h="537210">
                  <a:moveTo>
                    <a:pt x="3256940" y="0"/>
                  </a:moveTo>
                  <a:lnTo>
                    <a:pt x="2185923" y="0"/>
                  </a:lnTo>
                  <a:lnTo>
                    <a:pt x="2187409" y="2540"/>
                  </a:lnTo>
                  <a:lnTo>
                    <a:pt x="2188159" y="2540"/>
                  </a:lnTo>
                  <a:lnTo>
                    <a:pt x="2184844" y="6350"/>
                  </a:lnTo>
                  <a:lnTo>
                    <a:pt x="2181504" y="12700"/>
                  </a:lnTo>
                  <a:lnTo>
                    <a:pt x="3691940" y="12700"/>
                  </a:lnTo>
                  <a:lnTo>
                    <a:pt x="3693337" y="10160"/>
                  </a:lnTo>
                  <a:lnTo>
                    <a:pt x="3259404" y="10160"/>
                  </a:lnTo>
                  <a:lnTo>
                    <a:pt x="3257232" y="6350"/>
                  </a:lnTo>
                  <a:lnTo>
                    <a:pt x="3256940" y="0"/>
                  </a:lnTo>
                  <a:close/>
                </a:path>
                <a:path w="3705225" h="537210">
                  <a:moveTo>
                    <a:pt x="875626" y="0"/>
                  </a:moveTo>
                  <a:lnTo>
                    <a:pt x="682332" y="0"/>
                  </a:lnTo>
                  <a:lnTo>
                    <a:pt x="681634" y="5080"/>
                  </a:lnTo>
                  <a:lnTo>
                    <a:pt x="680923" y="8890"/>
                  </a:lnTo>
                  <a:lnTo>
                    <a:pt x="678472" y="10160"/>
                  </a:lnTo>
                  <a:lnTo>
                    <a:pt x="677024" y="11430"/>
                  </a:lnTo>
                  <a:lnTo>
                    <a:pt x="1186876" y="11430"/>
                  </a:lnTo>
                  <a:lnTo>
                    <a:pt x="1186332" y="7620"/>
                  </a:lnTo>
                  <a:lnTo>
                    <a:pt x="1186154" y="5080"/>
                  </a:lnTo>
                  <a:lnTo>
                    <a:pt x="1187208" y="2540"/>
                  </a:lnTo>
                  <a:lnTo>
                    <a:pt x="876325" y="2540"/>
                  </a:lnTo>
                  <a:lnTo>
                    <a:pt x="876109" y="1270"/>
                  </a:lnTo>
                  <a:lnTo>
                    <a:pt x="875626" y="0"/>
                  </a:lnTo>
                  <a:close/>
                </a:path>
                <a:path w="3705225" h="537210">
                  <a:moveTo>
                    <a:pt x="1826742" y="0"/>
                  </a:moveTo>
                  <a:lnTo>
                    <a:pt x="1818805" y="0"/>
                  </a:lnTo>
                  <a:lnTo>
                    <a:pt x="1818713" y="5080"/>
                  </a:lnTo>
                  <a:lnTo>
                    <a:pt x="1818593" y="7620"/>
                  </a:lnTo>
                  <a:lnTo>
                    <a:pt x="1818398" y="10160"/>
                  </a:lnTo>
                  <a:lnTo>
                    <a:pt x="1823237" y="10160"/>
                  </a:lnTo>
                  <a:lnTo>
                    <a:pt x="1826742" y="0"/>
                  </a:lnTo>
                  <a:close/>
                </a:path>
                <a:path w="3705225" h="537210">
                  <a:moveTo>
                    <a:pt x="3705085" y="0"/>
                  </a:moveTo>
                  <a:lnTo>
                    <a:pt x="3271151" y="0"/>
                  </a:lnTo>
                  <a:lnTo>
                    <a:pt x="3270516" y="1270"/>
                  </a:lnTo>
                  <a:lnTo>
                    <a:pt x="3269919" y="2540"/>
                  </a:lnTo>
                  <a:lnTo>
                    <a:pt x="3266973" y="7620"/>
                  </a:lnTo>
                  <a:lnTo>
                    <a:pt x="3264407" y="10160"/>
                  </a:lnTo>
                  <a:lnTo>
                    <a:pt x="3693337" y="10160"/>
                  </a:lnTo>
                  <a:lnTo>
                    <a:pt x="3695039" y="6350"/>
                  </a:lnTo>
                  <a:lnTo>
                    <a:pt x="3702028" y="6350"/>
                  </a:lnTo>
                  <a:lnTo>
                    <a:pt x="3705085" y="0"/>
                  </a:lnTo>
                  <a:close/>
                </a:path>
                <a:path w="3705225" h="537210">
                  <a:moveTo>
                    <a:pt x="3702028" y="6350"/>
                  </a:moveTo>
                  <a:lnTo>
                    <a:pt x="3697833" y="6350"/>
                  </a:lnTo>
                  <a:lnTo>
                    <a:pt x="3700805" y="8890"/>
                  </a:lnTo>
                  <a:lnTo>
                    <a:pt x="3702028" y="6350"/>
                  </a:lnTo>
                  <a:close/>
                </a:path>
                <a:path w="3705225" h="537210">
                  <a:moveTo>
                    <a:pt x="1099184" y="0"/>
                  </a:moveTo>
                  <a:lnTo>
                    <a:pt x="877874" y="0"/>
                  </a:lnTo>
                  <a:lnTo>
                    <a:pt x="876757" y="1270"/>
                  </a:lnTo>
                  <a:lnTo>
                    <a:pt x="876325" y="2540"/>
                  </a:lnTo>
                  <a:lnTo>
                    <a:pt x="1100531" y="2540"/>
                  </a:lnTo>
                  <a:lnTo>
                    <a:pt x="1099184" y="0"/>
                  </a:lnTo>
                  <a:close/>
                </a:path>
                <a:path w="3705225" h="537210">
                  <a:moveTo>
                    <a:pt x="1188580" y="0"/>
                  </a:moveTo>
                  <a:lnTo>
                    <a:pt x="1101229" y="0"/>
                  </a:lnTo>
                  <a:lnTo>
                    <a:pt x="1100531" y="2540"/>
                  </a:lnTo>
                  <a:lnTo>
                    <a:pt x="1187208" y="2540"/>
                  </a:lnTo>
                  <a:lnTo>
                    <a:pt x="1188580" y="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432236" y="2173150"/>
            <a:ext cx="2099310" cy="46990"/>
          </a:xfrm>
          <a:custGeom>
            <a:avLst/>
            <a:gdLst/>
            <a:ahLst/>
            <a:cxnLst/>
            <a:rect l="l" t="t" r="r" b="b"/>
            <a:pathLst>
              <a:path w="2099310" h="46989">
                <a:moveTo>
                  <a:pt x="338124" y="0"/>
                </a:moveTo>
                <a:lnTo>
                  <a:pt x="127063" y="0"/>
                </a:lnTo>
                <a:lnTo>
                  <a:pt x="127038" y="16789"/>
                </a:lnTo>
                <a:lnTo>
                  <a:pt x="133588" y="24365"/>
                </a:lnTo>
                <a:lnTo>
                  <a:pt x="137710" y="31870"/>
                </a:lnTo>
                <a:lnTo>
                  <a:pt x="139716" y="39356"/>
                </a:lnTo>
                <a:lnTo>
                  <a:pt x="139915" y="46875"/>
                </a:lnTo>
                <a:lnTo>
                  <a:pt x="141008" y="46875"/>
                </a:lnTo>
                <a:lnTo>
                  <a:pt x="140601" y="46266"/>
                </a:lnTo>
                <a:lnTo>
                  <a:pt x="143522" y="44043"/>
                </a:lnTo>
                <a:lnTo>
                  <a:pt x="146342" y="41059"/>
                </a:lnTo>
                <a:lnTo>
                  <a:pt x="149491" y="40005"/>
                </a:lnTo>
                <a:lnTo>
                  <a:pt x="341109" y="40005"/>
                </a:lnTo>
                <a:lnTo>
                  <a:pt x="338442" y="38328"/>
                </a:lnTo>
                <a:lnTo>
                  <a:pt x="338315" y="26671"/>
                </a:lnTo>
                <a:lnTo>
                  <a:pt x="338124" y="0"/>
                </a:lnTo>
                <a:close/>
              </a:path>
              <a:path w="2099310" h="46989">
                <a:moveTo>
                  <a:pt x="341109" y="40005"/>
                </a:moveTo>
                <a:lnTo>
                  <a:pt x="150672" y="40005"/>
                </a:lnTo>
                <a:lnTo>
                  <a:pt x="152374" y="44132"/>
                </a:lnTo>
                <a:lnTo>
                  <a:pt x="153784" y="46266"/>
                </a:lnTo>
                <a:lnTo>
                  <a:pt x="153047" y="46875"/>
                </a:lnTo>
                <a:lnTo>
                  <a:pt x="998588" y="46875"/>
                </a:lnTo>
                <a:lnTo>
                  <a:pt x="998440" y="46761"/>
                </a:lnTo>
                <a:lnTo>
                  <a:pt x="384200" y="46761"/>
                </a:lnTo>
                <a:lnTo>
                  <a:pt x="382914" y="43230"/>
                </a:lnTo>
                <a:lnTo>
                  <a:pt x="346887" y="43230"/>
                </a:lnTo>
                <a:lnTo>
                  <a:pt x="343674" y="41617"/>
                </a:lnTo>
                <a:lnTo>
                  <a:pt x="341109" y="40005"/>
                </a:lnTo>
                <a:close/>
              </a:path>
              <a:path w="2099310" h="46989">
                <a:moveTo>
                  <a:pt x="1762687" y="39154"/>
                </a:moveTo>
                <a:lnTo>
                  <a:pt x="1002487" y="39154"/>
                </a:lnTo>
                <a:lnTo>
                  <a:pt x="1010983" y="46266"/>
                </a:lnTo>
                <a:lnTo>
                  <a:pt x="1010602" y="46875"/>
                </a:lnTo>
                <a:lnTo>
                  <a:pt x="1763102" y="46875"/>
                </a:lnTo>
                <a:lnTo>
                  <a:pt x="1762899" y="45186"/>
                </a:lnTo>
                <a:lnTo>
                  <a:pt x="1762810" y="44043"/>
                </a:lnTo>
                <a:lnTo>
                  <a:pt x="1762687" y="39154"/>
                </a:lnTo>
                <a:close/>
              </a:path>
              <a:path w="2099310" h="46989">
                <a:moveTo>
                  <a:pt x="2069968" y="26797"/>
                </a:moveTo>
                <a:lnTo>
                  <a:pt x="1768919" y="26797"/>
                </a:lnTo>
                <a:lnTo>
                  <a:pt x="1771131" y="31870"/>
                </a:lnTo>
                <a:lnTo>
                  <a:pt x="1775193" y="36969"/>
                </a:lnTo>
                <a:lnTo>
                  <a:pt x="1775028" y="44043"/>
                </a:lnTo>
                <a:lnTo>
                  <a:pt x="1774939" y="45186"/>
                </a:lnTo>
                <a:lnTo>
                  <a:pt x="1774736" y="46875"/>
                </a:lnTo>
                <a:lnTo>
                  <a:pt x="1865833" y="46875"/>
                </a:lnTo>
                <a:lnTo>
                  <a:pt x="1866519" y="46710"/>
                </a:lnTo>
                <a:lnTo>
                  <a:pt x="1867230" y="46583"/>
                </a:lnTo>
                <a:lnTo>
                  <a:pt x="1868512" y="46431"/>
                </a:lnTo>
                <a:lnTo>
                  <a:pt x="1869033" y="46405"/>
                </a:lnTo>
                <a:lnTo>
                  <a:pt x="2026628" y="46405"/>
                </a:lnTo>
                <a:lnTo>
                  <a:pt x="2026462" y="46266"/>
                </a:lnTo>
                <a:lnTo>
                  <a:pt x="2027859" y="44132"/>
                </a:lnTo>
                <a:lnTo>
                  <a:pt x="2029561" y="40005"/>
                </a:lnTo>
                <a:lnTo>
                  <a:pt x="2088740" y="40005"/>
                </a:lnTo>
                <a:lnTo>
                  <a:pt x="2082611" y="35850"/>
                </a:lnTo>
                <a:lnTo>
                  <a:pt x="2069968" y="26797"/>
                </a:lnTo>
                <a:close/>
              </a:path>
              <a:path w="2099310" h="46989">
                <a:moveTo>
                  <a:pt x="2026628" y="46405"/>
                </a:moveTo>
                <a:lnTo>
                  <a:pt x="1870659" y="46405"/>
                </a:lnTo>
                <a:lnTo>
                  <a:pt x="1871700" y="46558"/>
                </a:lnTo>
                <a:lnTo>
                  <a:pt x="1872640" y="46875"/>
                </a:lnTo>
                <a:lnTo>
                  <a:pt x="2027186" y="46875"/>
                </a:lnTo>
                <a:lnTo>
                  <a:pt x="2026628" y="46405"/>
                </a:lnTo>
                <a:close/>
              </a:path>
              <a:path w="2099310" h="46989">
                <a:moveTo>
                  <a:pt x="2088740" y="40005"/>
                </a:moveTo>
                <a:lnTo>
                  <a:pt x="2030742" y="40005"/>
                </a:lnTo>
                <a:lnTo>
                  <a:pt x="2033892" y="41059"/>
                </a:lnTo>
                <a:lnTo>
                  <a:pt x="2036711" y="44043"/>
                </a:lnTo>
                <a:lnTo>
                  <a:pt x="2039632" y="46266"/>
                </a:lnTo>
                <a:lnTo>
                  <a:pt x="2039239" y="46875"/>
                </a:lnTo>
                <a:lnTo>
                  <a:pt x="2098878" y="46875"/>
                </a:lnTo>
                <a:lnTo>
                  <a:pt x="2088740" y="40005"/>
                </a:lnTo>
                <a:close/>
              </a:path>
              <a:path w="2099310" h="46989">
                <a:moveTo>
                  <a:pt x="1768919" y="26797"/>
                </a:moveTo>
                <a:lnTo>
                  <a:pt x="384200" y="26797"/>
                </a:lnTo>
                <a:lnTo>
                  <a:pt x="385660" y="31229"/>
                </a:lnTo>
                <a:lnTo>
                  <a:pt x="387629" y="35509"/>
                </a:lnTo>
                <a:lnTo>
                  <a:pt x="388569" y="41846"/>
                </a:lnTo>
                <a:lnTo>
                  <a:pt x="385660" y="44551"/>
                </a:lnTo>
                <a:lnTo>
                  <a:pt x="384200" y="46761"/>
                </a:lnTo>
                <a:lnTo>
                  <a:pt x="998440" y="46761"/>
                </a:lnTo>
                <a:lnTo>
                  <a:pt x="997800" y="46266"/>
                </a:lnTo>
                <a:lnTo>
                  <a:pt x="1002487" y="39154"/>
                </a:lnTo>
                <a:lnTo>
                  <a:pt x="1762687" y="39154"/>
                </a:lnTo>
                <a:lnTo>
                  <a:pt x="1762645" y="36969"/>
                </a:lnTo>
                <a:lnTo>
                  <a:pt x="1766722" y="31851"/>
                </a:lnTo>
                <a:lnTo>
                  <a:pt x="1768919" y="26797"/>
                </a:lnTo>
                <a:close/>
              </a:path>
              <a:path w="2099310" h="46989">
                <a:moveTo>
                  <a:pt x="629958" y="0"/>
                </a:moveTo>
                <a:lnTo>
                  <a:pt x="351256" y="0"/>
                </a:lnTo>
                <a:lnTo>
                  <a:pt x="351228" y="18288"/>
                </a:lnTo>
                <a:lnTo>
                  <a:pt x="351101" y="31229"/>
                </a:lnTo>
                <a:lnTo>
                  <a:pt x="350989" y="38874"/>
                </a:lnTo>
                <a:lnTo>
                  <a:pt x="347979" y="43230"/>
                </a:lnTo>
                <a:lnTo>
                  <a:pt x="382914" y="43230"/>
                </a:lnTo>
                <a:lnTo>
                  <a:pt x="379514" y="33896"/>
                </a:lnTo>
                <a:lnTo>
                  <a:pt x="384200" y="26797"/>
                </a:lnTo>
                <a:lnTo>
                  <a:pt x="2069968" y="26797"/>
                </a:lnTo>
                <a:lnTo>
                  <a:pt x="2066567" y="24361"/>
                </a:lnTo>
                <a:lnTo>
                  <a:pt x="2065186" y="23317"/>
                </a:lnTo>
                <a:lnTo>
                  <a:pt x="1567730" y="23304"/>
                </a:lnTo>
                <a:lnTo>
                  <a:pt x="1564957" y="19227"/>
                </a:lnTo>
                <a:lnTo>
                  <a:pt x="1564284" y="12410"/>
                </a:lnTo>
                <a:lnTo>
                  <a:pt x="1564352" y="6832"/>
                </a:lnTo>
                <a:lnTo>
                  <a:pt x="753465" y="6832"/>
                </a:lnTo>
                <a:lnTo>
                  <a:pt x="752703" y="4533"/>
                </a:lnTo>
                <a:lnTo>
                  <a:pt x="752133" y="3111"/>
                </a:lnTo>
                <a:lnTo>
                  <a:pt x="631723" y="3111"/>
                </a:lnTo>
                <a:lnTo>
                  <a:pt x="630650" y="1257"/>
                </a:lnTo>
                <a:lnTo>
                  <a:pt x="629958" y="0"/>
                </a:lnTo>
                <a:close/>
              </a:path>
              <a:path w="2099310" h="46989">
                <a:moveTo>
                  <a:pt x="1873046" y="0"/>
                </a:moveTo>
                <a:lnTo>
                  <a:pt x="1577708" y="0"/>
                </a:lnTo>
                <a:lnTo>
                  <a:pt x="1577784" y="2286"/>
                </a:lnTo>
                <a:lnTo>
                  <a:pt x="1577909" y="11391"/>
                </a:lnTo>
                <a:lnTo>
                  <a:pt x="1576908" y="19075"/>
                </a:lnTo>
                <a:lnTo>
                  <a:pt x="1572082" y="21780"/>
                </a:lnTo>
                <a:lnTo>
                  <a:pt x="1568919" y="23304"/>
                </a:lnTo>
                <a:lnTo>
                  <a:pt x="1567738" y="23317"/>
                </a:lnTo>
                <a:lnTo>
                  <a:pt x="2065186" y="23317"/>
                </a:lnTo>
                <a:lnTo>
                  <a:pt x="2055913" y="16306"/>
                </a:lnTo>
                <a:lnTo>
                  <a:pt x="1940725" y="16306"/>
                </a:lnTo>
                <a:lnTo>
                  <a:pt x="1936038" y="3454"/>
                </a:lnTo>
                <a:lnTo>
                  <a:pt x="1936459" y="2819"/>
                </a:lnTo>
                <a:lnTo>
                  <a:pt x="1875193" y="2819"/>
                </a:lnTo>
                <a:lnTo>
                  <a:pt x="1874147" y="1638"/>
                </a:lnTo>
                <a:lnTo>
                  <a:pt x="1873046" y="0"/>
                </a:lnTo>
                <a:close/>
              </a:path>
              <a:path w="2099310" h="46989">
                <a:moveTo>
                  <a:pt x="2035200" y="0"/>
                </a:moveTo>
                <a:lnTo>
                  <a:pt x="1942020" y="0"/>
                </a:lnTo>
                <a:lnTo>
                  <a:pt x="1944357" y="6350"/>
                </a:lnTo>
                <a:lnTo>
                  <a:pt x="1945093" y="11391"/>
                </a:lnTo>
                <a:lnTo>
                  <a:pt x="1942198" y="14097"/>
                </a:lnTo>
                <a:lnTo>
                  <a:pt x="1940725" y="16306"/>
                </a:lnTo>
                <a:lnTo>
                  <a:pt x="2055913" y="16306"/>
                </a:lnTo>
                <a:lnTo>
                  <a:pt x="2050756" y="12407"/>
                </a:lnTo>
                <a:lnTo>
                  <a:pt x="2035200" y="0"/>
                </a:lnTo>
                <a:close/>
              </a:path>
              <a:path w="2099310" h="46989">
                <a:moveTo>
                  <a:pt x="1564436" y="0"/>
                </a:moveTo>
                <a:lnTo>
                  <a:pt x="757542" y="0"/>
                </a:lnTo>
                <a:lnTo>
                  <a:pt x="757821" y="1905"/>
                </a:lnTo>
                <a:lnTo>
                  <a:pt x="754926" y="4610"/>
                </a:lnTo>
                <a:lnTo>
                  <a:pt x="753465" y="6832"/>
                </a:lnTo>
                <a:lnTo>
                  <a:pt x="1564352" y="6832"/>
                </a:lnTo>
                <a:lnTo>
                  <a:pt x="1564436" y="0"/>
                </a:lnTo>
                <a:close/>
              </a:path>
              <a:path w="2099310" h="46989">
                <a:moveTo>
                  <a:pt x="751027" y="0"/>
                </a:moveTo>
                <a:lnTo>
                  <a:pt x="637501" y="0"/>
                </a:lnTo>
                <a:lnTo>
                  <a:pt x="635888" y="1320"/>
                </a:lnTo>
                <a:lnTo>
                  <a:pt x="634250" y="2501"/>
                </a:lnTo>
                <a:lnTo>
                  <a:pt x="632510" y="3086"/>
                </a:lnTo>
                <a:lnTo>
                  <a:pt x="631723" y="3111"/>
                </a:lnTo>
                <a:lnTo>
                  <a:pt x="752133" y="3111"/>
                </a:lnTo>
                <a:lnTo>
                  <a:pt x="751453" y="1257"/>
                </a:lnTo>
                <a:lnTo>
                  <a:pt x="751027" y="0"/>
                </a:lnTo>
                <a:close/>
              </a:path>
              <a:path w="2099310" h="46989">
                <a:moveTo>
                  <a:pt x="1938324" y="0"/>
                </a:moveTo>
                <a:lnTo>
                  <a:pt x="1879104" y="0"/>
                </a:lnTo>
                <a:lnTo>
                  <a:pt x="1878342" y="1257"/>
                </a:lnTo>
                <a:lnTo>
                  <a:pt x="1877415" y="2209"/>
                </a:lnTo>
                <a:lnTo>
                  <a:pt x="1876310" y="2743"/>
                </a:lnTo>
                <a:lnTo>
                  <a:pt x="1876107" y="2819"/>
                </a:lnTo>
                <a:lnTo>
                  <a:pt x="1936459" y="2819"/>
                </a:lnTo>
                <a:lnTo>
                  <a:pt x="1938324" y="0"/>
                </a:lnTo>
                <a:close/>
              </a:path>
              <a:path w="2099310" h="46989">
                <a:moveTo>
                  <a:pt x="47917" y="0"/>
                </a:moveTo>
                <a:lnTo>
                  <a:pt x="0" y="0"/>
                </a:lnTo>
                <a:lnTo>
                  <a:pt x="0" y="46875"/>
                </a:lnTo>
                <a:lnTo>
                  <a:pt x="106146" y="46875"/>
                </a:lnTo>
                <a:lnTo>
                  <a:pt x="107911" y="43675"/>
                </a:lnTo>
                <a:lnTo>
                  <a:pt x="110185" y="40678"/>
                </a:lnTo>
                <a:lnTo>
                  <a:pt x="113080" y="37934"/>
                </a:lnTo>
                <a:lnTo>
                  <a:pt x="113123" y="32562"/>
                </a:lnTo>
                <a:lnTo>
                  <a:pt x="17652" y="32562"/>
                </a:lnTo>
                <a:lnTo>
                  <a:pt x="14465" y="31496"/>
                </a:lnTo>
                <a:lnTo>
                  <a:pt x="11645" y="28511"/>
                </a:lnTo>
                <a:lnTo>
                  <a:pt x="8724" y="26289"/>
                </a:lnTo>
                <a:lnTo>
                  <a:pt x="13411" y="19189"/>
                </a:lnTo>
                <a:lnTo>
                  <a:pt x="113231" y="19189"/>
                </a:lnTo>
                <a:lnTo>
                  <a:pt x="113286" y="12293"/>
                </a:lnTo>
                <a:lnTo>
                  <a:pt x="54356" y="12293"/>
                </a:lnTo>
                <a:lnTo>
                  <a:pt x="50584" y="4229"/>
                </a:lnTo>
                <a:lnTo>
                  <a:pt x="47917" y="0"/>
                </a:lnTo>
                <a:close/>
              </a:path>
              <a:path w="2099310" h="46989">
                <a:moveTo>
                  <a:pt x="113231" y="19189"/>
                </a:moveTo>
                <a:lnTo>
                  <a:pt x="13411" y="19189"/>
                </a:lnTo>
                <a:lnTo>
                  <a:pt x="21907" y="26289"/>
                </a:lnTo>
                <a:lnTo>
                  <a:pt x="20497" y="28422"/>
                </a:lnTo>
                <a:lnTo>
                  <a:pt x="18795" y="32562"/>
                </a:lnTo>
                <a:lnTo>
                  <a:pt x="113123" y="32562"/>
                </a:lnTo>
                <a:lnTo>
                  <a:pt x="113231" y="19189"/>
                </a:lnTo>
                <a:close/>
              </a:path>
              <a:path w="2099310" h="46989">
                <a:moveTo>
                  <a:pt x="113385" y="0"/>
                </a:moveTo>
                <a:lnTo>
                  <a:pt x="62052" y="0"/>
                </a:lnTo>
                <a:lnTo>
                  <a:pt x="61658" y="5727"/>
                </a:lnTo>
                <a:lnTo>
                  <a:pt x="59918" y="10718"/>
                </a:lnTo>
                <a:lnTo>
                  <a:pt x="56768" y="12217"/>
                </a:lnTo>
                <a:lnTo>
                  <a:pt x="56565" y="12293"/>
                </a:lnTo>
                <a:lnTo>
                  <a:pt x="113286" y="12293"/>
                </a:lnTo>
                <a:lnTo>
                  <a:pt x="11338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73641" y="2173150"/>
            <a:ext cx="2101215" cy="46990"/>
          </a:xfrm>
          <a:custGeom>
            <a:avLst/>
            <a:gdLst/>
            <a:ahLst/>
            <a:cxnLst/>
            <a:rect l="l" t="t" r="r" b="b"/>
            <a:pathLst>
              <a:path w="2101215" h="46989">
                <a:moveTo>
                  <a:pt x="2101215" y="0"/>
                </a:moveTo>
                <a:lnTo>
                  <a:pt x="1972767" y="0"/>
                </a:lnTo>
                <a:lnTo>
                  <a:pt x="1972513" y="7315"/>
                </a:lnTo>
                <a:lnTo>
                  <a:pt x="1985005" y="40318"/>
                </a:lnTo>
                <a:lnTo>
                  <a:pt x="1988261" y="46875"/>
                </a:lnTo>
                <a:lnTo>
                  <a:pt x="2101215" y="46875"/>
                </a:lnTo>
                <a:lnTo>
                  <a:pt x="2101215" y="23075"/>
                </a:lnTo>
                <a:lnTo>
                  <a:pt x="2002294" y="23075"/>
                </a:lnTo>
                <a:lnTo>
                  <a:pt x="2000592" y="18948"/>
                </a:lnTo>
                <a:lnTo>
                  <a:pt x="1999183" y="16814"/>
                </a:lnTo>
                <a:lnTo>
                  <a:pt x="2002152" y="14541"/>
                </a:lnTo>
                <a:lnTo>
                  <a:pt x="2004936" y="11620"/>
                </a:lnTo>
                <a:lnTo>
                  <a:pt x="2008035" y="10579"/>
                </a:lnTo>
                <a:lnTo>
                  <a:pt x="2008174" y="10553"/>
                </a:lnTo>
                <a:lnTo>
                  <a:pt x="2101215" y="10553"/>
                </a:lnTo>
                <a:lnTo>
                  <a:pt x="2101215" y="0"/>
                </a:lnTo>
                <a:close/>
              </a:path>
              <a:path w="2101215" h="46989">
                <a:moveTo>
                  <a:pt x="2101215" y="10553"/>
                </a:moveTo>
                <a:lnTo>
                  <a:pt x="2009266" y="10553"/>
                </a:lnTo>
                <a:lnTo>
                  <a:pt x="2010956" y="14681"/>
                </a:lnTo>
                <a:lnTo>
                  <a:pt x="2012378" y="16814"/>
                </a:lnTo>
                <a:lnTo>
                  <a:pt x="2009432" y="19037"/>
                </a:lnTo>
                <a:lnTo>
                  <a:pt x="2006625" y="22009"/>
                </a:lnTo>
                <a:lnTo>
                  <a:pt x="2003513" y="23050"/>
                </a:lnTo>
                <a:lnTo>
                  <a:pt x="2002294" y="23075"/>
                </a:lnTo>
                <a:lnTo>
                  <a:pt x="2101215" y="23075"/>
                </a:lnTo>
                <a:lnTo>
                  <a:pt x="2101215" y="10553"/>
                </a:lnTo>
                <a:close/>
              </a:path>
              <a:path w="2101215" h="46989">
                <a:moveTo>
                  <a:pt x="789025" y="0"/>
                </a:moveTo>
                <a:lnTo>
                  <a:pt x="63817" y="0"/>
                </a:lnTo>
                <a:lnTo>
                  <a:pt x="58646" y="4160"/>
                </a:lnTo>
                <a:lnTo>
                  <a:pt x="53444" y="8253"/>
                </a:lnTo>
                <a:lnTo>
                  <a:pt x="48219" y="12296"/>
                </a:lnTo>
                <a:lnTo>
                  <a:pt x="40919" y="17868"/>
                </a:lnTo>
                <a:lnTo>
                  <a:pt x="38925" y="19507"/>
                </a:lnTo>
                <a:lnTo>
                  <a:pt x="10210" y="39954"/>
                </a:lnTo>
                <a:lnTo>
                  <a:pt x="8458" y="41249"/>
                </a:lnTo>
                <a:lnTo>
                  <a:pt x="2222" y="45427"/>
                </a:lnTo>
                <a:lnTo>
                  <a:pt x="0" y="46875"/>
                </a:lnTo>
                <a:lnTo>
                  <a:pt x="657123" y="46875"/>
                </a:lnTo>
                <a:lnTo>
                  <a:pt x="660996" y="36271"/>
                </a:lnTo>
                <a:lnTo>
                  <a:pt x="1522200" y="36271"/>
                </a:lnTo>
                <a:lnTo>
                  <a:pt x="1512100" y="27038"/>
                </a:lnTo>
                <a:lnTo>
                  <a:pt x="1512223" y="26797"/>
                </a:lnTo>
                <a:lnTo>
                  <a:pt x="119926" y="26797"/>
                </a:lnTo>
                <a:lnTo>
                  <a:pt x="115227" y="13931"/>
                </a:lnTo>
                <a:lnTo>
                  <a:pt x="119926" y="6832"/>
                </a:lnTo>
                <a:lnTo>
                  <a:pt x="796509" y="6832"/>
                </a:lnTo>
                <a:lnTo>
                  <a:pt x="789025" y="0"/>
                </a:lnTo>
                <a:close/>
              </a:path>
              <a:path w="2101215" h="46989">
                <a:moveTo>
                  <a:pt x="1083005" y="36271"/>
                </a:moveTo>
                <a:lnTo>
                  <a:pt x="660996" y="36271"/>
                </a:lnTo>
                <a:lnTo>
                  <a:pt x="662457" y="38493"/>
                </a:lnTo>
                <a:lnTo>
                  <a:pt x="665352" y="41198"/>
                </a:lnTo>
                <a:lnTo>
                  <a:pt x="664908" y="44221"/>
                </a:lnTo>
                <a:lnTo>
                  <a:pt x="664590" y="45554"/>
                </a:lnTo>
                <a:lnTo>
                  <a:pt x="664209" y="46875"/>
                </a:lnTo>
                <a:lnTo>
                  <a:pt x="1079766" y="46875"/>
                </a:lnTo>
                <a:lnTo>
                  <a:pt x="1079356" y="45427"/>
                </a:lnTo>
                <a:lnTo>
                  <a:pt x="1079080" y="44208"/>
                </a:lnTo>
                <a:lnTo>
                  <a:pt x="1078636" y="41198"/>
                </a:lnTo>
                <a:lnTo>
                  <a:pt x="1081531" y="38493"/>
                </a:lnTo>
                <a:lnTo>
                  <a:pt x="1083005" y="36271"/>
                </a:lnTo>
                <a:close/>
              </a:path>
              <a:path w="2101215" h="46989">
                <a:moveTo>
                  <a:pt x="1522200" y="36271"/>
                </a:moveTo>
                <a:lnTo>
                  <a:pt x="1083005" y="36271"/>
                </a:lnTo>
                <a:lnTo>
                  <a:pt x="1084173" y="39814"/>
                </a:lnTo>
                <a:lnTo>
                  <a:pt x="1085659" y="43243"/>
                </a:lnTo>
                <a:lnTo>
                  <a:pt x="1086561" y="46875"/>
                </a:lnTo>
                <a:lnTo>
                  <a:pt x="1959940" y="46875"/>
                </a:lnTo>
                <a:lnTo>
                  <a:pt x="1959128" y="37846"/>
                </a:lnTo>
                <a:lnTo>
                  <a:pt x="1523923" y="37846"/>
                </a:lnTo>
                <a:lnTo>
                  <a:pt x="1522200" y="36271"/>
                </a:lnTo>
                <a:close/>
              </a:path>
              <a:path w="2101215" h="46989">
                <a:moveTo>
                  <a:pt x="1958809" y="0"/>
                </a:moveTo>
                <a:lnTo>
                  <a:pt x="1533791" y="0"/>
                </a:lnTo>
                <a:lnTo>
                  <a:pt x="1535188" y="965"/>
                </a:lnTo>
                <a:lnTo>
                  <a:pt x="1536509" y="3060"/>
                </a:lnTo>
                <a:lnTo>
                  <a:pt x="1539375" y="11531"/>
                </a:lnTo>
                <a:lnTo>
                  <a:pt x="1539471" y="13931"/>
                </a:lnTo>
                <a:lnTo>
                  <a:pt x="1539684" y="21374"/>
                </a:lnTo>
                <a:lnTo>
                  <a:pt x="1534033" y="31178"/>
                </a:lnTo>
                <a:lnTo>
                  <a:pt x="1528076" y="34213"/>
                </a:lnTo>
                <a:lnTo>
                  <a:pt x="1523923" y="37846"/>
                </a:lnTo>
                <a:lnTo>
                  <a:pt x="1959128" y="37846"/>
                </a:lnTo>
                <a:lnTo>
                  <a:pt x="1958987" y="36271"/>
                </a:lnTo>
                <a:lnTo>
                  <a:pt x="1958868" y="34213"/>
                </a:lnTo>
                <a:lnTo>
                  <a:pt x="1958809" y="32562"/>
                </a:lnTo>
                <a:lnTo>
                  <a:pt x="1837054" y="32562"/>
                </a:lnTo>
                <a:lnTo>
                  <a:pt x="1833867" y="31496"/>
                </a:lnTo>
                <a:lnTo>
                  <a:pt x="1831035" y="28511"/>
                </a:lnTo>
                <a:lnTo>
                  <a:pt x="1828114" y="26301"/>
                </a:lnTo>
                <a:lnTo>
                  <a:pt x="1832800" y="19189"/>
                </a:lnTo>
                <a:lnTo>
                  <a:pt x="1958502" y="19189"/>
                </a:lnTo>
                <a:lnTo>
                  <a:pt x="1958607" y="8253"/>
                </a:lnTo>
                <a:lnTo>
                  <a:pt x="1958809" y="0"/>
                </a:lnTo>
                <a:close/>
              </a:path>
              <a:path w="2101215" h="46989">
                <a:moveTo>
                  <a:pt x="1958502" y="19189"/>
                </a:moveTo>
                <a:lnTo>
                  <a:pt x="1832800" y="19189"/>
                </a:lnTo>
                <a:lnTo>
                  <a:pt x="1841296" y="26289"/>
                </a:lnTo>
                <a:lnTo>
                  <a:pt x="1839887" y="28422"/>
                </a:lnTo>
                <a:lnTo>
                  <a:pt x="1838185" y="32562"/>
                </a:lnTo>
                <a:lnTo>
                  <a:pt x="1958809" y="32562"/>
                </a:lnTo>
                <a:lnTo>
                  <a:pt x="1958602" y="26797"/>
                </a:lnTo>
                <a:lnTo>
                  <a:pt x="1958502" y="19189"/>
                </a:lnTo>
                <a:close/>
              </a:path>
              <a:path w="2101215" h="46989">
                <a:moveTo>
                  <a:pt x="796509" y="6832"/>
                </a:moveTo>
                <a:lnTo>
                  <a:pt x="119926" y="6832"/>
                </a:lnTo>
                <a:lnTo>
                  <a:pt x="121386" y="11264"/>
                </a:lnTo>
                <a:lnTo>
                  <a:pt x="123355" y="15532"/>
                </a:lnTo>
                <a:lnTo>
                  <a:pt x="124282" y="21869"/>
                </a:lnTo>
                <a:lnTo>
                  <a:pt x="121386" y="24574"/>
                </a:lnTo>
                <a:lnTo>
                  <a:pt x="119926" y="26797"/>
                </a:lnTo>
                <a:lnTo>
                  <a:pt x="1491449" y="26797"/>
                </a:lnTo>
                <a:lnTo>
                  <a:pt x="1489989" y="22352"/>
                </a:lnTo>
                <a:lnTo>
                  <a:pt x="1488020" y="18084"/>
                </a:lnTo>
                <a:lnTo>
                  <a:pt x="1487093" y="11747"/>
                </a:lnTo>
                <a:lnTo>
                  <a:pt x="1489989" y="9055"/>
                </a:lnTo>
                <a:lnTo>
                  <a:pt x="1490423" y="8394"/>
                </a:lnTo>
                <a:lnTo>
                  <a:pt x="798220" y="8394"/>
                </a:lnTo>
                <a:lnTo>
                  <a:pt x="796509" y="6832"/>
                </a:lnTo>
                <a:close/>
              </a:path>
              <a:path w="2101215" h="46989">
                <a:moveTo>
                  <a:pt x="1524378" y="6832"/>
                </a:moveTo>
                <a:lnTo>
                  <a:pt x="1491449" y="6832"/>
                </a:lnTo>
                <a:lnTo>
                  <a:pt x="1496136" y="19697"/>
                </a:lnTo>
                <a:lnTo>
                  <a:pt x="1491449" y="26797"/>
                </a:lnTo>
                <a:lnTo>
                  <a:pt x="1512223" y="26797"/>
                </a:lnTo>
                <a:lnTo>
                  <a:pt x="1513344" y="24574"/>
                </a:lnTo>
                <a:lnTo>
                  <a:pt x="1514309" y="22352"/>
                </a:lnTo>
                <a:lnTo>
                  <a:pt x="1518526" y="15659"/>
                </a:lnTo>
                <a:lnTo>
                  <a:pt x="1521815" y="11531"/>
                </a:lnTo>
                <a:lnTo>
                  <a:pt x="1524378" y="6832"/>
                </a:lnTo>
                <a:close/>
              </a:path>
              <a:path w="2101215" h="46989">
                <a:moveTo>
                  <a:pt x="1529829" y="0"/>
                </a:moveTo>
                <a:lnTo>
                  <a:pt x="808507" y="0"/>
                </a:lnTo>
                <a:lnTo>
                  <a:pt x="805192" y="3429"/>
                </a:lnTo>
                <a:lnTo>
                  <a:pt x="801230" y="5753"/>
                </a:lnTo>
                <a:lnTo>
                  <a:pt x="798220" y="8394"/>
                </a:lnTo>
                <a:lnTo>
                  <a:pt x="1490423" y="8394"/>
                </a:lnTo>
                <a:lnTo>
                  <a:pt x="1491449" y="6832"/>
                </a:lnTo>
                <a:lnTo>
                  <a:pt x="1524378" y="6832"/>
                </a:lnTo>
                <a:lnTo>
                  <a:pt x="1526247" y="3403"/>
                </a:lnTo>
                <a:lnTo>
                  <a:pt x="1528064" y="1066"/>
                </a:lnTo>
                <a:lnTo>
                  <a:pt x="152982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32232" y="1688783"/>
            <a:ext cx="1771014" cy="46990"/>
          </a:xfrm>
          <a:custGeom>
            <a:avLst/>
            <a:gdLst/>
            <a:ahLst/>
            <a:cxnLst/>
            <a:rect l="l" t="t" r="r" b="b"/>
            <a:pathLst>
              <a:path w="1771014" h="46989">
                <a:moveTo>
                  <a:pt x="643480" y="44221"/>
                </a:moveTo>
                <a:lnTo>
                  <a:pt x="2628" y="44221"/>
                </a:lnTo>
                <a:lnTo>
                  <a:pt x="3873" y="44551"/>
                </a:lnTo>
                <a:lnTo>
                  <a:pt x="4914" y="45707"/>
                </a:lnTo>
                <a:lnTo>
                  <a:pt x="5321" y="46266"/>
                </a:lnTo>
                <a:lnTo>
                  <a:pt x="5702" y="46875"/>
                </a:lnTo>
                <a:lnTo>
                  <a:pt x="644626" y="46875"/>
                </a:lnTo>
                <a:lnTo>
                  <a:pt x="643267" y="44805"/>
                </a:lnTo>
                <a:lnTo>
                  <a:pt x="643480" y="44221"/>
                </a:lnTo>
                <a:close/>
              </a:path>
              <a:path w="1771014" h="46989">
                <a:moveTo>
                  <a:pt x="932824" y="31953"/>
                </a:moveTo>
                <a:lnTo>
                  <a:pt x="647954" y="31953"/>
                </a:lnTo>
                <a:lnTo>
                  <a:pt x="649427" y="34175"/>
                </a:lnTo>
                <a:lnTo>
                  <a:pt x="652076" y="36639"/>
                </a:lnTo>
                <a:lnTo>
                  <a:pt x="652196" y="37719"/>
                </a:lnTo>
                <a:lnTo>
                  <a:pt x="651645" y="41427"/>
                </a:lnTo>
                <a:lnTo>
                  <a:pt x="649757" y="46875"/>
                </a:lnTo>
                <a:lnTo>
                  <a:pt x="891705" y="46875"/>
                </a:lnTo>
                <a:lnTo>
                  <a:pt x="901903" y="35433"/>
                </a:lnTo>
                <a:lnTo>
                  <a:pt x="934440" y="35433"/>
                </a:lnTo>
                <a:lnTo>
                  <a:pt x="932824" y="31953"/>
                </a:lnTo>
                <a:close/>
              </a:path>
              <a:path w="1771014" h="46989">
                <a:moveTo>
                  <a:pt x="934440" y="35433"/>
                </a:moveTo>
                <a:lnTo>
                  <a:pt x="901903" y="35433"/>
                </a:lnTo>
                <a:lnTo>
                  <a:pt x="904836" y="39649"/>
                </a:lnTo>
                <a:lnTo>
                  <a:pt x="905078" y="46875"/>
                </a:lnTo>
                <a:lnTo>
                  <a:pt x="1188097" y="46875"/>
                </a:lnTo>
                <a:lnTo>
                  <a:pt x="1189139" y="46151"/>
                </a:lnTo>
                <a:lnTo>
                  <a:pt x="1190193" y="45542"/>
                </a:lnTo>
                <a:lnTo>
                  <a:pt x="1191285" y="45173"/>
                </a:lnTo>
                <a:lnTo>
                  <a:pt x="1191882" y="45148"/>
                </a:lnTo>
                <a:lnTo>
                  <a:pt x="1770396" y="45148"/>
                </a:lnTo>
                <a:lnTo>
                  <a:pt x="1769666" y="41427"/>
                </a:lnTo>
                <a:lnTo>
                  <a:pt x="1518721" y="41414"/>
                </a:lnTo>
                <a:lnTo>
                  <a:pt x="1517191" y="39103"/>
                </a:lnTo>
                <a:lnTo>
                  <a:pt x="936129" y="39103"/>
                </a:lnTo>
                <a:lnTo>
                  <a:pt x="934440" y="35433"/>
                </a:lnTo>
                <a:close/>
              </a:path>
              <a:path w="1771014" h="46989">
                <a:moveTo>
                  <a:pt x="1770396" y="45148"/>
                </a:moveTo>
                <a:lnTo>
                  <a:pt x="1191882" y="45148"/>
                </a:lnTo>
                <a:lnTo>
                  <a:pt x="1192441" y="45872"/>
                </a:lnTo>
                <a:lnTo>
                  <a:pt x="1193050" y="46875"/>
                </a:lnTo>
                <a:lnTo>
                  <a:pt x="1770735" y="46875"/>
                </a:lnTo>
                <a:lnTo>
                  <a:pt x="1770396" y="45148"/>
                </a:lnTo>
                <a:close/>
              </a:path>
              <a:path w="1771014" h="46989">
                <a:moveTo>
                  <a:pt x="271906" y="0"/>
                </a:moveTo>
                <a:lnTo>
                  <a:pt x="0" y="0"/>
                </a:lnTo>
                <a:lnTo>
                  <a:pt x="0" y="45326"/>
                </a:lnTo>
                <a:lnTo>
                  <a:pt x="330" y="44386"/>
                </a:lnTo>
                <a:lnTo>
                  <a:pt x="914" y="44221"/>
                </a:lnTo>
                <a:lnTo>
                  <a:pt x="643480" y="44221"/>
                </a:lnTo>
                <a:lnTo>
                  <a:pt x="644499" y="41427"/>
                </a:lnTo>
                <a:lnTo>
                  <a:pt x="463696" y="41414"/>
                </a:lnTo>
                <a:lnTo>
                  <a:pt x="461492" y="36385"/>
                </a:lnTo>
                <a:lnTo>
                  <a:pt x="457225" y="30988"/>
                </a:lnTo>
                <a:lnTo>
                  <a:pt x="457421" y="28232"/>
                </a:lnTo>
                <a:lnTo>
                  <a:pt x="294233" y="28232"/>
                </a:lnTo>
                <a:lnTo>
                  <a:pt x="291045" y="27165"/>
                </a:lnTo>
                <a:lnTo>
                  <a:pt x="288213" y="24180"/>
                </a:lnTo>
                <a:lnTo>
                  <a:pt x="285292" y="21971"/>
                </a:lnTo>
                <a:lnTo>
                  <a:pt x="287443" y="18707"/>
                </a:lnTo>
                <a:lnTo>
                  <a:pt x="278333" y="18707"/>
                </a:lnTo>
                <a:lnTo>
                  <a:pt x="277317" y="18338"/>
                </a:lnTo>
                <a:lnTo>
                  <a:pt x="273312" y="13825"/>
                </a:lnTo>
                <a:lnTo>
                  <a:pt x="271741" y="6769"/>
                </a:lnTo>
                <a:lnTo>
                  <a:pt x="271906" y="0"/>
                </a:lnTo>
                <a:close/>
              </a:path>
              <a:path w="1771014" h="46989">
                <a:moveTo>
                  <a:pt x="931862" y="1498"/>
                </a:moveTo>
                <a:lnTo>
                  <a:pt x="463702" y="1498"/>
                </a:lnTo>
                <a:lnTo>
                  <a:pt x="471190" y="23490"/>
                </a:lnTo>
                <a:lnTo>
                  <a:pt x="471257" y="24091"/>
                </a:lnTo>
                <a:lnTo>
                  <a:pt x="463702" y="41427"/>
                </a:lnTo>
                <a:lnTo>
                  <a:pt x="644504" y="41414"/>
                </a:lnTo>
                <a:lnTo>
                  <a:pt x="647954" y="31953"/>
                </a:lnTo>
                <a:lnTo>
                  <a:pt x="932824" y="31953"/>
                </a:lnTo>
                <a:lnTo>
                  <a:pt x="931087" y="28232"/>
                </a:lnTo>
                <a:lnTo>
                  <a:pt x="931100" y="23266"/>
                </a:lnTo>
                <a:lnTo>
                  <a:pt x="932218" y="21590"/>
                </a:lnTo>
                <a:lnTo>
                  <a:pt x="924217" y="21590"/>
                </a:lnTo>
                <a:lnTo>
                  <a:pt x="919822" y="18821"/>
                </a:lnTo>
                <a:lnTo>
                  <a:pt x="921893" y="4965"/>
                </a:lnTo>
                <a:lnTo>
                  <a:pt x="928217" y="3683"/>
                </a:lnTo>
                <a:lnTo>
                  <a:pt x="931862" y="1498"/>
                </a:lnTo>
                <a:close/>
              </a:path>
              <a:path w="1771014" h="46989">
                <a:moveTo>
                  <a:pt x="1766001" y="21463"/>
                </a:moveTo>
                <a:lnTo>
                  <a:pt x="1518729" y="21463"/>
                </a:lnTo>
                <a:lnTo>
                  <a:pt x="1520189" y="23685"/>
                </a:lnTo>
                <a:lnTo>
                  <a:pt x="1523058" y="26352"/>
                </a:lnTo>
                <a:lnTo>
                  <a:pt x="1522970" y="27165"/>
                </a:lnTo>
                <a:lnTo>
                  <a:pt x="1522158" y="32727"/>
                </a:lnTo>
                <a:lnTo>
                  <a:pt x="1520189" y="36995"/>
                </a:lnTo>
                <a:lnTo>
                  <a:pt x="1518729" y="41427"/>
                </a:lnTo>
                <a:lnTo>
                  <a:pt x="1769666" y="41427"/>
                </a:lnTo>
                <a:lnTo>
                  <a:pt x="1768939" y="37719"/>
                </a:lnTo>
                <a:lnTo>
                  <a:pt x="1647126" y="37719"/>
                </a:lnTo>
                <a:lnTo>
                  <a:pt x="1645412" y="33578"/>
                </a:lnTo>
                <a:lnTo>
                  <a:pt x="1644002" y="31445"/>
                </a:lnTo>
                <a:lnTo>
                  <a:pt x="1652498" y="24333"/>
                </a:lnTo>
                <a:lnTo>
                  <a:pt x="1766486" y="24333"/>
                </a:lnTo>
                <a:lnTo>
                  <a:pt x="1766001" y="21463"/>
                </a:lnTo>
                <a:close/>
              </a:path>
              <a:path w="1771014" h="46989">
                <a:moveTo>
                  <a:pt x="1762881" y="1498"/>
                </a:moveTo>
                <a:lnTo>
                  <a:pt x="1136281" y="1498"/>
                </a:lnTo>
                <a:lnTo>
                  <a:pt x="1140968" y="14351"/>
                </a:lnTo>
                <a:lnTo>
                  <a:pt x="1136281" y="21463"/>
                </a:lnTo>
                <a:lnTo>
                  <a:pt x="937742" y="21463"/>
                </a:lnTo>
                <a:lnTo>
                  <a:pt x="939774" y="25400"/>
                </a:lnTo>
                <a:lnTo>
                  <a:pt x="944092" y="31369"/>
                </a:lnTo>
                <a:lnTo>
                  <a:pt x="941743" y="37439"/>
                </a:lnTo>
                <a:lnTo>
                  <a:pt x="940142" y="39103"/>
                </a:lnTo>
                <a:lnTo>
                  <a:pt x="1517191" y="39103"/>
                </a:lnTo>
                <a:lnTo>
                  <a:pt x="1514030" y="34328"/>
                </a:lnTo>
                <a:lnTo>
                  <a:pt x="1515950" y="29070"/>
                </a:lnTo>
                <a:lnTo>
                  <a:pt x="1322438" y="29070"/>
                </a:lnTo>
                <a:lnTo>
                  <a:pt x="1313942" y="21971"/>
                </a:lnTo>
                <a:lnTo>
                  <a:pt x="1315351" y="19837"/>
                </a:lnTo>
                <a:lnTo>
                  <a:pt x="1317053" y="15709"/>
                </a:lnTo>
                <a:lnTo>
                  <a:pt x="1765056" y="15709"/>
                </a:lnTo>
                <a:lnTo>
                  <a:pt x="1764365" y="11480"/>
                </a:lnTo>
                <a:lnTo>
                  <a:pt x="1762881" y="1498"/>
                </a:lnTo>
                <a:close/>
              </a:path>
              <a:path w="1771014" h="46989">
                <a:moveTo>
                  <a:pt x="1766486" y="24333"/>
                </a:moveTo>
                <a:lnTo>
                  <a:pt x="1652498" y="24333"/>
                </a:lnTo>
                <a:lnTo>
                  <a:pt x="1657197" y="31445"/>
                </a:lnTo>
                <a:lnTo>
                  <a:pt x="1654263" y="33667"/>
                </a:lnTo>
                <a:lnTo>
                  <a:pt x="1651444" y="36639"/>
                </a:lnTo>
                <a:lnTo>
                  <a:pt x="1648345" y="37693"/>
                </a:lnTo>
                <a:lnTo>
                  <a:pt x="1647126" y="37719"/>
                </a:lnTo>
                <a:lnTo>
                  <a:pt x="1768939" y="37719"/>
                </a:lnTo>
                <a:lnTo>
                  <a:pt x="1767686" y="30988"/>
                </a:lnTo>
                <a:lnTo>
                  <a:pt x="1766486" y="24333"/>
                </a:lnTo>
                <a:close/>
              </a:path>
              <a:path w="1771014" h="46989">
                <a:moveTo>
                  <a:pt x="1765056" y="15709"/>
                </a:moveTo>
                <a:lnTo>
                  <a:pt x="1318234" y="15709"/>
                </a:lnTo>
                <a:lnTo>
                  <a:pt x="1321384" y="16764"/>
                </a:lnTo>
                <a:lnTo>
                  <a:pt x="1324203" y="19748"/>
                </a:lnTo>
                <a:lnTo>
                  <a:pt x="1327137" y="21971"/>
                </a:lnTo>
                <a:lnTo>
                  <a:pt x="1322438" y="29070"/>
                </a:lnTo>
                <a:lnTo>
                  <a:pt x="1515950" y="29070"/>
                </a:lnTo>
                <a:lnTo>
                  <a:pt x="1518729" y="21463"/>
                </a:lnTo>
                <a:lnTo>
                  <a:pt x="1766001" y="21463"/>
                </a:lnTo>
                <a:lnTo>
                  <a:pt x="1765056" y="15709"/>
                </a:lnTo>
                <a:close/>
              </a:path>
              <a:path w="1771014" h="46989">
                <a:moveTo>
                  <a:pt x="459768" y="14859"/>
                </a:moveTo>
                <a:lnTo>
                  <a:pt x="289979" y="14859"/>
                </a:lnTo>
                <a:lnTo>
                  <a:pt x="298488" y="21971"/>
                </a:lnTo>
                <a:lnTo>
                  <a:pt x="297065" y="24091"/>
                </a:lnTo>
                <a:lnTo>
                  <a:pt x="295363" y="28232"/>
                </a:lnTo>
                <a:lnTo>
                  <a:pt x="457421" y="28232"/>
                </a:lnTo>
                <a:lnTo>
                  <a:pt x="457555" y="26352"/>
                </a:lnTo>
                <a:lnTo>
                  <a:pt x="458462" y="20034"/>
                </a:lnTo>
                <a:lnTo>
                  <a:pt x="459768" y="14859"/>
                </a:lnTo>
                <a:close/>
              </a:path>
              <a:path w="1771014" h="46989">
                <a:moveTo>
                  <a:pt x="932300" y="1498"/>
                </a:moveTo>
                <a:lnTo>
                  <a:pt x="931862" y="1498"/>
                </a:lnTo>
                <a:lnTo>
                  <a:pt x="931862" y="21463"/>
                </a:lnTo>
                <a:lnTo>
                  <a:pt x="930401" y="21590"/>
                </a:lnTo>
                <a:lnTo>
                  <a:pt x="932218" y="21590"/>
                </a:lnTo>
                <a:lnTo>
                  <a:pt x="932472" y="21209"/>
                </a:lnTo>
                <a:lnTo>
                  <a:pt x="933119" y="21031"/>
                </a:lnTo>
                <a:lnTo>
                  <a:pt x="1136138" y="21031"/>
                </a:lnTo>
                <a:lnTo>
                  <a:pt x="1135326" y="18580"/>
                </a:lnTo>
                <a:lnTo>
                  <a:pt x="976122" y="18580"/>
                </a:lnTo>
                <a:lnTo>
                  <a:pt x="971435" y="11480"/>
                </a:lnTo>
                <a:lnTo>
                  <a:pt x="974356" y="9245"/>
                </a:lnTo>
                <a:lnTo>
                  <a:pt x="977176" y="6286"/>
                </a:lnTo>
                <a:lnTo>
                  <a:pt x="980287" y="5232"/>
                </a:lnTo>
                <a:lnTo>
                  <a:pt x="980414" y="5207"/>
                </a:lnTo>
                <a:lnTo>
                  <a:pt x="1133204" y="5207"/>
                </a:lnTo>
                <a:lnTo>
                  <a:pt x="1134825" y="3683"/>
                </a:lnTo>
                <a:lnTo>
                  <a:pt x="1135748" y="2298"/>
                </a:lnTo>
                <a:lnTo>
                  <a:pt x="933691" y="2298"/>
                </a:lnTo>
                <a:lnTo>
                  <a:pt x="932586" y="1930"/>
                </a:lnTo>
                <a:lnTo>
                  <a:pt x="932300" y="1498"/>
                </a:lnTo>
                <a:close/>
              </a:path>
              <a:path w="1771014" h="46989">
                <a:moveTo>
                  <a:pt x="1136138" y="21031"/>
                </a:moveTo>
                <a:lnTo>
                  <a:pt x="935075" y="21031"/>
                </a:lnTo>
                <a:lnTo>
                  <a:pt x="936548" y="21463"/>
                </a:lnTo>
                <a:lnTo>
                  <a:pt x="1136281" y="21463"/>
                </a:lnTo>
                <a:lnTo>
                  <a:pt x="1136138" y="21031"/>
                </a:lnTo>
                <a:close/>
              </a:path>
              <a:path w="1771014" h="46989">
                <a:moveTo>
                  <a:pt x="931684" y="0"/>
                </a:moveTo>
                <a:lnTo>
                  <a:pt x="286207" y="0"/>
                </a:lnTo>
                <a:lnTo>
                  <a:pt x="286471" y="4965"/>
                </a:lnTo>
                <a:lnTo>
                  <a:pt x="286541" y="7666"/>
                </a:lnTo>
                <a:lnTo>
                  <a:pt x="284873" y="15024"/>
                </a:lnTo>
                <a:lnTo>
                  <a:pt x="280644" y="18529"/>
                </a:lnTo>
                <a:lnTo>
                  <a:pt x="279984" y="18707"/>
                </a:lnTo>
                <a:lnTo>
                  <a:pt x="287443" y="18707"/>
                </a:lnTo>
                <a:lnTo>
                  <a:pt x="289979" y="14859"/>
                </a:lnTo>
                <a:lnTo>
                  <a:pt x="459768" y="14859"/>
                </a:lnTo>
                <a:lnTo>
                  <a:pt x="460028" y="13825"/>
                </a:lnTo>
                <a:lnTo>
                  <a:pt x="463702" y="1498"/>
                </a:lnTo>
                <a:lnTo>
                  <a:pt x="932300" y="1498"/>
                </a:lnTo>
                <a:lnTo>
                  <a:pt x="931887" y="876"/>
                </a:lnTo>
                <a:lnTo>
                  <a:pt x="931760" y="469"/>
                </a:lnTo>
                <a:lnTo>
                  <a:pt x="931684" y="0"/>
                </a:lnTo>
                <a:close/>
              </a:path>
              <a:path w="1771014" h="46989">
                <a:moveTo>
                  <a:pt x="1133204" y="5207"/>
                </a:moveTo>
                <a:lnTo>
                  <a:pt x="981506" y="5207"/>
                </a:lnTo>
                <a:lnTo>
                  <a:pt x="983208" y="9347"/>
                </a:lnTo>
                <a:lnTo>
                  <a:pt x="984618" y="11480"/>
                </a:lnTo>
                <a:lnTo>
                  <a:pt x="976122" y="18580"/>
                </a:lnTo>
                <a:lnTo>
                  <a:pt x="1135326" y="18580"/>
                </a:lnTo>
                <a:lnTo>
                  <a:pt x="1134808" y="17018"/>
                </a:lnTo>
                <a:lnTo>
                  <a:pt x="1132839" y="12750"/>
                </a:lnTo>
                <a:lnTo>
                  <a:pt x="1131912" y="6413"/>
                </a:lnTo>
                <a:lnTo>
                  <a:pt x="1133204" y="5207"/>
                </a:lnTo>
                <a:close/>
              </a:path>
              <a:path w="1771014" h="46989">
                <a:moveTo>
                  <a:pt x="1762658" y="0"/>
                </a:moveTo>
                <a:lnTo>
                  <a:pt x="938834" y="0"/>
                </a:lnTo>
                <a:lnTo>
                  <a:pt x="937006" y="1955"/>
                </a:lnTo>
                <a:lnTo>
                  <a:pt x="935901" y="2298"/>
                </a:lnTo>
                <a:lnTo>
                  <a:pt x="1135748" y="2298"/>
                </a:lnTo>
                <a:lnTo>
                  <a:pt x="1136281" y="1498"/>
                </a:lnTo>
                <a:lnTo>
                  <a:pt x="1762881" y="1498"/>
                </a:lnTo>
                <a:lnTo>
                  <a:pt x="176265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03574" y="1688783"/>
            <a:ext cx="1771650" cy="46990"/>
          </a:xfrm>
          <a:custGeom>
            <a:avLst/>
            <a:gdLst/>
            <a:ahLst/>
            <a:cxnLst/>
            <a:rect l="l" t="t" r="r" b="b"/>
            <a:pathLst>
              <a:path w="1771650" h="46989">
                <a:moveTo>
                  <a:pt x="471017" y="0"/>
                </a:moveTo>
                <a:lnTo>
                  <a:pt x="8204" y="0"/>
                </a:lnTo>
                <a:lnTo>
                  <a:pt x="4459" y="23556"/>
                </a:lnTo>
                <a:lnTo>
                  <a:pt x="1826" y="37719"/>
                </a:lnTo>
                <a:lnTo>
                  <a:pt x="0" y="46875"/>
                </a:lnTo>
                <a:lnTo>
                  <a:pt x="488264" y="46875"/>
                </a:lnTo>
                <a:lnTo>
                  <a:pt x="482346" y="41935"/>
                </a:lnTo>
                <a:lnTo>
                  <a:pt x="483755" y="39801"/>
                </a:lnTo>
                <a:lnTo>
                  <a:pt x="485457" y="35661"/>
                </a:lnTo>
                <a:lnTo>
                  <a:pt x="974445" y="35661"/>
                </a:lnTo>
                <a:lnTo>
                  <a:pt x="974991" y="34836"/>
                </a:lnTo>
                <a:lnTo>
                  <a:pt x="1106266" y="34836"/>
                </a:lnTo>
                <a:lnTo>
                  <a:pt x="1105008" y="31953"/>
                </a:lnTo>
                <a:lnTo>
                  <a:pt x="40551" y="31953"/>
                </a:lnTo>
                <a:lnTo>
                  <a:pt x="39077" y="27520"/>
                </a:lnTo>
                <a:lnTo>
                  <a:pt x="37122" y="23253"/>
                </a:lnTo>
                <a:lnTo>
                  <a:pt x="36194" y="16903"/>
                </a:lnTo>
                <a:lnTo>
                  <a:pt x="39115" y="14160"/>
                </a:lnTo>
                <a:lnTo>
                  <a:pt x="40551" y="11976"/>
                </a:lnTo>
                <a:lnTo>
                  <a:pt x="288034" y="11976"/>
                </a:lnTo>
                <a:lnTo>
                  <a:pt x="286804" y="8597"/>
                </a:lnTo>
                <a:lnTo>
                  <a:pt x="291490" y="1498"/>
                </a:lnTo>
                <a:lnTo>
                  <a:pt x="470275" y="1498"/>
                </a:lnTo>
                <a:lnTo>
                  <a:pt x="471017" y="0"/>
                </a:lnTo>
                <a:close/>
              </a:path>
              <a:path w="1771650" h="46989">
                <a:moveTo>
                  <a:pt x="974445" y="35661"/>
                </a:moveTo>
                <a:lnTo>
                  <a:pt x="486600" y="35661"/>
                </a:lnTo>
                <a:lnTo>
                  <a:pt x="489788" y="36741"/>
                </a:lnTo>
                <a:lnTo>
                  <a:pt x="492594" y="39712"/>
                </a:lnTo>
                <a:lnTo>
                  <a:pt x="495541" y="41935"/>
                </a:lnTo>
                <a:lnTo>
                  <a:pt x="492277" y="46875"/>
                </a:lnTo>
                <a:lnTo>
                  <a:pt x="527710" y="46875"/>
                </a:lnTo>
                <a:lnTo>
                  <a:pt x="530771" y="44310"/>
                </a:lnTo>
                <a:lnTo>
                  <a:pt x="973213" y="44310"/>
                </a:lnTo>
                <a:lnTo>
                  <a:pt x="972400" y="43522"/>
                </a:lnTo>
                <a:lnTo>
                  <a:pt x="970292" y="41935"/>
                </a:lnTo>
                <a:lnTo>
                  <a:pt x="974445" y="35661"/>
                </a:lnTo>
                <a:close/>
              </a:path>
              <a:path w="1771650" h="46989">
                <a:moveTo>
                  <a:pt x="973213" y="44310"/>
                </a:moveTo>
                <a:lnTo>
                  <a:pt x="530771" y="44310"/>
                </a:lnTo>
                <a:lnTo>
                  <a:pt x="532460" y="46875"/>
                </a:lnTo>
                <a:lnTo>
                  <a:pt x="633450" y="46875"/>
                </a:lnTo>
                <a:lnTo>
                  <a:pt x="634492" y="46151"/>
                </a:lnTo>
                <a:lnTo>
                  <a:pt x="635546" y="45542"/>
                </a:lnTo>
                <a:lnTo>
                  <a:pt x="636638" y="45173"/>
                </a:lnTo>
                <a:lnTo>
                  <a:pt x="637222" y="45148"/>
                </a:lnTo>
                <a:lnTo>
                  <a:pt x="974078" y="45148"/>
                </a:lnTo>
                <a:lnTo>
                  <a:pt x="973213" y="44310"/>
                </a:lnTo>
                <a:close/>
              </a:path>
              <a:path w="1771650" h="46989">
                <a:moveTo>
                  <a:pt x="974078" y="45148"/>
                </a:moveTo>
                <a:lnTo>
                  <a:pt x="637222" y="45148"/>
                </a:lnTo>
                <a:lnTo>
                  <a:pt x="637794" y="45872"/>
                </a:lnTo>
                <a:lnTo>
                  <a:pt x="638390" y="46875"/>
                </a:lnTo>
                <a:lnTo>
                  <a:pt x="976566" y="46875"/>
                </a:lnTo>
                <a:lnTo>
                  <a:pt x="974419" y="45478"/>
                </a:lnTo>
                <a:lnTo>
                  <a:pt x="974078" y="45148"/>
                </a:lnTo>
                <a:close/>
              </a:path>
              <a:path w="1771650" h="46989">
                <a:moveTo>
                  <a:pt x="1106266" y="34836"/>
                </a:moveTo>
                <a:lnTo>
                  <a:pt x="974991" y="34836"/>
                </a:lnTo>
                <a:lnTo>
                  <a:pt x="983488" y="41935"/>
                </a:lnTo>
                <a:lnTo>
                  <a:pt x="982586" y="43294"/>
                </a:lnTo>
                <a:lnTo>
                  <a:pt x="981516" y="45542"/>
                </a:lnTo>
                <a:lnTo>
                  <a:pt x="980655" y="46875"/>
                </a:lnTo>
                <a:lnTo>
                  <a:pt x="1171473" y="46875"/>
                </a:lnTo>
                <a:lnTo>
                  <a:pt x="1170317" y="45148"/>
                </a:lnTo>
                <a:lnTo>
                  <a:pt x="1168592" y="41427"/>
                </a:lnTo>
                <a:lnTo>
                  <a:pt x="1109141" y="41427"/>
                </a:lnTo>
                <a:lnTo>
                  <a:pt x="1106266" y="34836"/>
                </a:lnTo>
                <a:close/>
              </a:path>
              <a:path w="1771650" h="46989">
                <a:moveTo>
                  <a:pt x="1194955" y="31521"/>
                </a:moveTo>
                <a:lnTo>
                  <a:pt x="1171321" y="31521"/>
                </a:lnTo>
                <a:lnTo>
                  <a:pt x="1172806" y="31953"/>
                </a:lnTo>
                <a:lnTo>
                  <a:pt x="1174000" y="31953"/>
                </a:lnTo>
                <a:lnTo>
                  <a:pt x="1176032" y="35890"/>
                </a:lnTo>
                <a:lnTo>
                  <a:pt x="1180338" y="41859"/>
                </a:lnTo>
                <a:lnTo>
                  <a:pt x="1179169" y="44856"/>
                </a:lnTo>
                <a:lnTo>
                  <a:pt x="1178636" y="45986"/>
                </a:lnTo>
                <a:lnTo>
                  <a:pt x="1178115" y="46875"/>
                </a:lnTo>
                <a:lnTo>
                  <a:pt x="1286979" y="46875"/>
                </a:lnTo>
                <a:lnTo>
                  <a:pt x="1287149" y="37719"/>
                </a:lnTo>
                <a:lnTo>
                  <a:pt x="1203794" y="37719"/>
                </a:lnTo>
                <a:lnTo>
                  <a:pt x="1200607" y="36639"/>
                </a:lnTo>
                <a:lnTo>
                  <a:pt x="1197800" y="33667"/>
                </a:lnTo>
                <a:lnTo>
                  <a:pt x="1194955" y="31521"/>
                </a:lnTo>
                <a:close/>
              </a:path>
              <a:path w="1771650" h="46989">
                <a:moveTo>
                  <a:pt x="1771281" y="2006"/>
                </a:moveTo>
                <a:lnTo>
                  <a:pt x="1295285" y="2006"/>
                </a:lnTo>
                <a:lnTo>
                  <a:pt x="1297989" y="5930"/>
                </a:lnTo>
                <a:lnTo>
                  <a:pt x="1298106" y="7666"/>
                </a:lnTo>
                <a:lnTo>
                  <a:pt x="1299170" y="28638"/>
                </a:lnTo>
                <a:lnTo>
                  <a:pt x="1299492" y="36233"/>
                </a:lnTo>
                <a:lnTo>
                  <a:pt x="1299845" y="46875"/>
                </a:lnTo>
                <a:lnTo>
                  <a:pt x="1771281" y="46875"/>
                </a:lnTo>
                <a:lnTo>
                  <a:pt x="1771281" y="17741"/>
                </a:lnTo>
                <a:lnTo>
                  <a:pt x="1718081" y="17741"/>
                </a:lnTo>
                <a:lnTo>
                  <a:pt x="1714931" y="16675"/>
                </a:lnTo>
                <a:lnTo>
                  <a:pt x="1712125" y="13703"/>
                </a:lnTo>
                <a:lnTo>
                  <a:pt x="1709178" y="11480"/>
                </a:lnTo>
                <a:lnTo>
                  <a:pt x="1713865" y="4368"/>
                </a:lnTo>
                <a:lnTo>
                  <a:pt x="1771281" y="4368"/>
                </a:lnTo>
                <a:lnTo>
                  <a:pt x="1771281" y="2006"/>
                </a:lnTo>
                <a:close/>
              </a:path>
              <a:path w="1771650" h="46989">
                <a:moveTo>
                  <a:pt x="1182624" y="0"/>
                </a:moveTo>
                <a:lnTo>
                  <a:pt x="899236" y="0"/>
                </a:lnTo>
                <a:lnTo>
                  <a:pt x="898440" y="1028"/>
                </a:lnTo>
                <a:lnTo>
                  <a:pt x="898131" y="1498"/>
                </a:lnTo>
                <a:lnTo>
                  <a:pt x="1109141" y="1498"/>
                </a:lnTo>
                <a:lnTo>
                  <a:pt x="1112804" y="13825"/>
                </a:lnTo>
                <a:lnTo>
                  <a:pt x="1114369" y="20034"/>
                </a:lnTo>
                <a:lnTo>
                  <a:pt x="1115266" y="26289"/>
                </a:lnTo>
                <a:lnTo>
                  <a:pt x="1115618" y="30988"/>
                </a:lnTo>
                <a:lnTo>
                  <a:pt x="1111338" y="36385"/>
                </a:lnTo>
                <a:lnTo>
                  <a:pt x="1109141" y="41427"/>
                </a:lnTo>
                <a:lnTo>
                  <a:pt x="1168592" y="41427"/>
                </a:lnTo>
                <a:lnTo>
                  <a:pt x="1167333" y="38709"/>
                </a:lnTo>
                <a:lnTo>
                  <a:pt x="1167404" y="33667"/>
                </a:lnTo>
                <a:lnTo>
                  <a:pt x="1168000" y="32766"/>
                </a:lnTo>
                <a:lnTo>
                  <a:pt x="1164056" y="32766"/>
                </a:lnTo>
                <a:lnTo>
                  <a:pt x="1162951" y="32410"/>
                </a:lnTo>
                <a:lnTo>
                  <a:pt x="1159840" y="28638"/>
                </a:lnTo>
                <a:lnTo>
                  <a:pt x="1158074" y="24193"/>
                </a:lnTo>
                <a:lnTo>
                  <a:pt x="1156004" y="20345"/>
                </a:lnTo>
                <a:lnTo>
                  <a:pt x="1157499" y="18043"/>
                </a:lnTo>
                <a:lnTo>
                  <a:pt x="1159497" y="14160"/>
                </a:lnTo>
                <a:lnTo>
                  <a:pt x="1194485" y="14160"/>
                </a:lnTo>
                <a:lnTo>
                  <a:pt x="1194485" y="12801"/>
                </a:lnTo>
                <a:lnTo>
                  <a:pt x="1190421" y="12801"/>
                </a:lnTo>
                <a:lnTo>
                  <a:pt x="1189329" y="12446"/>
                </a:lnTo>
                <a:lnTo>
                  <a:pt x="1186218" y="8674"/>
                </a:lnTo>
                <a:lnTo>
                  <a:pt x="1184404" y="4127"/>
                </a:lnTo>
                <a:lnTo>
                  <a:pt x="1182382" y="368"/>
                </a:lnTo>
                <a:lnTo>
                  <a:pt x="1182624" y="0"/>
                </a:lnTo>
                <a:close/>
              </a:path>
              <a:path w="1771650" h="46989">
                <a:moveTo>
                  <a:pt x="1288853" y="11976"/>
                </a:moveTo>
                <a:lnTo>
                  <a:pt x="1200378" y="11976"/>
                </a:lnTo>
                <a:lnTo>
                  <a:pt x="1202397" y="15913"/>
                </a:lnTo>
                <a:lnTo>
                  <a:pt x="1206715" y="21894"/>
                </a:lnTo>
                <a:lnTo>
                  <a:pt x="1205318" y="25501"/>
                </a:lnTo>
                <a:lnTo>
                  <a:pt x="1204583" y="26898"/>
                </a:lnTo>
                <a:lnTo>
                  <a:pt x="1203833" y="27927"/>
                </a:lnTo>
                <a:lnTo>
                  <a:pt x="1208049" y="31445"/>
                </a:lnTo>
                <a:lnTo>
                  <a:pt x="1206639" y="33578"/>
                </a:lnTo>
                <a:lnTo>
                  <a:pt x="1204937" y="37719"/>
                </a:lnTo>
                <a:lnTo>
                  <a:pt x="1287149" y="37719"/>
                </a:lnTo>
                <a:lnTo>
                  <a:pt x="1287256" y="28638"/>
                </a:lnTo>
                <a:lnTo>
                  <a:pt x="1287450" y="26289"/>
                </a:lnTo>
                <a:lnTo>
                  <a:pt x="1288021" y="17653"/>
                </a:lnTo>
                <a:lnTo>
                  <a:pt x="1288853" y="11976"/>
                </a:lnTo>
                <a:close/>
              </a:path>
              <a:path w="1771650" h="46989">
                <a:moveTo>
                  <a:pt x="1194485" y="14160"/>
                </a:moveTo>
                <a:lnTo>
                  <a:pt x="1160157" y="14160"/>
                </a:lnTo>
                <a:lnTo>
                  <a:pt x="1163052" y="16548"/>
                </a:lnTo>
                <a:lnTo>
                  <a:pt x="1165885" y="19507"/>
                </a:lnTo>
                <a:lnTo>
                  <a:pt x="1168908" y="25006"/>
                </a:lnTo>
                <a:lnTo>
                  <a:pt x="1168869" y="30137"/>
                </a:lnTo>
                <a:lnTo>
                  <a:pt x="1167396" y="32385"/>
                </a:lnTo>
                <a:lnTo>
                  <a:pt x="1166279" y="32766"/>
                </a:lnTo>
                <a:lnTo>
                  <a:pt x="1168000" y="32766"/>
                </a:lnTo>
                <a:lnTo>
                  <a:pt x="1168704" y="31699"/>
                </a:lnTo>
                <a:lnTo>
                  <a:pt x="1169365" y="31521"/>
                </a:lnTo>
                <a:lnTo>
                  <a:pt x="1194955" y="31521"/>
                </a:lnTo>
                <a:lnTo>
                  <a:pt x="1197851" y="26898"/>
                </a:lnTo>
                <a:lnTo>
                  <a:pt x="1196695" y="25171"/>
                </a:lnTo>
                <a:lnTo>
                  <a:pt x="1193698" y="18757"/>
                </a:lnTo>
                <a:lnTo>
                  <a:pt x="1194485" y="14947"/>
                </a:lnTo>
                <a:lnTo>
                  <a:pt x="1194485" y="14160"/>
                </a:lnTo>
                <a:close/>
              </a:path>
              <a:path w="1771650" h="46989">
                <a:moveTo>
                  <a:pt x="288034" y="11976"/>
                </a:moveTo>
                <a:lnTo>
                  <a:pt x="40551" y="11976"/>
                </a:lnTo>
                <a:lnTo>
                  <a:pt x="42024" y="16408"/>
                </a:lnTo>
                <a:lnTo>
                  <a:pt x="43992" y="20688"/>
                </a:lnTo>
                <a:lnTo>
                  <a:pt x="44812" y="26289"/>
                </a:lnTo>
                <a:lnTo>
                  <a:pt x="44879" y="27063"/>
                </a:lnTo>
                <a:lnTo>
                  <a:pt x="42024" y="29730"/>
                </a:lnTo>
                <a:lnTo>
                  <a:pt x="40551" y="31953"/>
                </a:lnTo>
                <a:lnTo>
                  <a:pt x="1105008" y="31953"/>
                </a:lnTo>
                <a:lnTo>
                  <a:pt x="1102537" y="26289"/>
                </a:lnTo>
                <a:lnTo>
                  <a:pt x="1103823" y="21463"/>
                </a:lnTo>
                <a:lnTo>
                  <a:pt x="291490" y="21463"/>
                </a:lnTo>
                <a:lnTo>
                  <a:pt x="288034" y="11976"/>
                </a:lnTo>
                <a:close/>
              </a:path>
              <a:path w="1771650" h="46989">
                <a:moveTo>
                  <a:pt x="470275" y="1498"/>
                </a:moveTo>
                <a:lnTo>
                  <a:pt x="291490" y="1498"/>
                </a:lnTo>
                <a:lnTo>
                  <a:pt x="292981" y="5969"/>
                </a:lnTo>
                <a:lnTo>
                  <a:pt x="294919" y="10198"/>
                </a:lnTo>
                <a:lnTo>
                  <a:pt x="295859" y="16548"/>
                </a:lnTo>
                <a:lnTo>
                  <a:pt x="292963" y="19240"/>
                </a:lnTo>
                <a:lnTo>
                  <a:pt x="291490" y="21463"/>
                </a:lnTo>
                <a:lnTo>
                  <a:pt x="1103823" y="21463"/>
                </a:lnTo>
                <a:lnTo>
                  <a:pt x="1105931" y="13550"/>
                </a:lnTo>
                <a:lnTo>
                  <a:pt x="481469" y="13550"/>
                </a:lnTo>
                <a:lnTo>
                  <a:pt x="469658" y="2743"/>
                </a:lnTo>
                <a:lnTo>
                  <a:pt x="470275" y="1498"/>
                </a:lnTo>
                <a:close/>
              </a:path>
              <a:path w="1771650" h="46989">
                <a:moveTo>
                  <a:pt x="1771281" y="4368"/>
                </a:moveTo>
                <a:lnTo>
                  <a:pt x="1713865" y="4368"/>
                </a:lnTo>
                <a:lnTo>
                  <a:pt x="1722374" y="11480"/>
                </a:lnTo>
                <a:lnTo>
                  <a:pt x="1720998" y="13550"/>
                </a:lnTo>
                <a:lnTo>
                  <a:pt x="1719249" y="17741"/>
                </a:lnTo>
                <a:lnTo>
                  <a:pt x="1771281" y="17741"/>
                </a:lnTo>
                <a:lnTo>
                  <a:pt x="1771281" y="4368"/>
                </a:lnTo>
                <a:close/>
              </a:path>
              <a:path w="1771650" h="46989">
                <a:moveTo>
                  <a:pt x="738771" y="0"/>
                </a:moveTo>
                <a:lnTo>
                  <a:pt x="495503" y="0"/>
                </a:lnTo>
                <a:lnTo>
                  <a:pt x="495274" y="482"/>
                </a:lnTo>
                <a:lnTo>
                  <a:pt x="491578" y="6883"/>
                </a:lnTo>
                <a:lnTo>
                  <a:pt x="485622" y="9906"/>
                </a:lnTo>
                <a:lnTo>
                  <a:pt x="481469" y="13550"/>
                </a:lnTo>
                <a:lnTo>
                  <a:pt x="1105931" y="13550"/>
                </a:lnTo>
                <a:lnTo>
                  <a:pt x="1107338" y="8267"/>
                </a:lnTo>
                <a:lnTo>
                  <a:pt x="794613" y="8267"/>
                </a:lnTo>
                <a:lnTo>
                  <a:pt x="791425" y="7200"/>
                </a:lnTo>
                <a:lnTo>
                  <a:pt x="788593" y="4216"/>
                </a:lnTo>
                <a:lnTo>
                  <a:pt x="785660" y="2006"/>
                </a:lnTo>
                <a:lnTo>
                  <a:pt x="785994" y="1498"/>
                </a:lnTo>
                <a:lnTo>
                  <a:pt x="739876" y="1498"/>
                </a:lnTo>
                <a:lnTo>
                  <a:pt x="739559" y="1016"/>
                </a:lnTo>
                <a:lnTo>
                  <a:pt x="738771" y="0"/>
                </a:lnTo>
                <a:close/>
              </a:path>
              <a:path w="1771650" h="46989">
                <a:moveTo>
                  <a:pt x="1771281" y="0"/>
                </a:moveTo>
                <a:lnTo>
                  <a:pt x="1192187" y="0"/>
                </a:lnTo>
                <a:lnTo>
                  <a:pt x="1192949" y="1028"/>
                </a:lnTo>
                <a:lnTo>
                  <a:pt x="1193673" y="2120"/>
                </a:lnTo>
                <a:lnTo>
                  <a:pt x="1195298" y="5041"/>
                </a:lnTo>
                <a:lnTo>
                  <a:pt x="1195231" y="10198"/>
                </a:lnTo>
                <a:lnTo>
                  <a:pt x="1193774" y="12407"/>
                </a:lnTo>
                <a:lnTo>
                  <a:pt x="1192657" y="12801"/>
                </a:lnTo>
                <a:lnTo>
                  <a:pt x="1194485" y="12801"/>
                </a:lnTo>
                <a:lnTo>
                  <a:pt x="1194485" y="11976"/>
                </a:lnTo>
                <a:lnTo>
                  <a:pt x="1288853" y="11976"/>
                </a:lnTo>
                <a:lnTo>
                  <a:pt x="1289761" y="5778"/>
                </a:lnTo>
                <a:lnTo>
                  <a:pt x="1292237" y="2006"/>
                </a:lnTo>
                <a:lnTo>
                  <a:pt x="1771281" y="2006"/>
                </a:lnTo>
                <a:lnTo>
                  <a:pt x="1771281" y="0"/>
                </a:lnTo>
                <a:close/>
              </a:path>
              <a:path w="1771650" h="46989">
                <a:moveTo>
                  <a:pt x="897585" y="0"/>
                </a:moveTo>
                <a:lnTo>
                  <a:pt x="796467" y="0"/>
                </a:lnTo>
                <a:lnTo>
                  <a:pt x="798855" y="1993"/>
                </a:lnTo>
                <a:lnTo>
                  <a:pt x="797445" y="4127"/>
                </a:lnTo>
                <a:lnTo>
                  <a:pt x="795743" y="8267"/>
                </a:lnTo>
                <a:lnTo>
                  <a:pt x="1107338" y="8267"/>
                </a:lnTo>
                <a:lnTo>
                  <a:pt x="1109141" y="1498"/>
                </a:lnTo>
                <a:lnTo>
                  <a:pt x="898131" y="1498"/>
                </a:lnTo>
                <a:lnTo>
                  <a:pt x="897585" y="0"/>
                </a:lnTo>
                <a:close/>
              </a:path>
              <a:path w="1771650" h="46989">
                <a:moveTo>
                  <a:pt x="786980" y="0"/>
                </a:moveTo>
                <a:lnTo>
                  <a:pt x="740422" y="0"/>
                </a:lnTo>
                <a:lnTo>
                  <a:pt x="739876" y="1498"/>
                </a:lnTo>
                <a:lnTo>
                  <a:pt x="785994" y="1498"/>
                </a:lnTo>
                <a:lnTo>
                  <a:pt x="78698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1614192" y="1826284"/>
            <a:ext cx="916305" cy="256540"/>
            <a:chOff x="1614192" y="1826284"/>
            <a:chExt cx="916305" cy="25654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14192" y="1829269"/>
              <a:ext cx="218986" cy="25049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2603" y="1829473"/>
              <a:ext cx="170548" cy="25029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082846" y="1829269"/>
              <a:ext cx="162788" cy="25049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287816" y="1826284"/>
              <a:ext cx="243204" cy="256540"/>
            </a:xfrm>
            <a:custGeom>
              <a:avLst/>
              <a:gdLst/>
              <a:ahLst/>
              <a:cxnLst/>
              <a:rect l="l" t="t" r="r" b="b"/>
              <a:pathLst>
                <a:path w="243205" h="256539">
                  <a:moveTo>
                    <a:pt x="47180" y="3187"/>
                  </a:moveTo>
                  <a:lnTo>
                    <a:pt x="0" y="3187"/>
                  </a:lnTo>
                  <a:lnTo>
                    <a:pt x="0" y="253479"/>
                  </a:lnTo>
                  <a:lnTo>
                    <a:pt x="47180" y="253479"/>
                  </a:lnTo>
                  <a:lnTo>
                    <a:pt x="47180" y="213931"/>
                  </a:lnTo>
                  <a:lnTo>
                    <a:pt x="47180" y="199745"/>
                  </a:lnTo>
                  <a:lnTo>
                    <a:pt x="46380" y="205219"/>
                  </a:lnTo>
                  <a:lnTo>
                    <a:pt x="44411" y="209486"/>
                  </a:lnTo>
                  <a:lnTo>
                    <a:pt x="42938" y="213931"/>
                  </a:lnTo>
                  <a:lnTo>
                    <a:pt x="38252" y="206819"/>
                  </a:lnTo>
                  <a:lnTo>
                    <a:pt x="42938" y="193954"/>
                  </a:lnTo>
                  <a:lnTo>
                    <a:pt x="44411" y="196176"/>
                  </a:lnTo>
                  <a:lnTo>
                    <a:pt x="47180" y="198755"/>
                  </a:lnTo>
                  <a:lnTo>
                    <a:pt x="47180" y="193954"/>
                  </a:lnTo>
                  <a:lnTo>
                    <a:pt x="47180" y="3187"/>
                  </a:lnTo>
                  <a:close/>
                </a:path>
                <a:path w="243205" h="256539">
                  <a:moveTo>
                    <a:pt x="242646" y="191719"/>
                  </a:moveTo>
                  <a:lnTo>
                    <a:pt x="242531" y="184099"/>
                  </a:lnTo>
                  <a:lnTo>
                    <a:pt x="242341" y="183476"/>
                  </a:lnTo>
                  <a:lnTo>
                    <a:pt x="240207" y="176098"/>
                  </a:lnTo>
                  <a:lnTo>
                    <a:pt x="235673" y="167208"/>
                  </a:lnTo>
                  <a:lnTo>
                    <a:pt x="233819" y="163499"/>
                  </a:lnTo>
                  <a:lnTo>
                    <a:pt x="231470" y="159677"/>
                  </a:lnTo>
                  <a:lnTo>
                    <a:pt x="228473" y="155384"/>
                  </a:lnTo>
                  <a:lnTo>
                    <a:pt x="223215" y="148590"/>
                  </a:lnTo>
                  <a:lnTo>
                    <a:pt x="219113" y="144081"/>
                  </a:lnTo>
                  <a:lnTo>
                    <a:pt x="219113" y="178549"/>
                  </a:lnTo>
                  <a:lnTo>
                    <a:pt x="216217" y="181254"/>
                  </a:lnTo>
                  <a:lnTo>
                    <a:pt x="214757" y="183476"/>
                  </a:lnTo>
                  <a:lnTo>
                    <a:pt x="210058" y="170611"/>
                  </a:lnTo>
                  <a:lnTo>
                    <a:pt x="214757" y="163499"/>
                  </a:lnTo>
                  <a:lnTo>
                    <a:pt x="216217" y="167932"/>
                  </a:lnTo>
                  <a:lnTo>
                    <a:pt x="218186" y="172212"/>
                  </a:lnTo>
                  <a:lnTo>
                    <a:pt x="219113" y="178549"/>
                  </a:lnTo>
                  <a:lnTo>
                    <a:pt x="219113" y="144081"/>
                  </a:lnTo>
                  <a:lnTo>
                    <a:pt x="187299" y="117551"/>
                  </a:lnTo>
                  <a:lnTo>
                    <a:pt x="173189" y="108013"/>
                  </a:lnTo>
                  <a:lnTo>
                    <a:pt x="167525" y="103873"/>
                  </a:lnTo>
                  <a:lnTo>
                    <a:pt x="141465" y="70142"/>
                  </a:lnTo>
                  <a:lnTo>
                    <a:pt x="140309" y="54178"/>
                  </a:lnTo>
                  <a:lnTo>
                    <a:pt x="142151" y="48082"/>
                  </a:lnTo>
                  <a:lnTo>
                    <a:pt x="145808" y="43154"/>
                  </a:lnTo>
                  <a:lnTo>
                    <a:pt x="150304" y="37007"/>
                  </a:lnTo>
                  <a:lnTo>
                    <a:pt x="156883" y="33934"/>
                  </a:lnTo>
                  <a:lnTo>
                    <a:pt x="173697" y="33934"/>
                  </a:lnTo>
                  <a:lnTo>
                    <a:pt x="195237" y="64109"/>
                  </a:lnTo>
                  <a:lnTo>
                    <a:pt x="240449" y="57531"/>
                  </a:lnTo>
                  <a:lnTo>
                    <a:pt x="220116" y="17373"/>
                  </a:lnTo>
                  <a:lnTo>
                    <a:pt x="176441" y="558"/>
                  </a:lnTo>
                  <a:lnTo>
                    <a:pt x="164287" y="0"/>
                  </a:lnTo>
                  <a:lnTo>
                    <a:pt x="151701" y="673"/>
                  </a:lnTo>
                  <a:lnTo>
                    <a:pt x="107772" y="20434"/>
                  </a:lnTo>
                  <a:lnTo>
                    <a:pt x="91719" y="61506"/>
                  </a:lnTo>
                  <a:lnTo>
                    <a:pt x="91744" y="64109"/>
                  </a:lnTo>
                  <a:lnTo>
                    <a:pt x="107835" y="105003"/>
                  </a:lnTo>
                  <a:lnTo>
                    <a:pt x="177279" y="161925"/>
                  </a:lnTo>
                  <a:lnTo>
                    <a:pt x="185026" y="169646"/>
                  </a:lnTo>
                  <a:lnTo>
                    <a:pt x="190563" y="177380"/>
                  </a:lnTo>
                  <a:lnTo>
                    <a:pt x="193827" y="185013"/>
                  </a:lnTo>
                  <a:lnTo>
                    <a:pt x="193941" y="185547"/>
                  </a:lnTo>
                  <a:lnTo>
                    <a:pt x="194995" y="192913"/>
                  </a:lnTo>
                  <a:lnTo>
                    <a:pt x="194995" y="200126"/>
                  </a:lnTo>
                  <a:lnTo>
                    <a:pt x="166255" y="221627"/>
                  </a:lnTo>
                  <a:lnTo>
                    <a:pt x="166255" y="238556"/>
                  </a:lnTo>
                  <a:lnTo>
                    <a:pt x="163461" y="241160"/>
                  </a:lnTo>
                  <a:lnTo>
                    <a:pt x="162001" y="243370"/>
                  </a:lnTo>
                  <a:lnTo>
                    <a:pt x="157314" y="230517"/>
                  </a:lnTo>
                  <a:lnTo>
                    <a:pt x="162001" y="223405"/>
                  </a:lnTo>
                  <a:lnTo>
                    <a:pt x="163461" y="227838"/>
                  </a:lnTo>
                  <a:lnTo>
                    <a:pt x="165430" y="232105"/>
                  </a:lnTo>
                  <a:lnTo>
                    <a:pt x="166141" y="236969"/>
                  </a:lnTo>
                  <a:lnTo>
                    <a:pt x="166255" y="238556"/>
                  </a:lnTo>
                  <a:lnTo>
                    <a:pt x="166255" y="221627"/>
                  </a:lnTo>
                  <a:lnTo>
                    <a:pt x="165544" y="221703"/>
                  </a:lnTo>
                  <a:lnTo>
                    <a:pt x="164782" y="221716"/>
                  </a:lnTo>
                  <a:lnTo>
                    <a:pt x="157530" y="221716"/>
                  </a:lnTo>
                  <a:lnTo>
                    <a:pt x="131559" y="182956"/>
                  </a:lnTo>
                  <a:lnTo>
                    <a:pt x="102793" y="184619"/>
                  </a:lnTo>
                  <a:lnTo>
                    <a:pt x="103416" y="186639"/>
                  </a:lnTo>
                  <a:lnTo>
                    <a:pt x="103314" y="190627"/>
                  </a:lnTo>
                  <a:lnTo>
                    <a:pt x="100469" y="195986"/>
                  </a:lnTo>
                  <a:lnTo>
                    <a:pt x="97536" y="198678"/>
                  </a:lnTo>
                  <a:lnTo>
                    <a:pt x="94996" y="201803"/>
                  </a:lnTo>
                  <a:lnTo>
                    <a:pt x="93459" y="199491"/>
                  </a:lnTo>
                  <a:lnTo>
                    <a:pt x="90652" y="196240"/>
                  </a:lnTo>
                  <a:lnTo>
                    <a:pt x="92265" y="191719"/>
                  </a:lnTo>
                  <a:lnTo>
                    <a:pt x="93929" y="187972"/>
                  </a:lnTo>
                  <a:lnTo>
                    <a:pt x="95973" y="185013"/>
                  </a:lnTo>
                  <a:lnTo>
                    <a:pt x="86626" y="185547"/>
                  </a:lnTo>
                  <a:lnTo>
                    <a:pt x="101815" y="228371"/>
                  </a:lnTo>
                  <a:lnTo>
                    <a:pt x="141693" y="253733"/>
                  </a:lnTo>
                  <a:lnTo>
                    <a:pt x="167043" y="256476"/>
                  </a:lnTo>
                  <a:lnTo>
                    <a:pt x="174282" y="256298"/>
                  </a:lnTo>
                  <a:lnTo>
                    <a:pt x="211823" y="246659"/>
                  </a:lnTo>
                  <a:lnTo>
                    <a:pt x="211150" y="244640"/>
                  </a:lnTo>
                  <a:lnTo>
                    <a:pt x="210794" y="243370"/>
                  </a:lnTo>
                  <a:lnTo>
                    <a:pt x="210578" y="242595"/>
                  </a:lnTo>
                  <a:lnTo>
                    <a:pt x="210007" y="238810"/>
                  </a:lnTo>
                  <a:lnTo>
                    <a:pt x="212915" y="236118"/>
                  </a:lnTo>
                  <a:lnTo>
                    <a:pt x="214388" y="233895"/>
                  </a:lnTo>
                  <a:lnTo>
                    <a:pt x="215404" y="236969"/>
                  </a:lnTo>
                  <a:lnTo>
                    <a:pt x="216662" y="239966"/>
                  </a:lnTo>
                  <a:lnTo>
                    <a:pt x="217563" y="243090"/>
                  </a:lnTo>
                  <a:lnTo>
                    <a:pt x="234696" y="223405"/>
                  </a:lnTo>
                  <a:lnTo>
                    <a:pt x="235546" y="221716"/>
                  </a:lnTo>
                  <a:lnTo>
                    <a:pt x="196519" y="221716"/>
                  </a:lnTo>
                  <a:lnTo>
                    <a:pt x="235546" y="221703"/>
                  </a:lnTo>
                  <a:lnTo>
                    <a:pt x="238683" y="215430"/>
                  </a:lnTo>
                  <a:lnTo>
                    <a:pt x="241808" y="203758"/>
                  </a:lnTo>
                  <a:lnTo>
                    <a:pt x="242646" y="19171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2562957" y="1829269"/>
            <a:ext cx="486409" cy="250825"/>
            <a:chOff x="2562957" y="1829269"/>
            <a:chExt cx="486409" cy="250825"/>
          </a:xfrm>
        </p:grpSpPr>
        <p:sp>
          <p:nvSpPr>
            <p:cNvPr id="16" name="object 16"/>
            <p:cNvSpPr/>
            <p:nvPr/>
          </p:nvSpPr>
          <p:spPr>
            <a:xfrm>
              <a:off x="2562948" y="1829574"/>
              <a:ext cx="147320" cy="250190"/>
            </a:xfrm>
            <a:custGeom>
              <a:avLst/>
              <a:gdLst/>
              <a:ahLst/>
              <a:cxnLst/>
              <a:rect l="l" t="t" r="r" b="b"/>
              <a:pathLst>
                <a:path w="147319" h="250189">
                  <a:moveTo>
                    <a:pt x="147320" y="0"/>
                  </a:moveTo>
                  <a:lnTo>
                    <a:pt x="0" y="0"/>
                  </a:lnTo>
                  <a:lnTo>
                    <a:pt x="0" y="38100"/>
                  </a:lnTo>
                  <a:lnTo>
                    <a:pt x="50203" y="38100"/>
                  </a:lnTo>
                  <a:lnTo>
                    <a:pt x="50203" y="250190"/>
                  </a:lnTo>
                  <a:lnTo>
                    <a:pt x="97383" y="250190"/>
                  </a:lnTo>
                  <a:lnTo>
                    <a:pt x="97383" y="38100"/>
                  </a:lnTo>
                  <a:lnTo>
                    <a:pt x="147320" y="38100"/>
                  </a:lnTo>
                  <a:lnTo>
                    <a:pt x="1473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48232" y="1829269"/>
              <a:ext cx="134327" cy="25049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15015" y="1829269"/>
              <a:ext cx="134315" cy="250494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4899221" y="1826671"/>
            <a:ext cx="1376045" cy="256540"/>
            <a:chOff x="4899221" y="1826671"/>
            <a:chExt cx="1376045" cy="256540"/>
          </a:xfrm>
        </p:grpSpPr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899221" y="1829269"/>
              <a:ext cx="218986" cy="25049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5160378" y="1826678"/>
              <a:ext cx="238760" cy="256540"/>
            </a:xfrm>
            <a:custGeom>
              <a:avLst/>
              <a:gdLst/>
              <a:ahLst/>
              <a:cxnLst/>
              <a:rect l="l" t="t" r="r" b="b"/>
              <a:pathLst>
                <a:path w="238760" h="256539">
                  <a:moveTo>
                    <a:pt x="47180" y="2794"/>
                  </a:moveTo>
                  <a:lnTo>
                    <a:pt x="36169" y="2794"/>
                  </a:lnTo>
                  <a:lnTo>
                    <a:pt x="32131" y="13855"/>
                  </a:lnTo>
                  <a:lnTo>
                    <a:pt x="30670" y="11633"/>
                  </a:lnTo>
                  <a:lnTo>
                    <a:pt x="27774" y="8940"/>
                  </a:lnTo>
                  <a:lnTo>
                    <a:pt x="29044" y="2794"/>
                  </a:lnTo>
                  <a:lnTo>
                    <a:pt x="0" y="2794"/>
                  </a:lnTo>
                  <a:lnTo>
                    <a:pt x="0" y="23139"/>
                  </a:lnTo>
                  <a:lnTo>
                    <a:pt x="7670" y="16738"/>
                  </a:lnTo>
                  <a:lnTo>
                    <a:pt x="12357" y="23837"/>
                  </a:lnTo>
                  <a:lnTo>
                    <a:pt x="9423" y="26060"/>
                  </a:lnTo>
                  <a:lnTo>
                    <a:pt x="6616" y="29032"/>
                  </a:lnTo>
                  <a:lnTo>
                    <a:pt x="3492" y="30086"/>
                  </a:lnTo>
                  <a:lnTo>
                    <a:pt x="2489" y="30099"/>
                  </a:lnTo>
                  <a:lnTo>
                    <a:pt x="0" y="25234"/>
                  </a:lnTo>
                  <a:lnTo>
                    <a:pt x="0" y="253085"/>
                  </a:lnTo>
                  <a:lnTo>
                    <a:pt x="47180" y="253085"/>
                  </a:lnTo>
                  <a:lnTo>
                    <a:pt x="47180" y="2794"/>
                  </a:lnTo>
                  <a:close/>
                </a:path>
                <a:path w="238760" h="256539">
                  <a:moveTo>
                    <a:pt x="210908" y="184289"/>
                  </a:moveTo>
                  <a:lnTo>
                    <a:pt x="209816" y="182651"/>
                  </a:lnTo>
                  <a:lnTo>
                    <a:pt x="209410" y="182511"/>
                  </a:lnTo>
                  <a:lnTo>
                    <a:pt x="209791" y="184289"/>
                  </a:lnTo>
                  <a:lnTo>
                    <a:pt x="210908" y="184289"/>
                  </a:lnTo>
                  <a:close/>
                </a:path>
                <a:path w="238760" h="256539">
                  <a:moveTo>
                    <a:pt x="238442" y="59944"/>
                  </a:moveTo>
                  <a:lnTo>
                    <a:pt x="222618" y="23342"/>
                  </a:lnTo>
                  <a:lnTo>
                    <a:pt x="178803" y="1104"/>
                  </a:lnTo>
                  <a:lnTo>
                    <a:pt x="163779" y="0"/>
                  </a:lnTo>
                  <a:lnTo>
                    <a:pt x="148831" y="1104"/>
                  </a:lnTo>
                  <a:lnTo>
                    <a:pt x="110858" y="17487"/>
                  </a:lnTo>
                  <a:lnTo>
                    <a:pt x="88887" y="59944"/>
                  </a:lnTo>
                  <a:lnTo>
                    <a:pt x="88887" y="196583"/>
                  </a:lnTo>
                  <a:lnTo>
                    <a:pt x="110782" y="238836"/>
                  </a:lnTo>
                  <a:lnTo>
                    <a:pt x="131102" y="250545"/>
                  </a:lnTo>
                  <a:lnTo>
                    <a:pt x="131902" y="243535"/>
                  </a:lnTo>
                  <a:lnTo>
                    <a:pt x="135318" y="238798"/>
                  </a:lnTo>
                  <a:lnTo>
                    <a:pt x="137439" y="233807"/>
                  </a:lnTo>
                  <a:lnTo>
                    <a:pt x="140995" y="239560"/>
                  </a:lnTo>
                  <a:lnTo>
                    <a:pt x="145021" y="244856"/>
                  </a:lnTo>
                  <a:lnTo>
                    <a:pt x="149085" y="250088"/>
                  </a:lnTo>
                  <a:lnTo>
                    <a:pt x="152768" y="255714"/>
                  </a:lnTo>
                  <a:lnTo>
                    <a:pt x="156337" y="256095"/>
                  </a:lnTo>
                  <a:lnTo>
                    <a:pt x="160007" y="256286"/>
                  </a:lnTo>
                  <a:lnTo>
                    <a:pt x="168046" y="256286"/>
                  </a:lnTo>
                  <a:lnTo>
                    <a:pt x="172199" y="256032"/>
                  </a:lnTo>
                  <a:lnTo>
                    <a:pt x="176225" y="255524"/>
                  </a:lnTo>
                  <a:lnTo>
                    <a:pt x="176898" y="254165"/>
                  </a:lnTo>
                  <a:lnTo>
                    <a:pt x="177203" y="253466"/>
                  </a:lnTo>
                  <a:lnTo>
                    <a:pt x="178358" y="255231"/>
                  </a:lnTo>
                  <a:lnTo>
                    <a:pt x="186651" y="253466"/>
                  </a:lnTo>
                  <a:lnTo>
                    <a:pt x="188810" y="253009"/>
                  </a:lnTo>
                  <a:lnTo>
                    <a:pt x="198653" y="249542"/>
                  </a:lnTo>
                  <a:lnTo>
                    <a:pt x="207873" y="244856"/>
                  </a:lnTo>
                  <a:lnTo>
                    <a:pt x="214757" y="240106"/>
                  </a:lnTo>
                  <a:lnTo>
                    <a:pt x="216471" y="238925"/>
                  </a:lnTo>
                  <a:lnTo>
                    <a:pt x="226072" y="229755"/>
                  </a:lnTo>
                  <a:lnTo>
                    <a:pt x="228130" y="226733"/>
                  </a:lnTo>
                  <a:lnTo>
                    <a:pt x="232943" y="219646"/>
                  </a:lnTo>
                  <a:lnTo>
                    <a:pt x="233654" y="217728"/>
                  </a:lnTo>
                  <a:lnTo>
                    <a:pt x="237070" y="208584"/>
                  </a:lnTo>
                  <a:lnTo>
                    <a:pt x="237883" y="201422"/>
                  </a:lnTo>
                  <a:lnTo>
                    <a:pt x="238442" y="196583"/>
                  </a:lnTo>
                  <a:lnTo>
                    <a:pt x="238442" y="161620"/>
                  </a:lnTo>
                  <a:lnTo>
                    <a:pt x="223507" y="161620"/>
                  </a:lnTo>
                  <a:lnTo>
                    <a:pt x="223621" y="166598"/>
                  </a:lnTo>
                  <a:lnTo>
                    <a:pt x="222224" y="172034"/>
                  </a:lnTo>
                  <a:lnTo>
                    <a:pt x="220383" y="179438"/>
                  </a:lnTo>
                  <a:lnTo>
                    <a:pt x="218389" y="181914"/>
                  </a:lnTo>
                  <a:lnTo>
                    <a:pt x="215074" y="183845"/>
                  </a:lnTo>
                  <a:lnTo>
                    <a:pt x="213766" y="184289"/>
                  </a:lnTo>
                  <a:lnTo>
                    <a:pt x="210908" y="184289"/>
                  </a:lnTo>
                  <a:lnTo>
                    <a:pt x="211315" y="184899"/>
                  </a:lnTo>
                  <a:lnTo>
                    <a:pt x="211328" y="189992"/>
                  </a:lnTo>
                  <a:lnTo>
                    <a:pt x="208343" y="195592"/>
                  </a:lnTo>
                  <a:lnTo>
                    <a:pt x="205422" y="198285"/>
                  </a:lnTo>
                  <a:lnTo>
                    <a:pt x="202869" y="201422"/>
                  </a:lnTo>
                  <a:lnTo>
                    <a:pt x="201345" y="199110"/>
                  </a:lnTo>
                  <a:lnTo>
                    <a:pt x="198539" y="195846"/>
                  </a:lnTo>
                  <a:lnTo>
                    <a:pt x="200355" y="190766"/>
                  </a:lnTo>
                  <a:lnTo>
                    <a:pt x="202323" y="186461"/>
                  </a:lnTo>
                  <a:lnTo>
                    <a:pt x="205359" y="182613"/>
                  </a:lnTo>
                  <a:lnTo>
                    <a:pt x="206463" y="182270"/>
                  </a:lnTo>
                  <a:lnTo>
                    <a:pt x="208686" y="182270"/>
                  </a:lnTo>
                  <a:lnTo>
                    <a:pt x="209410" y="182511"/>
                  </a:lnTo>
                  <a:lnTo>
                    <a:pt x="209359" y="182270"/>
                  </a:lnTo>
                  <a:lnTo>
                    <a:pt x="209029" y="180670"/>
                  </a:lnTo>
                  <a:lnTo>
                    <a:pt x="210540" y="173786"/>
                  </a:lnTo>
                  <a:lnTo>
                    <a:pt x="210540" y="169799"/>
                  </a:lnTo>
                  <a:lnTo>
                    <a:pt x="210223" y="166598"/>
                  </a:lnTo>
                  <a:lnTo>
                    <a:pt x="210185" y="161620"/>
                  </a:lnTo>
                  <a:lnTo>
                    <a:pt x="189496" y="161620"/>
                  </a:lnTo>
                  <a:lnTo>
                    <a:pt x="189496" y="202184"/>
                  </a:lnTo>
                  <a:lnTo>
                    <a:pt x="186855" y="207251"/>
                  </a:lnTo>
                  <a:lnTo>
                    <a:pt x="184162" y="209359"/>
                  </a:lnTo>
                  <a:lnTo>
                    <a:pt x="184162" y="232994"/>
                  </a:lnTo>
                  <a:lnTo>
                    <a:pt x="175666" y="240106"/>
                  </a:lnTo>
                  <a:lnTo>
                    <a:pt x="171513" y="233807"/>
                  </a:lnTo>
                  <a:lnTo>
                    <a:pt x="170980" y="232994"/>
                  </a:lnTo>
                  <a:lnTo>
                    <a:pt x="173901" y="230784"/>
                  </a:lnTo>
                  <a:lnTo>
                    <a:pt x="176733" y="227812"/>
                  </a:lnTo>
                  <a:lnTo>
                    <a:pt x="179832" y="226758"/>
                  </a:lnTo>
                  <a:lnTo>
                    <a:pt x="179959" y="226733"/>
                  </a:lnTo>
                  <a:lnTo>
                    <a:pt x="181051" y="226733"/>
                  </a:lnTo>
                  <a:lnTo>
                    <a:pt x="182753" y="230873"/>
                  </a:lnTo>
                  <a:lnTo>
                    <a:pt x="184162" y="232994"/>
                  </a:lnTo>
                  <a:lnTo>
                    <a:pt x="184162" y="209359"/>
                  </a:lnTo>
                  <a:lnTo>
                    <a:pt x="181495" y="211429"/>
                  </a:lnTo>
                  <a:lnTo>
                    <a:pt x="176187" y="215646"/>
                  </a:lnTo>
                  <a:lnTo>
                    <a:pt x="169760" y="217728"/>
                  </a:lnTo>
                  <a:lnTo>
                    <a:pt x="154800" y="217728"/>
                  </a:lnTo>
                  <a:lnTo>
                    <a:pt x="148424" y="215646"/>
                  </a:lnTo>
                  <a:lnTo>
                    <a:pt x="137947" y="207251"/>
                  </a:lnTo>
                  <a:lnTo>
                    <a:pt x="135305" y="202184"/>
                  </a:lnTo>
                  <a:lnTo>
                    <a:pt x="135305" y="53162"/>
                  </a:lnTo>
                  <a:lnTo>
                    <a:pt x="137947" y="48006"/>
                  </a:lnTo>
                  <a:lnTo>
                    <a:pt x="148424" y="39497"/>
                  </a:lnTo>
                  <a:lnTo>
                    <a:pt x="154800" y="37376"/>
                  </a:lnTo>
                  <a:lnTo>
                    <a:pt x="166865" y="37376"/>
                  </a:lnTo>
                  <a:lnTo>
                    <a:pt x="171056" y="38176"/>
                  </a:lnTo>
                  <a:lnTo>
                    <a:pt x="174840" y="39776"/>
                  </a:lnTo>
                  <a:lnTo>
                    <a:pt x="173977" y="38633"/>
                  </a:lnTo>
                  <a:lnTo>
                    <a:pt x="173329" y="37553"/>
                  </a:lnTo>
                  <a:lnTo>
                    <a:pt x="173355" y="37376"/>
                  </a:lnTo>
                  <a:lnTo>
                    <a:pt x="174142" y="32054"/>
                  </a:lnTo>
                  <a:lnTo>
                    <a:pt x="176098" y="27787"/>
                  </a:lnTo>
                  <a:lnTo>
                    <a:pt x="177571" y="23342"/>
                  </a:lnTo>
                  <a:lnTo>
                    <a:pt x="182270" y="30441"/>
                  </a:lnTo>
                  <a:lnTo>
                    <a:pt x="178231" y="41490"/>
                  </a:lnTo>
                  <a:lnTo>
                    <a:pt x="179362" y="42164"/>
                  </a:lnTo>
                  <a:lnTo>
                    <a:pt x="180454" y="42913"/>
                  </a:lnTo>
                  <a:lnTo>
                    <a:pt x="186855" y="48006"/>
                  </a:lnTo>
                  <a:lnTo>
                    <a:pt x="189496" y="53162"/>
                  </a:lnTo>
                  <a:lnTo>
                    <a:pt x="189496" y="88493"/>
                  </a:lnTo>
                  <a:lnTo>
                    <a:pt x="226491" y="88493"/>
                  </a:lnTo>
                  <a:lnTo>
                    <a:pt x="227253" y="86918"/>
                  </a:lnTo>
                  <a:lnTo>
                    <a:pt x="229209" y="84937"/>
                  </a:lnTo>
                  <a:lnTo>
                    <a:pt x="230327" y="83248"/>
                  </a:lnTo>
                  <a:lnTo>
                    <a:pt x="230898" y="85013"/>
                  </a:lnTo>
                  <a:lnTo>
                    <a:pt x="231622" y="86918"/>
                  </a:lnTo>
                  <a:lnTo>
                    <a:pt x="232194" y="88493"/>
                  </a:lnTo>
                  <a:lnTo>
                    <a:pt x="238442" y="88493"/>
                  </a:lnTo>
                  <a:lnTo>
                    <a:pt x="238442" y="83248"/>
                  </a:lnTo>
                  <a:lnTo>
                    <a:pt x="238442" y="59944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437536" y="1829473"/>
              <a:ext cx="151295" cy="2502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5631015" y="1826678"/>
              <a:ext cx="238760" cy="256540"/>
            </a:xfrm>
            <a:custGeom>
              <a:avLst/>
              <a:gdLst/>
              <a:ahLst/>
              <a:cxnLst/>
              <a:rect l="l" t="t" r="r" b="b"/>
              <a:pathLst>
                <a:path w="238760" h="256539">
                  <a:moveTo>
                    <a:pt x="47167" y="2794"/>
                  </a:moveTo>
                  <a:lnTo>
                    <a:pt x="0" y="2794"/>
                  </a:lnTo>
                  <a:lnTo>
                    <a:pt x="0" y="253085"/>
                  </a:lnTo>
                  <a:lnTo>
                    <a:pt x="47167" y="253085"/>
                  </a:lnTo>
                  <a:lnTo>
                    <a:pt x="47167" y="2794"/>
                  </a:lnTo>
                  <a:close/>
                </a:path>
                <a:path w="238760" h="256539">
                  <a:moveTo>
                    <a:pt x="238467" y="63271"/>
                  </a:moveTo>
                  <a:lnTo>
                    <a:pt x="238340" y="58839"/>
                  </a:lnTo>
                  <a:lnTo>
                    <a:pt x="237134" y="48234"/>
                  </a:lnTo>
                  <a:lnTo>
                    <a:pt x="237070" y="47917"/>
                  </a:lnTo>
                  <a:lnTo>
                    <a:pt x="235369" y="43307"/>
                  </a:lnTo>
                  <a:lnTo>
                    <a:pt x="233184" y="37376"/>
                  </a:lnTo>
                  <a:lnTo>
                    <a:pt x="233032" y="36969"/>
                  </a:lnTo>
                  <a:lnTo>
                    <a:pt x="226237" y="26835"/>
                  </a:lnTo>
                  <a:lnTo>
                    <a:pt x="225615" y="26238"/>
                  </a:lnTo>
                  <a:lnTo>
                    <a:pt x="225615" y="48234"/>
                  </a:lnTo>
                  <a:lnTo>
                    <a:pt x="224688" y="54571"/>
                  </a:lnTo>
                  <a:lnTo>
                    <a:pt x="222719" y="58839"/>
                  </a:lnTo>
                  <a:lnTo>
                    <a:pt x="221246" y="63271"/>
                  </a:lnTo>
                  <a:lnTo>
                    <a:pt x="216560" y="56172"/>
                  </a:lnTo>
                  <a:lnTo>
                    <a:pt x="221259" y="43307"/>
                  </a:lnTo>
                  <a:lnTo>
                    <a:pt x="222719" y="45529"/>
                  </a:lnTo>
                  <a:lnTo>
                    <a:pt x="225615" y="48234"/>
                  </a:lnTo>
                  <a:lnTo>
                    <a:pt x="225615" y="26238"/>
                  </a:lnTo>
                  <a:lnTo>
                    <a:pt x="216725" y="17602"/>
                  </a:lnTo>
                  <a:lnTo>
                    <a:pt x="205282" y="9906"/>
                  </a:lnTo>
                  <a:lnTo>
                    <a:pt x="192659" y="4394"/>
                  </a:lnTo>
                  <a:lnTo>
                    <a:pt x="178828" y="1104"/>
                  </a:lnTo>
                  <a:lnTo>
                    <a:pt x="163804" y="0"/>
                  </a:lnTo>
                  <a:lnTo>
                    <a:pt x="148856" y="1104"/>
                  </a:lnTo>
                  <a:lnTo>
                    <a:pt x="135026" y="4394"/>
                  </a:lnTo>
                  <a:lnTo>
                    <a:pt x="122428" y="9829"/>
                  </a:lnTo>
                  <a:lnTo>
                    <a:pt x="121983" y="10134"/>
                  </a:lnTo>
                  <a:lnTo>
                    <a:pt x="121983" y="163614"/>
                  </a:lnTo>
                  <a:lnTo>
                    <a:pt x="119037" y="165836"/>
                  </a:lnTo>
                  <a:lnTo>
                    <a:pt x="116230" y="168821"/>
                  </a:lnTo>
                  <a:lnTo>
                    <a:pt x="113131" y="169862"/>
                  </a:lnTo>
                  <a:lnTo>
                    <a:pt x="111899" y="169887"/>
                  </a:lnTo>
                  <a:lnTo>
                    <a:pt x="110185" y="165747"/>
                  </a:lnTo>
                  <a:lnTo>
                    <a:pt x="108788" y="163614"/>
                  </a:lnTo>
                  <a:lnTo>
                    <a:pt x="117284" y="156514"/>
                  </a:lnTo>
                  <a:lnTo>
                    <a:pt x="121983" y="163614"/>
                  </a:lnTo>
                  <a:lnTo>
                    <a:pt x="121983" y="10134"/>
                  </a:lnTo>
                  <a:lnTo>
                    <a:pt x="94399" y="36842"/>
                  </a:lnTo>
                  <a:lnTo>
                    <a:pt x="88900" y="196583"/>
                  </a:lnTo>
                  <a:lnTo>
                    <a:pt x="90258" y="208407"/>
                  </a:lnTo>
                  <a:lnTo>
                    <a:pt x="122275" y="246405"/>
                  </a:lnTo>
                  <a:lnTo>
                    <a:pt x="163804" y="256286"/>
                  </a:lnTo>
                  <a:lnTo>
                    <a:pt x="178663" y="255181"/>
                  </a:lnTo>
                  <a:lnTo>
                    <a:pt x="216496" y="238925"/>
                  </a:lnTo>
                  <a:lnTo>
                    <a:pt x="233680" y="217728"/>
                  </a:lnTo>
                  <a:lnTo>
                    <a:pt x="237096" y="208584"/>
                  </a:lnTo>
                  <a:lnTo>
                    <a:pt x="238467" y="196583"/>
                  </a:lnTo>
                  <a:lnTo>
                    <a:pt x="238467" y="173609"/>
                  </a:lnTo>
                  <a:lnTo>
                    <a:pt x="238467" y="153631"/>
                  </a:lnTo>
                  <a:lnTo>
                    <a:pt x="238467" y="109080"/>
                  </a:lnTo>
                  <a:lnTo>
                    <a:pt x="238442" y="158559"/>
                  </a:lnTo>
                  <a:lnTo>
                    <a:pt x="238188" y="160197"/>
                  </a:lnTo>
                  <a:lnTo>
                    <a:pt x="237515" y="164896"/>
                  </a:lnTo>
                  <a:lnTo>
                    <a:pt x="235534" y="169164"/>
                  </a:lnTo>
                  <a:lnTo>
                    <a:pt x="234073" y="173609"/>
                  </a:lnTo>
                  <a:lnTo>
                    <a:pt x="229387" y="166497"/>
                  </a:lnTo>
                  <a:lnTo>
                    <a:pt x="234073" y="153631"/>
                  </a:lnTo>
                  <a:lnTo>
                    <a:pt x="235534" y="155854"/>
                  </a:lnTo>
                  <a:lnTo>
                    <a:pt x="238442" y="158559"/>
                  </a:lnTo>
                  <a:lnTo>
                    <a:pt x="238442" y="109080"/>
                  </a:lnTo>
                  <a:lnTo>
                    <a:pt x="163334" y="109080"/>
                  </a:lnTo>
                  <a:lnTo>
                    <a:pt x="163334" y="147040"/>
                  </a:lnTo>
                  <a:lnTo>
                    <a:pt x="189522" y="147040"/>
                  </a:lnTo>
                  <a:lnTo>
                    <a:pt x="189522" y="202209"/>
                  </a:lnTo>
                  <a:lnTo>
                    <a:pt x="186880" y="207289"/>
                  </a:lnTo>
                  <a:lnTo>
                    <a:pt x="176212" y="215646"/>
                  </a:lnTo>
                  <a:lnTo>
                    <a:pt x="169786" y="217728"/>
                  </a:lnTo>
                  <a:lnTo>
                    <a:pt x="154825" y="217728"/>
                  </a:lnTo>
                  <a:lnTo>
                    <a:pt x="148450" y="215646"/>
                  </a:lnTo>
                  <a:lnTo>
                    <a:pt x="137972" y="207251"/>
                  </a:lnTo>
                  <a:lnTo>
                    <a:pt x="135343" y="202209"/>
                  </a:lnTo>
                  <a:lnTo>
                    <a:pt x="135331" y="169887"/>
                  </a:lnTo>
                  <a:lnTo>
                    <a:pt x="135331" y="156514"/>
                  </a:lnTo>
                  <a:lnTo>
                    <a:pt x="135331" y="53162"/>
                  </a:lnTo>
                  <a:lnTo>
                    <a:pt x="137972" y="48006"/>
                  </a:lnTo>
                  <a:lnTo>
                    <a:pt x="148450" y="39497"/>
                  </a:lnTo>
                  <a:lnTo>
                    <a:pt x="154825" y="37376"/>
                  </a:lnTo>
                  <a:lnTo>
                    <a:pt x="169786" y="37376"/>
                  </a:lnTo>
                  <a:lnTo>
                    <a:pt x="176212" y="39497"/>
                  </a:lnTo>
                  <a:lnTo>
                    <a:pt x="186880" y="48006"/>
                  </a:lnTo>
                  <a:lnTo>
                    <a:pt x="189522" y="53162"/>
                  </a:lnTo>
                  <a:lnTo>
                    <a:pt x="189522" y="88493"/>
                  </a:lnTo>
                  <a:lnTo>
                    <a:pt x="238467" y="88493"/>
                  </a:lnTo>
                  <a:lnTo>
                    <a:pt x="238467" y="63271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01940" y="1829473"/>
              <a:ext cx="170548" cy="250291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112148" y="1829269"/>
              <a:ext cx="162788" cy="250494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3187381" y="696885"/>
            <a:ext cx="1532255" cy="1649095"/>
            <a:chOff x="3187381" y="696885"/>
            <a:chExt cx="1532255" cy="1649095"/>
          </a:xfrm>
        </p:grpSpPr>
        <p:sp>
          <p:nvSpPr>
            <p:cNvPr id="27" name="object 27"/>
            <p:cNvSpPr/>
            <p:nvPr/>
          </p:nvSpPr>
          <p:spPr>
            <a:xfrm>
              <a:off x="3187370" y="821867"/>
              <a:ext cx="1532255" cy="1524000"/>
            </a:xfrm>
            <a:custGeom>
              <a:avLst/>
              <a:gdLst/>
              <a:ahLst/>
              <a:cxnLst/>
              <a:rect l="l" t="t" r="r" b="b"/>
              <a:pathLst>
                <a:path w="1532254" h="1524000">
                  <a:moveTo>
                    <a:pt x="343090" y="1319644"/>
                  </a:moveTo>
                  <a:lnTo>
                    <a:pt x="316750" y="1298206"/>
                  </a:lnTo>
                  <a:lnTo>
                    <a:pt x="302793" y="1286852"/>
                  </a:lnTo>
                  <a:lnTo>
                    <a:pt x="293687" y="1278242"/>
                  </a:lnTo>
                  <a:lnTo>
                    <a:pt x="265049" y="1251216"/>
                  </a:lnTo>
                  <a:lnTo>
                    <a:pt x="242341" y="1226413"/>
                  </a:lnTo>
                  <a:lnTo>
                    <a:pt x="242341" y="1293291"/>
                  </a:lnTo>
                  <a:lnTo>
                    <a:pt x="239433" y="1295984"/>
                  </a:lnTo>
                  <a:lnTo>
                    <a:pt x="237972" y="1298206"/>
                  </a:lnTo>
                  <a:lnTo>
                    <a:pt x="236512" y="1293787"/>
                  </a:lnTo>
                  <a:lnTo>
                    <a:pt x="234543" y="1289494"/>
                  </a:lnTo>
                  <a:lnTo>
                    <a:pt x="233603" y="1283169"/>
                  </a:lnTo>
                  <a:lnTo>
                    <a:pt x="236512" y="1280464"/>
                  </a:lnTo>
                  <a:lnTo>
                    <a:pt x="237972" y="1278242"/>
                  </a:lnTo>
                  <a:lnTo>
                    <a:pt x="239433" y="1282674"/>
                  </a:lnTo>
                  <a:lnTo>
                    <a:pt x="241401" y="1286954"/>
                  </a:lnTo>
                  <a:lnTo>
                    <a:pt x="242341" y="1293291"/>
                  </a:lnTo>
                  <a:lnTo>
                    <a:pt x="242341" y="1226413"/>
                  </a:lnTo>
                  <a:lnTo>
                    <a:pt x="230009" y="1212926"/>
                  </a:lnTo>
                  <a:lnTo>
                    <a:pt x="197827" y="1172121"/>
                  </a:lnTo>
                  <a:lnTo>
                    <a:pt x="168668" y="1128966"/>
                  </a:lnTo>
                  <a:lnTo>
                    <a:pt x="142697" y="1083640"/>
                  </a:lnTo>
                  <a:lnTo>
                    <a:pt x="120078" y="1036281"/>
                  </a:lnTo>
                  <a:lnTo>
                    <a:pt x="118135" y="1035329"/>
                  </a:lnTo>
                  <a:lnTo>
                    <a:pt x="107962" y="1006386"/>
                  </a:lnTo>
                  <a:lnTo>
                    <a:pt x="92011" y="959269"/>
                  </a:lnTo>
                  <a:lnTo>
                    <a:pt x="79362" y="910729"/>
                  </a:lnTo>
                  <a:lnTo>
                    <a:pt x="70180" y="860907"/>
                  </a:lnTo>
                  <a:lnTo>
                    <a:pt x="64554" y="809929"/>
                  </a:lnTo>
                  <a:lnTo>
                    <a:pt x="63042" y="768565"/>
                  </a:lnTo>
                  <a:lnTo>
                    <a:pt x="62725" y="759866"/>
                  </a:lnTo>
                  <a:lnTo>
                    <a:pt x="62738" y="748601"/>
                  </a:lnTo>
                  <a:lnTo>
                    <a:pt x="62738" y="747255"/>
                  </a:lnTo>
                  <a:lnTo>
                    <a:pt x="62992" y="736600"/>
                  </a:lnTo>
                  <a:lnTo>
                    <a:pt x="63398" y="725982"/>
                  </a:lnTo>
                  <a:lnTo>
                    <a:pt x="63982" y="715416"/>
                  </a:lnTo>
                  <a:lnTo>
                    <a:pt x="62890" y="715073"/>
                  </a:lnTo>
                  <a:lnTo>
                    <a:pt x="61277" y="711212"/>
                  </a:lnTo>
                  <a:lnTo>
                    <a:pt x="59944" y="709168"/>
                  </a:lnTo>
                  <a:lnTo>
                    <a:pt x="61531" y="707961"/>
                  </a:lnTo>
                  <a:lnTo>
                    <a:pt x="63093" y="706526"/>
                  </a:lnTo>
                  <a:lnTo>
                    <a:pt x="64693" y="705307"/>
                  </a:lnTo>
                  <a:lnTo>
                    <a:pt x="68059" y="672160"/>
                  </a:lnTo>
                  <a:lnTo>
                    <a:pt x="72961" y="639483"/>
                  </a:lnTo>
                  <a:lnTo>
                    <a:pt x="79324" y="607288"/>
                  </a:lnTo>
                  <a:lnTo>
                    <a:pt x="83845" y="588860"/>
                  </a:lnTo>
                  <a:lnTo>
                    <a:pt x="87096" y="575614"/>
                  </a:lnTo>
                  <a:lnTo>
                    <a:pt x="81635" y="568909"/>
                  </a:lnTo>
                  <a:lnTo>
                    <a:pt x="74015" y="559562"/>
                  </a:lnTo>
                  <a:lnTo>
                    <a:pt x="61963" y="543267"/>
                  </a:lnTo>
                  <a:lnTo>
                    <a:pt x="58407" y="538010"/>
                  </a:lnTo>
                  <a:lnTo>
                    <a:pt x="58407" y="761466"/>
                  </a:lnTo>
                  <a:lnTo>
                    <a:pt x="53721" y="768565"/>
                  </a:lnTo>
                  <a:lnTo>
                    <a:pt x="52247" y="764133"/>
                  </a:lnTo>
                  <a:lnTo>
                    <a:pt x="50279" y="759866"/>
                  </a:lnTo>
                  <a:lnTo>
                    <a:pt x="49352" y="753529"/>
                  </a:lnTo>
                  <a:lnTo>
                    <a:pt x="52247" y="750824"/>
                  </a:lnTo>
                  <a:lnTo>
                    <a:pt x="53721" y="748601"/>
                  </a:lnTo>
                  <a:lnTo>
                    <a:pt x="58407" y="761466"/>
                  </a:lnTo>
                  <a:lnTo>
                    <a:pt x="58407" y="538010"/>
                  </a:lnTo>
                  <a:lnTo>
                    <a:pt x="50952" y="526961"/>
                  </a:lnTo>
                  <a:lnTo>
                    <a:pt x="40995" y="510908"/>
                  </a:lnTo>
                  <a:lnTo>
                    <a:pt x="31699" y="541616"/>
                  </a:lnTo>
                  <a:lnTo>
                    <a:pt x="31699" y="583958"/>
                  </a:lnTo>
                  <a:lnTo>
                    <a:pt x="28803" y="586651"/>
                  </a:lnTo>
                  <a:lnTo>
                    <a:pt x="27343" y="588860"/>
                  </a:lnTo>
                  <a:lnTo>
                    <a:pt x="25869" y="584428"/>
                  </a:lnTo>
                  <a:lnTo>
                    <a:pt x="23901" y="580161"/>
                  </a:lnTo>
                  <a:lnTo>
                    <a:pt x="22974" y="573811"/>
                  </a:lnTo>
                  <a:lnTo>
                    <a:pt x="25869" y="571119"/>
                  </a:lnTo>
                  <a:lnTo>
                    <a:pt x="27343" y="568909"/>
                  </a:lnTo>
                  <a:lnTo>
                    <a:pt x="28803" y="573341"/>
                  </a:lnTo>
                  <a:lnTo>
                    <a:pt x="30772" y="577608"/>
                  </a:lnTo>
                  <a:lnTo>
                    <a:pt x="31699" y="583958"/>
                  </a:lnTo>
                  <a:lnTo>
                    <a:pt x="31699" y="541616"/>
                  </a:lnTo>
                  <a:lnTo>
                    <a:pt x="25971" y="560527"/>
                  </a:lnTo>
                  <a:lnTo>
                    <a:pt x="14363" y="610870"/>
                  </a:lnTo>
                  <a:lnTo>
                    <a:pt x="6159" y="661758"/>
                  </a:lnTo>
                  <a:lnTo>
                    <a:pt x="1371" y="712990"/>
                  </a:lnTo>
                  <a:lnTo>
                    <a:pt x="0" y="764387"/>
                  </a:lnTo>
                  <a:lnTo>
                    <a:pt x="2057" y="815759"/>
                  </a:lnTo>
                  <a:lnTo>
                    <a:pt x="7518" y="866914"/>
                  </a:lnTo>
                  <a:lnTo>
                    <a:pt x="53149" y="866914"/>
                  </a:lnTo>
                  <a:lnTo>
                    <a:pt x="7518" y="866927"/>
                  </a:lnTo>
                  <a:lnTo>
                    <a:pt x="9258" y="878674"/>
                  </a:lnTo>
                  <a:lnTo>
                    <a:pt x="26733" y="960729"/>
                  </a:lnTo>
                  <a:lnTo>
                    <a:pt x="40855" y="1007008"/>
                  </a:lnTo>
                  <a:lnTo>
                    <a:pt x="57975" y="1052499"/>
                  </a:lnTo>
                  <a:lnTo>
                    <a:pt x="78066" y="1097026"/>
                  </a:lnTo>
                  <a:lnTo>
                    <a:pt x="101168" y="1140434"/>
                  </a:lnTo>
                  <a:lnTo>
                    <a:pt x="127254" y="1182598"/>
                  </a:lnTo>
                  <a:lnTo>
                    <a:pt x="156324" y="1223352"/>
                  </a:lnTo>
                  <a:lnTo>
                    <a:pt x="188391" y="1262545"/>
                  </a:lnTo>
                  <a:lnTo>
                    <a:pt x="223469" y="1300010"/>
                  </a:lnTo>
                  <a:lnTo>
                    <a:pt x="251282" y="1326489"/>
                  </a:lnTo>
                  <a:lnTo>
                    <a:pt x="280060" y="1351280"/>
                  </a:lnTo>
                  <a:lnTo>
                    <a:pt x="340499" y="1351280"/>
                  </a:lnTo>
                  <a:lnTo>
                    <a:pt x="336880" y="1342974"/>
                  </a:lnTo>
                  <a:lnTo>
                    <a:pt x="343090" y="1319644"/>
                  </a:lnTo>
                  <a:close/>
                </a:path>
                <a:path w="1532254" h="1524000">
                  <a:moveTo>
                    <a:pt x="362953" y="557898"/>
                  </a:moveTo>
                  <a:lnTo>
                    <a:pt x="347573" y="540854"/>
                  </a:lnTo>
                  <a:lnTo>
                    <a:pt x="340131" y="543090"/>
                  </a:lnTo>
                  <a:lnTo>
                    <a:pt x="322757" y="549795"/>
                  </a:lnTo>
                  <a:lnTo>
                    <a:pt x="298538" y="562076"/>
                  </a:lnTo>
                  <a:lnTo>
                    <a:pt x="270573" y="581025"/>
                  </a:lnTo>
                  <a:lnTo>
                    <a:pt x="229514" y="561848"/>
                  </a:lnTo>
                  <a:lnTo>
                    <a:pt x="229514" y="603923"/>
                  </a:lnTo>
                  <a:lnTo>
                    <a:pt x="226618" y="606628"/>
                  </a:lnTo>
                  <a:lnTo>
                    <a:pt x="225158" y="608850"/>
                  </a:lnTo>
                  <a:lnTo>
                    <a:pt x="223685" y="604418"/>
                  </a:lnTo>
                  <a:lnTo>
                    <a:pt x="221716" y="600138"/>
                  </a:lnTo>
                  <a:lnTo>
                    <a:pt x="220789" y="593801"/>
                  </a:lnTo>
                  <a:lnTo>
                    <a:pt x="223685" y="591096"/>
                  </a:lnTo>
                  <a:lnTo>
                    <a:pt x="225158" y="588873"/>
                  </a:lnTo>
                  <a:lnTo>
                    <a:pt x="226618" y="593305"/>
                  </a:lnTo>
                  <a:lnTo>
                    <a:pt x="228587" y="597585"/>
                  </a:lnTo>
                  <a:lnTo>
                    <a:pt x="229514" y="603923"/>
                  </a:lnTo>
                  <a:lnTo>
                    <a:pt x="229514" y="561848"/>
                  </a:lnTo>
                  <a:lnTo>
                    <a:pt x="166192" y="518922"/>
                  </a:lnTo>
                  <a:lnTo>
                    <a:pt x="136410" y="479564"/>
                  </a:lnTo>
                  <a:lnTo>
                    <a:pt x="125882" y="465645"/>
                  </a:lnTo>
                  <a:lnTo>
                    <a:pt x="125882" y="549440"/>
                  </a:lnTo>
                  <a:lnTo>
                    <a:pt x="122948" y="551662"/>
                  </a:lnTo>
                  <a:lnTo>
                    <a:pt x="120129" y="554647"/>
                  </a:lnTo>
                  <a:lnTo>
                    <a:pt x="117017" y="555688"/>
                  </a:lnTo>
                  <a:lnTo>
                    <a:pt x="115798" y="555713"/>
                  </a:lnTo>
                  <a:lnTo>
                    <a:pt x="114096" y="551573"/>
                  </a:lnTo>
                  <a:lnTo>
                    <a:pt x="112687" y="549440"/>
                  </a:lnTo>
                  <a:lnTo>
                    <a:pt x="115620" y="547230"/>
                  </a:lnTo>
                  <a:lnTo>
                    <a:pt x="118440" y="544245"/>
                  </a:lnTo>
                  <a:lnTo>
                    <a:pt x="121539" y="543204"/>
                  </a:lnTo>
                  <a:lnTo>
                    <a:pt x="121666" y="543179"/>
                  </a:lnTo>
                  <a:lnTo>
                    <a:pt x="122770" y="543179"/>
                  </a:lnTo>
                  <a:lnTo>
                    <a:pt x="124472" y="547319"/>
                  </a:lnTo>
                  <a:lnTo>
                    <a:pt x="125882" y="549440"/>
                  </a:lnTo>
                  <a:lnTo>
                    <a:pt x="125882" y="465645"/>
                  </a:lnTo>
                  <a:lnTo>
                    <a:pt x="120942" y="459105"/>
                  </a:lnTo>
                  <a:lnTo>
                    <a:pt x="90373" y="410540"/>
                  </a:lnTo>
                  <a:lnTo>
                    <a:pt x="84086" y="400558"/>
                  </a:lnTo>
                  <a:lnTo>
                    <a:pt x="84086" y="494601"/>
                  </a:lnTo>
                  <a:lnTo>
                    <a:pt x="81178" y="497306"/>
                  </a:lnTo>
                  <a:lnTo>
                    <a:pt x="79717" y="499529"/>
                  </a:lnTo>
                  <a:lnTo>
                    <a:pt x="78244" y="495096"/>
                  </a:lnTo>
                  <a:lnTo>
                    <a:pt x="76288" y="490816"/>
                  </a:lnTo>
                  <a:lnTo>
                    <a:pt x="75349" y="484479"/>
                  </a:lnTo>
                  <a:lnTo>
                    <a:pt x="78257" y="481774"/>
                  </a:lnTo>
                  <a:lnTo>
                    <a:pt x="79717" y="479564"/>
                  </a:lnTo>
                  <a:lnTo>
                    <a:pt x="81178" y="483997"/>
                  </a:lnTo>
                  <a:lnTo>
                    <a:pt x="83146" y="488264"/>
                  </a:lnTo>
                  <a:lnTo>
                    <a:pt x="84086" y="494601"/>
                  </a:lnTo>
                  <a:lnTo>
                    <a:pt x="84086" y="400558"/>
                  </a:lnTo>
                  <a:lnTo>
                    <a:pt x="76301" y="388175"/>
                  </a:lnTo>
                  <a:lnTo>
                    <a:pt x="71475" y="380517"/>
                  </a:lnTo>
                  <a:lnTo>
                    <a:pt x="71475" y="399554"/>
                  </a:lnTo>
                  <a:lnTo>
                    <a:pt x="64884" y="406285"/>
                  </a:lnTo>
                  <a:lnTo>
                    <a:pt x="62191" y="410540"/>
                  </a:lnTo>
                  <a:lnTo>
                    <a:pt x="56451" y="406920"/>
                  </a:lnTo>
                  <a:lnTo>
                    <a:pt x="52743" y="404888"/>
                  </a:lnTo>
                  <a:lnTo>
                    <a:pt x="48768" y="401662"/>
                  </a:lnTo>
                  <a:lnTo>
                    <a:pt x="48869" y="397179"/>
                  </a:lnTo>
                  <a:lnTo>
                    <a:pt x="52044" y="390702"/>
                  </a:lnTo>
                  <a:lnTo>
                    <a:pt x="56680" y="388175"/>
                  </a:lnTo>
                  <a:lnTo>
                    <a:pt x="65493" y="388175"/>
                  </a:lnTo>
                  <a:lnTo>
                    <a:pt x="69646" y="390855"/>
                  </a:lnTo>
                  <a:lnTo>
                    <a:pt x="71475" y="399554"/>
                  </a:lnTo>
                  <a:lnTo>
                    <a:pt x="71475" y="380517"/>
                  </a:lnTo>
                  <a:lnTo>
                    <a:pt x="53149" y="351396"/>
                  </a:lnTo>
                  <a:lnTo>
                    <a:pt x="7835" y="379107"/>
                  </a:lnTo>
                  <a:lnTo>
                    <a:pt x="8750" y="386651"/>
                  </a:lnTo>
                  <a:lnTo>
                    <a:pt x="10591" y="394919"/>
                  </a:lnTo>
                  <a:lnTo>
                    <a:pt x="13309" y="403821"/>
                  </a:lnTo>
                  <a:lnTo>
                    <a:pt x="16865" y="413308"/>
                  </a:lnTo>
                  <a:lnTo>
                    <a:pt x="18529" y="415264"/>
                  </a:lnTo>
                  <a:lnTo>
                    <a:pt x="19202" y="417106"/>
                  </a:lnTo>
                  <a:lnTo>
                    <a:pt x="19202" y="418846"/>
                  </a:lnTo>
                  <a:lnTo>
                    <a:pt x="39903" y="458254"/>
                  </a:lnTo>
                  <a:lnTo>
                    <a:pt x="68402" y="501129"/>
                  </a:lnTo>
                  <a:lnTo>
                    <a:pt x="102336" y="544461"/>
                  </a:lnTo>
                  <a:lnTo>
                    <a:pt x="139395" y="585241"/>
                  </a:lnTo>
                  <a:lnTo>
                    <a:pt x="177215" y="620483"/>
                  </a:lnTo>
                  <a:lnTo>
                    <a:pt x="213487" y="647179"/>
                  </a:lnTo>
                  <a:lnTo>
                    <a:pt x="204724" y="664476"/>
                  </a:lnTo>
                  <a:lnTo>
                    <a:pt x="197421" y="682663"/>
                  </a:lnTo>
                  <a:lnTo>
                    <a:pt x="191566" y="701700"/>
                  </a:lnTo>
                  <a:lnTo>
                    <a:pt x="187198" y="721588"/>
                  </a:lnTo>
                  <a:lnTo>
                    <a:pt x="207073" y="736600"/>
                  </a:lnTo>
                  <a:lnTo>
                    <a:pt x="219214" y="716356"/>
                  </a:lnTo>
                  <a:lnTo>
                    <a:pt x="232257" y="696785"/>
                  </a:lnTo>
                  <a:lnTo>
                    <a:pt x="246037" y="677938"/>
                  </a:lnTo>
                  <a:lnTo>
                    <a:pt x="260413" y="659841"/>
                  </a:lnTo>
                  <a:lnTo>
                    <a:pt x="258000" y="644182"/>
                  </a:lnTo>
                  <a:lnTo>
                    <a:pt x="257670" y="628992"/>
                  </a:lnTo>
                  <a:lnTo>
                    <a:pt x="260858" y="614807"/>
                  </a:lnTo>
                  <a:lnTo>
                    <a:pt x="264706" y="608850"/>
                  </a:lnTo>
                  <a:lnTo>
                    <a:pt x="268986" y="602195"/>
                  </a:lnTo>
                  <a:lnTo>
                    <a:pt x="272376" y="598614"/>
                  </a:lnTo>
                  <a:lnTo>
                    <a:pt x="275107" y="593585"/>
                  </a:lnTo>
                  <a:lnTo>
                    <a:pt x="278130" y="589229"/>
                  </a:lnTo>
                  <a:lnTo>
                    <a:pt x="280250" y="594385"/>
                  </a:lnTo>
                  <a:lnTo>
                    <a:pt x="283629" y="599236"/>
                  </a:lnTo>
                  <a:lnTo>
                    <a:pt x="284213" y="604774"/>
                  </a:lnTo>
                  <a:lnTo>
                    <a:pt x="284632" y="610654"/>
                  </a:lnTo>
                  <a:lnTo>
                    <a:pt x="284683" y="624027"/>
                  </a:lnTo>
                  <a:lnTo>
                    <a:pt x="284556" y="632155"/>
                  </a:lnTo>
                  <a:lnTo>
                    <a:pt x="304698" y="611111"/>
                  </a:lnTo>
                  <a:lnTo>
                    <a:pt x="324726" y="591667"/>
                  </a:lnTo>
                  <a:lnTo>
                    <a:pt x="327418" y="589229"/>
                  </a:lnTo>
                  <a:lnTo>
                    <a:pt x="327799" y="588873"/>
                  </a:lnTo>
                  <a:lnTo>
                    <a:pt x="336435" y="581025"/>
                  </a:lnTo>
                  <a:lnTo>
                    <a:pt x="344271" y="573900"/>
                  </a:lnTo>
                  <a:lnTo>
                    <a:pt x="362953" y="557898"/>
                  </a:lnTo>
                  <a:close/>
                </a:path>
                <a:path w="1532254" h="1524000">
                  <a:moveTo>
                    <a:pt x="600189" y="75298"/>
                  </a:moveTo>
                  <a:lnTo>
                    <a:pt x="587006" y="14503"/>
                  </a:lnTo>
                  <a:lnTo>
                    <a:pt x="580123" y="16141"/>
                  </a:lnTo>
                  <a:lnTo>
                    <a:pt x="573138" y="17272"/>
                  </a:lnTo>
                  <a:lnTo>
                    <a:pt x="566293" y="19113"/>
                  </a:lnTo>
                  <a:lnTo>
                    <a:pt x="566331" y="18491"/>
                  </a:lnTo>
                  <a:lnTo>
                    <a:pt x="545731" y="24396"/>
                  </a:lnTo>
                  <a:lnTo>
                    <a:pt x="525360" y="30873"/>
                  </a:lnTo>
                  <a:lnTo>
                    <a:pt x="505244" y="37922"/>
                  </a:lnTo>
                  <a:lnTo>
                    <a:pt x="485368" y="45478"/>
                  </a:lnTo>
                  <a:lnTo>
                    <a:pt x="452602" y="59232"/>
                  </a:lnTo>
                  <a:lnTo>
                    <a:pt x="453707" y="64808"/>
                  </a:lnTo>
                  <a:lnTo>
                    <a:pt x="450811" y="67513"/>
                  </a:lnTo>
                  <a:lnTo>
                    <a:pt x="449338" y="69735"/>
                  </a:lnTo>
                  <a:lnTo>
                    <a:pt x="446595" y="61963"/>
                  </a:lnTo>
                  <a:lnTo>
                    <a:pt x="397116" y="86804"/>
                  </a:lnTo>
                  <a:lnTo>
                    <a:pt x="352628" y="113106"/>
                  </a:lnTo>
                  <a:lnTo>
                    <a:pt x="309638" y="142671"/>
                  </a:lnTo>
                  <a:lnTo>
                    <a:pt x="268325" y="175514"/>
                  </a:lnTo>
                  <a:lnTo>
                    <a:pt x="268770" y="175920"/>
                  </a:lnTo>
                  <a:lnTo>
                    <a:pt x="233324" y="208305"/>
                  </a:lnTo>
                  <a:lnTo>
                    <a:pt x="200037" y="242887"/>
                  </a:lnTo>
                  <a:lnTo>
                    <a:pt x="168973" y="279514"/>
                  </a:lnTo>
                  <a:lnTo>
                    <a:pt x="140182" y="318033"/>
                  </a:lnTo>
                  <a:lnTo>
                    <a:pt x="113703" y="358330"/>
                  </a:lnTo>
                  <a:lnTo>
                    <a:pt x="131902" y="387324"/>
                  </a:lnTo>
                  <a:lnTo>
                    <a:pt x="151142" y="416877"/>
                  </a:lnTo>
                  <a:lnTo>
                    <a:pt x="176555" y="374802"/>
                  </a:lnTo>
                  <a:lnTo>
                    <a:pt x="204749" y="334708"/>
                  </a:lnTo>
                  <a:lnTo>
                    <a:pt x="235597" y="296722"/>
                  </a:lnTo>
                  <a:lnTo>
                    <a:pt x="268947" y="260985"/>
                  </a:lnTo>
                  <a:lnTo>
                    <a:pt x="304698" y="227634"/>
                  </a:lnTo>
                  <a:lnTo>
                    <a:pt x="342684" y="196786"/>
                  </a:lnTo>
                  <a:lnTo>
                    <a:pt x="382778" y="168605"/>
                  </a:lnTo>
                  <a:lnTo>
                    <a:pt x="424853" y="143192"/>
                  </a:lnTo>
                  <a:lnTo>
                    <a:pt x="468769" y="120713"/>
                  </a:lnTo>
                  <a:lnTo>
                    <a:pt x="514400" y="101422"/>
                  </a:lnTo>
                  <a:lnTo>
                    <a:pt x="571309" y="82816"/>
                  </a:lnTo>
                  <a:lnTo>
                    <a:pt x="600189" y="75298"/>
                  </a:lnTo>
                  <a:close/>
                </a:path>
                <a:path w="1532254" h="1524000">
                  <a:moveTo>
                    <a:pt x="1532128" y="762000"/>
                  </a:moveTo>
                  <a:lnTo>
                    <a:pt x="1531696" y="749300"/>
                  </a:lnTo>
                  <a:lnTo>
                    <a:pt x="1530375" y="711200"/>
                  </a:lnTo>
                  <a:lnTo>
                    <a:pt x="1525168" y="660400"/>
                  </a:lnTo>
                  <a:lnTo>
                    <a:pt x="1523034" y="647700"/>
                  </a:lnTo>
                  <a:lnTo>
                    <a:pt x="1516634" y="609600"/>
                  </a:lnTo>
                  <a:lnTo>
                    <a:pt x="1510766" y="584200"/>
                  </a:lnTo>
                  <a:lnTo>
                    <a:pt x="1504886" y="558800"/>
                  </a:lnTo>
                  <a:lnTo>
                    <a:pt x="1501178" y="546100"/>
                  </a:lnTo>
                  <a:lnTo>
                    <a:pt x="1495183" y="525614"/>
                  </a:lnTo>
                  <a:lnTo>
                    <a:pt x="1495183" y="596900"/>
                  </a:lnTo>
                  <a:lnTo>
                    <a:pt x="1492275" y="609600"/>
                  </a:lnTo>
                  <a:lnTo>
                    <a:pt x="1490814" y="609600"/>
                  </a:lnTo>
                  <a:lnTo>
                    <a:pt x="1489354" y="596900"/>
                  </a:lnTo>
                  <a:lnTo>
                    <a:pt x="1486446" y="596900"/>
                  </a:lnTo>
                  <a:lnTo>
                    <a:pt x="1489354" y="584200"/>
                  </a:lnTo>
                  <a:lnTo>
                    <a:pt x="1492275" y="584200"/>
                  </a:lnTo>
                  <a:lnTo>
                    <a:pt x="1494243" y="596900"/>
                  </a:lnTo>
                  <a:lnTo>
                    <a:pt x="1495183" y="596900"/>
                  </a:lnTo>
                  <a:lnTo>
                    <a:pt x="1495183" y="525614"/>
                  </a:lnTo>
                  <a:lnTo>
                    <a:pt x="1493748" y="520700"/>
                  </a:lnTo>
                  <a:lnTo>
                    <a:pt x="1490027" y="508000"/>
                  </a:lnTo>
                  <a:lnTo>
                    <a:pt x="1484083" y="495300"/>
                  </a:lnTo>
                  <a:lnTo>
                    <a:pt x="1472184" y="469900"/>
                  </a:lnTo>
                  <a:lnTo>
                    <a:pt x="1458252" y="435737"/>
                  </a:lnTo>
                  <a:lnTo>
                    <a:pt x="1458252" y="482600"/>
                  </a:lnTo>
                  <a:lnTo>
                    <a:pt x="1456956" y="482600"/>
                  </a:lnTo>
                  <a:lnTo>
                    <a:pt x="1456448" y="495300"/>
                  </a:lnTo>
                  <a:lnTo>
                    <a:pt x="1450060" y="495300"/>
                  </a:lnTo>
                  <a:lnTo>
                    <a:pt x="1445882" y="482600"/>
                  </a:lnTo>
                  <a:lnTo>
                    <a:pt x="1444853" y="482600"/>
                  </a:lnTo>
                  <a:lnTo>
                    <a:pt x="1444777" y="469900"/>
                  </a:lnTo>
                  <a:lnTo>
                    <a:pt x="1444917" y="457200"/>
                  </a:lnTo>
                  <a:lnTo>
                    <a:pt x="1442758" y="457200"/>
                  </a:lnTo>
                  <a:lnTo>
                    <a:pt x="1442758" y="533400"/>
                  </a:lnTo>
                  <a:lnTo>
                    <a:pt x="1438071" y="546100"/>
                  </a:lnTo>
                  <a:lnTo>
                    <a:pt x="1433703" y="546100"/>
                  </a:lnTo>
                  <a:lnTo>
                    <a:pt x="1434630" y="533400"/>
                  </a:lnTo>
                  <a:lnTo>
                    <a:pt x="1436598" y="533400"/>
                  </a:lnTo>
                  <a:lnTo>
                    <a:pt x="1438071" y="520700"/>
                  </a:lnTo>
                  <a:lnTo>
                    <a:pt x="1442758" y="533400"/>
                  </a:lnTo>
                  <a:lnTo>
                    <a:pt x="1442758" y="457200"/>
                  </a:lnTo>
                  <a:lnTo>
                    <a:pt x="1436763" y="457200"/>
                  </a:lnTo>
                  <a:lnTo>
                    <a:pt x="1434985" y="444500"/>
                  </a:lnTo>
                  <a:lnTo>
                    <a:pt x="1434376" y="444500"/>
                  </a:lnTo>
                  <a:lnTo>
                    <a:pt x="1436408" y="431800"/>
                  </a:lnTo>
                  <a:lnTo>
                    <a:pt x="1437043" y="431800"/>
                  </a:lnTo>
                  <a:lnTo>
                    <a:pt x="1439951" y="444500"/>
                  </a:lnTo>
                  <a:lnTo>
                    <a:pt x="1445831" y="444500"/>
                  </a:lnTo>
                  <a:lnTo>
                    <a:pt x="1445793" y="457200"/>
                  </a:lnTo>
                  <a:lnTo>
                    <a:pt x="1455775" y="457200"/>
                  </a:lnTo>
                  <a:lnTo>
                    <a:pt x="1458036" y="469900"/>
                  </a:lnTo>
                  <a:lnTo>
                    <a:pt x="1458252" y="482600"/>
                  </a:lnTo>
                  <a:lnTo>
                    <a:pt x="1458252" y="435737"/>
                  </a:lnTo>
                  <a:lnTo>
                    <a:pt x="1456651" y="431800"/>
                  </a:lnTo>
                  <a:lnTo>
                    <a:pt x="1451470" y="419100"/>
                  </a:lnTo>
                  <a:lnTo>
                    <a:pt x="1443647" y="406400"/>
                  </a:lnTo>
                  <a:lnTo>
                    <a:pt x="1443240" y="405752"/>
                  </a:lnTo>
                  <a:lnTo>
                    <a:pt x="1443240" y="419100"/>
                  </a:lnTo>
                  <a:lnTo>
                    <a:pt x="1434414" y="419100"/>
                  </a:lnTo>
                  <a:lnTo>
                    <a:pt x="1437220" y="406400"/>
                  </a:lnTo>
                  <a:lnTo>
                    <a:pt x="1441538" y="406400"/>
                  </a:lnTo>
                  <a:lnTo>
                    <a:pt x="1443240" y="419100"/>
                  </a:lnTo>
                  <a:lnTo>
                    <a:pt x="1443240" y="405752"/>
                  </a:lnTo>
                  <a:lnTo>
                    <a:pt x="1431467" y="386651"/>
                  </a:lnTo>
                  <a:lnTo>
                    <a:pt x="1431467" y="469900"/>
                  </a:lnTo>
                  <a:lnTo>
                    <a:pt x="1428546" y="482600"/>
                  </a:lnTo>
                  <a:lnTo>
                    <a:pt x="1419694" y="482600"/>
                  </a:lnTo>
                  <a:lnTo>
                    <a:pt x="1418285" y="469900"/>
                  </a:lnTo>
                  <a:lnTo>
                    <a:pt x="1431467" y="469900"/>
                  </a:lnTo>
                  <a:lnTo>
                    <a:pt x="1431467" y="386651"/>
                  </a:lnTo>
                  <a:lnTo>
                    <a:pt x="1427988" y="381000"/>
                  </a:lnTo>
                  <a:lnTo>
                    <a:pt x="1401864" y="342900"/>
                  </a:lnTo>
                  <a:lnTo>
                    <a:pt x="1387538" y="317500"/>
                  </a:lnTo>
                  <a:lnTo>
                    <a:pt x="1373212" y="292100"/>
                  </a:lnTo>
                  <a:lnTo>
                    <a:pt x="1374546" y="304800"/>
                  </a:lnTo>
                  <a:lnTo>
                    <a:pt x="1376857" y="304800"/>
                  </a:lnTo>
                  <a:lnTo>
                    <a:pt x="1373962" y="317500"/>
                  </a:lnTo>
                  <a:lnTo>
                    <a:pt x="1370901" y="317500"/>
                  </a:lnTo>
                  <a:lnTo>
                    <a:pt x="1369339" y="304800"/>
                  </a:lnTo>
                  <a:lnTo>
                    <a:pt x="1367802" y="304800"/>
                  </a:lnTo>
                  <a:lnTo>
                    <a:pt x="1372095" y="292100"/>
                  </a:lnTo>
                  <a:lnTo>
                    <a:pt x="1341259" y="254000"/>
                  </a:lnTo>
                  <a:lnTo>
                    <a:pt x="1308163" y="228600"/>
                  </a:lnTo>
                  <a:lnTo>
                    <a:pt x="1272921" y="190500"/>
                  </a:lnTo>
                  <a:lnTo>
                    <a:pt x="1235646" y="165100"/>
                  </a:lnTo>
                  <a:lnTo>
                    <a:pt x="1196454" y="127000"/>
                  </a:lnTo>
                  <a:lnTo>
                    <a:pt x="1155446" y="101600"/>
                  </a:lnTo>
                  <a:lnTo>
                    <a:pt x="1112735" y="76200"/>
                  </a:lnTo>
                  <a:lnTo>
                    <a:pt x="1068425" y="63500"/>
                  </a:lnTo>
                  <a:lnTo>
                    <a:pt x="1045540" y="50800"/>
                  </a:lnTo>
                  <a:lnTo>
                    <a:pt x="1022642" y="38100"/>
                  </a:lnTo>
                  <a:lnTo>
                    <a:pt x="983462" y="27698"/>
                  </a:lnTo>
                  <a:lnTo>
                    <a:pt x="983462" y="50800"/>
                  </a:lnTo>
                  <a:lnTo>
                    <a:pt x="970267" y="50800"/>
                  </a:lnTo>
                  <a:lnTo>
                    <a:pt x="974953" y="38100"/>
                  </a:lnTo>
                  <a:lnTo>
                    <a:pt x="983462" y="50800"/>
                  </a:lnTo>
                  <a:lnTo>
                    <a:pt x="983462" y="27698"/>
                  </a:lnTo>
                  <a:lnTo>
                    <a:pt x="927074" y="12700"/>
                  </a:lnTo>
                  <a:lnTo>
                    <a:pt x="877506" y="12700"/>
                  </a:lnTo>
                  <a:lnTo>
                    <a:pt x="863180" y="9105"/>
                  </a:lnTo>
                  <a:lnTo>
                    <a:pt x="863180" y="50800"/>
                  </a:lnTo>
                  <a:lnTo>
                    <a:pt x="840587" y="50800"/>
                  </a:lnTo>
                  <a:lnTo>
                    <a:pt x="840486" y="38100"/>
                  </a:lnTo>
                  <a:lnTo>
                    <a:pt x="863015" y="38100"/>
                  </a:lnTo>
                  <a:lnTo>
                    <a:pt x="863180" y="50800"/>
                  </a:lnTo>
                  <a:lnTo>
                    <a:pt x="863180" y="9105"/>
                  </a:lnTo>
                  <a:lnTo>
                    <a:pt x="826909" y="0"/>
                  </a:lnTo>
                  <a:lnTo>
                    <a:pt x="788949" y="0"/>
                  </a:lnTo>
                  <a:lnTo>
                    <a:pt x="786853" y="12700"/>
                  </a:lnTo>
                  <a:lnTo>
                    <a:pt x="784809" y="25400"/>
                  </a:lnTo>
                  <a:lnTo>
                    <a:pt x="782828" y="50800"/>
                  </a:lnTo>
                  <a:lnTo>
                    <a:pt x="780923" y="63500"/>
                  </a:lnTo>
                  <a:lnTo>
                    <a:pt x="828548" y="63500"/>
                  </a:lnTo>
                  <a:lnTo>
                    <a:pt x="875931" y="76200"/>
                  </a:lnTo>
                  <a:lnTo>
                    <a:pt x="922896" y="76200"/>
                  </a:lnTo>
                  <a:lnTo>
                    <a:pt x="1014895" y="101600"/>
                  </a:lnTo>
                  <a:lnTo>
                    <a:pt x="1059573" y="127000"/>
                  </a:lnTo>
                  <a:lnTo>
                    <a:pt x="1103122" y="152400"/>
                  </a:lnTo>
                  <a:lnTo>
                    <a:pt x="1145362" y="177800"/>
                  </a:lnTo>
                  <a:lnTo>
                    <a:pt x="1186141" y="203200"/>
                  </a:lnTo>
                  <a:lnTo>
                    <a:pt x="1225257" y="228600"/>
                  </a:lnTo>
                  <a:lnTo>
                    <a:pt x="1262545" y="266700"/>
                  </a:lnTo>
                  <a:lnTo>
                    <a:pt x="1297254" y="304800"/>
                  </a:lnTo>
                  <a:lnTo>
                    <a:pt x="1328750" y="342900"/>
                  </a:lnTo>
                  <a:lnTo>
                    <a:pt x="1357045" y="381000"/>
                  </a:lnTo>
                  <a:lnTo>
                    <a:pt x="1382128" y="431800"/>
                  </a:lnTo>
                  <a:lnTo>
                    <a:pt x="1404023" y="469900"/>
                  </a:lnTo>
                  <a:lnTo>
                    <a:pt x="1422704" y="520700"/>
                  </a:lnTo>
                  <a:lnTo>
                    <a:pt x="1438173" y="558800"/>
                  </a:lnTo>
                  <a:lnTo>
                    <a:pt x="1450454" y="609600"/>
                  </a:lnTo>
                  <a:lnTo>
                    <a:pt x="1454683" y="609600"/>
                  </a:lnTo>
                  <a:lnTo>
                    <a:pt x="1455496" y="622300"/>
                  </a:lnTo>
                  <a:lnTo>
                    <a:pt x="1453807" y="622300"/>
                  </a:lnTo>
                  <a:lnTo>
                    <a:pt x="1456931" y="635000"/>
                  </a:lnTo>
                  <a:lnTo>
                    <a:pt x="1459687" y="660400"/>
                  </a:lnTo>
                  <a:lnTo>
                    <a:pt x="1462049" y="673100"/>
                  </a:lnTo>
                  <a:lnTo>
                    <a:pt x="1464043" y="685800"/>
                  </a:lnTo>
                  <a:lnTo>
                    <a:pt x="1469517" y="685800"/>
                  </a:lnTo>
                  <a:lnTo>
                    <a:pt x="1471028" y="673100"/>
                  </a:lnTo>
                  <a:lnTo>
                    <a:pt x="1470050" y="660400"/>
                  </a:lnTo>
                  <a:lnTo>
                    <a:pt x="1472361" y="647700"/>
                  </a:lnTo>
                  <a:lnTo>
                    <a:pt x="1480578" y="647700"/>
                  </a:lnTo>
                  <a:lnTo>
                    <a:pt x="1483461" y="660400"/>
                  </a:lnTo>
                  <a:lnTo>
                    <a:pt x="1484401" y="673100"/>
                  </a:lnTo>
                  <a:lnTo>
                    <a:pt x="1482839" y="673100"/>
                  </a:lnTo>
                  <a:lnTo>
                    <a:pt x="1482369" y="676135"/>
                  </a:lnTo>
                  <a:lnTo>
                    <a:pt x="1482369" y="774700"/>
                  </a:lnTo>
                  <a:lnTo>
                    <a:pt x="1481289" y="774700"/>
                  </a:lnTo>
                  <a:lnTo>
                    <a:pt x="1481289" y="812800"/>
                  </a:lnTo>
                  <a:lnTo>
                    <a:pt x="1478470" y="825500"/>
                  </a:lnTo>
                  <a:lnTo>
                    <a:pt x="1474139" y="825500"/>
                  </a:lnTo>
                  <a:lnTo>
                    <a:pt x="1472438" y="812800"/>
                  </a:lnTo>
                  <a:lnTo>
                    <a:pt x="1481289" y="812800"/>
                  </a:lnTo>
                  <a:lnTo>
                    <a:pt x="1481289" y="774700"/>
                  </a:lnTo>
                  <a:lnTo>
                    <a:pt x="1476527" y="774700"/>
                  </a:lnTo>
                  <a:lnTo>
                    <a:pt x="1474571" y="762000"/>
                  </a:lnTo>
                  <a:lnTo>
                    <a:pt x="1476527" y="762000"/>
                  </a:lnTo>
                  <a:lnTo>
                    <a:pt x="1478000" y="749300"/>
                  </a:lnTo>
                  <a:lnTo>
                    <a:pt x="1479461" y="762000"/>
                  </a:lnTo>
                  <a:lnTo>
                    <a:pt x="1481429" y="762000"/>
                  </a:lnTo>
                  <a:lnTo>
                    <a:pt x="1482369" y="774700"/>
                  </a:lnTo>
                  <a:lnTo>
                    <a:pt x="1482369" y="676135"/>
                  </a:lnTo>
                  <a:lnTo>
                    <a:pt x="1480870" y="685800"/>
                  </a:lnTo>
                  <a:lnTo>
                    <a:pt x="1471803" y="685800"/>
                  </a:lnTo>
                  <a:lnTo>
                    <a:pt x="1471828" y="698500"/>
                  </a:lnTo>
                  <a:lnTo>
                    <a:pt x="1471028" y="698500"/>
                  </a:lnTo>
                  <a:lnTo>
                    <a:pt x="1471028" y="1054100"/>
                  </a:lnTo>
                  <a:lnTo>
                    <a:pt x="1462532" y="1066800"/>
                  </a:lnTo>
                  <a:lnTo>
                    <a:pt x="1457845" y="1054100"/>
                  </a:lnTo>
                  <a:lnTo>
                    <a:pt x="1471028" y="1054100"/>
                  </a:lnTo>
                  <a:lnTo>
                    <a:pt x="1471028" y="698500"/>
                  </a:lnTo>
                  <a:lnTo>
                    <a:pt x="1465427" y="698500"/>
                  </a:lnTo>
                  <a:lnTo>
                    <a:pt x="1468120" y="749300"/>
                  </a:lnTo>
                  <a:lnTo>
                    <a:pt x="1467281" y="800100"/>
                  </a:lnTo>
                  <a:lnTo>
                    <a:pt x="1462913" y="850900"/>
                  </a:lnTo>
                  <a:lnTo>
                    <a:pt x="1455000" y="901700"/>
                  </a:lnTo>
                  <a:lnTo>
                    <a:pt x="1444205" y="949629"/>
                  </a:lnTo>
                  <a:lnTo>
                    <a:pt x="1444205" y="1054100"/>
                  </a:lnTo>
                  <a:lnTo>
                    <a:pt x="1440256" y="1054100"/>
                  </a:lnTo>
                  <a:lnTo>
                    <a:pt x="1438071" y="1066800"/>
                  </a:lnTo>
                  <a:lnTo>
                    <a:pt x="1435709" y="1054100"/>
                  </a:lnTo>
                  <a:lnTo>
                    <a:pt x="1432382" y="1066800"/>
                  </a:lnTo>
                  <a:lnTo>
                    <a:pt x="1428788" y="1066800"/>
                  </a:lnTo>
                  <a:lnTo>
                    <a:pt x="1423898" y="1079500"/>
                  </a:lnTo>
                  <a:lnTo>
                    <a:pt x="1418082" y="1079500"/>
                  </a:lnTo>
                  <a:lnTo>
                    <a:pt x="1412455" y="1066800"/>
                  </a:lnTo>
                  <a:lnTo>
                    <a:pt x="1409217" y="1066800"/>
                  </a:lnTo>
                  <a:lnTo>
                    <a:pt x="1409941" y="1054100"/>
                  </a:lnTo>
                  <a:lnTo>
                    <a:pt x="1416291" y="1054100"/>
                  </a:lnTo>
                  <a:lnTo>
                    <a:pt x="1420380" y="1041400"/>
                  </a:lnTo>
                  <a:lnTo>
                    <a:pt x="1425003" y="1041400"/>
                  </a:lnTo>
                  <a:lnTo>
                    <a:pt x="1430718" y="1028700"/>
                  </a:lnTo>
                  <a:lnTo>
                    <a:pt x="1439862" y="1028700"/>
                  </a:lnTo>
                  <a:lnTo>
                    <a:pt x="1441716" y="1041400"/>
                  </a:lnTo>
                  <a:lnTo>
                    <a:pt x="1443291" y="1041400"/>
                  </a:lnTo>
                  <a:lnTo>
                    <a:pt x="1444205" y="1054100"/>
                  </a:lnTo>
                  <a:lnTo>
                    <a:pt x="1444205" y="949629"/>
                  </a:lnTo>
                  <a:lnTo>
                    <a:pt x="1443558" y="952500"/>
                  </a:lnTo>
                  <a:lnTo>
                    <a:pt x="1442758" y="955217"/>
                  </a:lnTo>
                  <a:lnTo>
                    <a:pt x="1442758" y="990600"/>
                  </a:lnTo>
                  <a:lnTo>
                    <a:pt x="1438071" y="1003300"/>
                  </a:lnTo>
                  <a:lnTo>
                    <a:pt x="1433703" y="1003300"/>
                  </a:lnTo>
                  <a:lnTo>
                    <a:pt x="1434630" y="990600"/>
                  </a:lnTo>
                  <a:lnTo>
                    <a:pt x="1442758" y="990600"/>
                  </a:lnTo>
                  <a:lnTo>
                    <a:pt x="1442758" y="955217"/>
                  </a:lnTo>
                  <a:lnTo>
                    <a:pt x="1428584" y="1003300"/>
                  </a:lnTo>
                  <a:lnTo>
                    <a:pt x="1410081" y="1041400"/>
                  </a:lnTo>
                  <a:lnTo>
                    <a:pt x="1405102" y="1052880"/>
                  </a:lnTo>
                  <a:lnTo>
                    <a:pt x="1405102" y="1130300"/>
                  </a:lnTo>
                  <a:lnTo>
                    <a:pt x="1402156" y="1143000"/>
                  </a:lnTo>
                  <a:lnTo>
                    <a:pt x="1393317" y="1143000"/>
                  </a:lnTo>
                  <a:lnTo>
                    <a:pt x="1391907" y="1130300"/>
                  </a:lnTo>
                  <a:lnTo>
                    <a:pt x="1405102" y="1130300"/>
                  </a:lnTo>
                  <a:lnTo>
                    <a:pt x="1405102" y="1052880"/>
                  </a:lnTo>
                  <a:lnTo>
                    <a:pt x="1388033" y="1092200"/>
                  </a:lnTo>
                  <a:lnTo>
                    <a:pt x="1390497" y="1092200"/>
                  </a:lnTo>
                  <a:lnTo>
                    <a:pt x="1388795" y="1104900"/>
                  </a:lnTo>
                  <a:lnTo>
                    <a:pt x="1384033" y="1104900"/>
                  </a:lnTo>
                  <a:lnTo>
                    <a:pt x="1370799" y="1117600"/>
                  </a:lnTo>
                  <a:lnTo>
                    <a:pt x="1356601" y="1143000"/>
                  </a:lnTo>
                  <a:lnTo>
                    <a:pt x="1341450" y="1168400"/>
                  </a:lnTo>
                  <a:lnTo>
                    <a:pt x="1325333" y="1193800"/>
                  </a:lnTo>
                  <a:lnTo>
                    <a:pt x="1325638" y="1193800"/>
                  </a:lnTo>
                  <a:lnTo>
                    <a:pt x="1329105" y="1206500"/>
                  </a:lnTo>
                  <a:lnTo>
                    <a:pt x="1335519" y="1206500"/>
                  </a:lnTo>
                  <a:lnTo>
                    <a:pt x="1337983" y="1219200"/>
                  </a:lnTo>
                  <a:lnTo>
                    <a:pt x="1338973" y="1219200"/>
                  </a:lnTo>
                  <a:lnTo>
                    <a:pt x="1337881" y="1231900"/>
                  </a:lnTo>
                  <a:lnTo>
                    <a:pt x="1332153" y="1244600"/>
                  </a:lnTo>
                  <a:lnTo>
                    <a:pt x="1326489" y="1257300"/>
                  </a:lnTo>
                  <a:lnTo>
                    <a:pt x="1325549" y="1270000"/>
                  </a:lnTo>
                  <a:lnTo>
                    <a:pt x="1325968" y="1270000"/>
                  </a:lnTo>
                  <a:lnTo>
                    <a:pt x="1320673" y="1282700"/>
                  </a:lnTo>
                  <a:lnTo>
                    <a:pt x="1316278" y="1282700"/>
                  </a:lnTo>
                  <a:lnTo>
                    <a:pt x="1312214" y="1257300"/>
                  </a:lnTo>
                  <a:lnTo>
                    <a:pt x="1312773" y="1257300"/>
                  </a:lnTo>
                  <a:lnTo>
                    <a:pt x="1312430" y="1244600"/>
                  </a:lnTo>
                  <a:lnTo>
                    <a:pt x="1315554" y="1231900"/>
                  </a:lnTo>
                  <a:lnTo>
                    <a:pt x="1320393" y="1219200"/>
                  </a:lnTo>
                  <a:lnTo>
                    <a:pt x="1325219" y="1219200"/>
                  </a:lnTo>
                  <a:lnTo>
                    <a:pt x="1327048" y="1206500"/>
                  </a:lnTo>
                  <a:lnTo>
                    <a:pt x="1316786" y="1206500"/>
                  </a:lnTo>
                  <a:lnTo>
                    <a:pt x="1303997" y="1219200"/>
                  </a:lnTo>
                  <a:lnTo>
                    <a:pt x="1290701" y="1231900"/>
                  </a:lnTo>
                  <a:lnTo>
                    <a:pt x="1276883" y="1244600"/>
                  </a:lnTo>
                  <a:lnTo>
                    <a:pt x="1262545" y="1257300"/>
                  </a:lnTo>
                  <a:lnTo>
                    <a:pt x="1256334" y="1270000"/>
                  </a:lnTo>
                  <a:lnTo>
                    <a:pt x="1250061" y="1270000"/>
                  </a:lnTo>
                  <a:lnTo>
                    <a:pt x="1243749" y="1282700"/>
                  </a:lnTo>
                  <a:lnTo>
                    <a:pt x="1237373" y="1282700"/>
                  </a:lnTo>
                  <a:lnTo>
                    <a:pt x="1233589" y="1295400"/>
                  </a:lnTo>
                  <a:lnTo>
                    <a:pt x="1221181" y="1295400"/>
                  </a:lnTo>
                  <a:lnTo>
                    <a:pt x="1216558" y="1308100"/>
                  </a:lnTo>
                  <a:lnTo>
                    <a:pt x="1205915" y="1308100"/>
                  </a:lnTo>
                  <a:lnTo>
                    <a:pt x="1190955" y="1320800"/>
                  </a:lnTo>
                  <a:lnTo>
                    <a:pt x="1188148" y="1320800"/>
                  </a:lnTo>
                  <a:lnTo>
                    <a:pt x="1185278" y="1333500"/>
                  </a:lnTo>
                  <a:lnTo>
                    <a:pt x="1174940" y="1333500"/>
                  </a:lnTo>
                  <a:lnTo>
                    <a:pt x="1169720" y="1346200"/>
                  </a:lnTo>
                  <a:lnTo>
                    <a:pt x="1152194" y="1346200"/>
                  </a:lnTo>
                  <a:lnTo>
                    <a:pt x="1146771" y="1358900"/>
                  </a:lnTo>
                  <a:lnTo>
                    <a:pt x="1133436" y="1358900"/>
                  </a:lnTo>
                  <a:lnTo>
                    <a:pt x="1131062" y="1371600"/>
                  </a:lnTo>
                  <a:lnTo>
                    <a:pt x="1114475" y="1371600"/>
                  </a:lnTo>
                  <a:lnTo>
                    <a:pt x="1104760" y="1384300"/>
                  </a:lnTo>
                  <a:lnTo>
                    <a:pt x="1098600" y="1384300"/>
                  </a:lnTo>
                  <a:lnTo>
                    <a:pt x="1097140" y="1397000"/>
                  </a:lnTo>
                  <a:lnTo>
                    <a:pt x="1094346" y="1397000"/>
                  </a:lnTo>
                  <a:lnTo>
                    <a:pt x="1092263" y="1384300"/>
                  </a:lnTo>
                  <a:lnTo>
                    <a:pt x="1087716" y="1384300"/>
                  </a:lnTo>
                  <a:lnTo>
                    <a:pt x="1083144" y="1397000"/>
                  </a:lnTo>
                  <a:lnTo>
                    <a:pt x="1072603" y="1397000"/>
                  </a:lnTo>
                  <a:lnTo>
                    <a:pt x="1072603" y="1447800"/>
                  </a:lnTo>
                  <a:lnTo>
                    <a:pt x="1069174" y="1447800"/>
                  </a:lnTo>
                  <a:lnTo>
                    <a:pt x="1064488" y="1435100"/>
                  </a:lnTo>
                  <a:lnTo>
                    <a:pt x="1070635" y="1435100"/>
                  </a:lnTo>
                  <a:lnTo>
                    <a:pt x="1072603" y="1447800"/>
                  </a:lnTo>
                  <a:lnTo>
                    <a:pt x="1072603" y="1397000"/>
                  </a:lnTo>
                  <a:lnTo>
                    <a:pt x="1061262" y="1397000"/>
                  </a:lnTo>
                  <a:lnTo>
                    <a:pt x="1046467" y="1408252"/>
                  </a:lnTo>
                  <a:lnTo>
                    <a:pt x="1046467" y="1460500"/>
                  </a:lnTo>
                  <a:lnTo>
                    <a:pt x="1043647" y="1473200"/>
                  </a:lnTo>
                  <a:lnTo>
                    <a:pt x="1039317" y="1473200"/>
                  </a:lnTo>
                  <a:lnTo>
                    <a:pt x="1037615" y="1460500"/>
                  </a:lnTo>
                  <a:lnTo>
                    <a:pt x="1046467" y="1460500"/>
                  </a:lnTo>
                  <a:lnTo>
                    <a:pt x="1046467" y="1408252"/>
                  </a:lnTo>
                  <a:lnTo>
                    <a:pt x="1044562" y="1409700"/>
                  </a:lnTo>
                  <a:lnTo>
                    <a:pt x="1039698" y="1409700"/>
                  </a:lnTo>
                  <a:lnTo>
                    <a:pt x="1029843" y="1422400"/>
                  </a:lnTo>
                  <a:lnTo>
                    <a:pt x="997737" y="1422400"/>
                  </a:lnTo>
                  <a:lnTo>
                    <a:pt x="993660" y="1435100"/>
                  </a:lnTo>
                  <a:lnTo>
                    <a:pt x="961872" y="1435100"/>
                  </a:lnTo>
                  <a:lnTo>
                    <a:pt x="950709" y="1447800"/>
                  </a:lnTo>
                  <a:lnTo>
                    <a:pt x="907669" y="1447800"/>
                  </a:lnTo>
                  <a:lnTo>
                    <a:pt x="898588" y="1460500"/>
                  </a:lnTo>
                  <a:lnTo>
                    <a:pt x="800823" y="1460500"/>
                  </a:lnTo>
                  <a:lnTo>
                    <a:pt x="792175" y="1473200"/>
                  </a:lnTo>
                  <a:lnTo>
                    <a:pt x="743864" y="1473200"/>
                  </a:lnTo>
                  <a:lnTo>
                    <a:pt x="721817" y="1460500"/>
                  </a:lnTo>
                  <a:lnTo>
                    <a:pt x="679145" y="1460500"/>
                  </a:lnTo>
                  <a:lnTo>
                    <a:pt x="679653" y="1473200"/>
                  </a:lnTo>
                  <a:lnTo>
                    <a:pt x="675373" y="1473200"/>
                  </a:lnTo>
                  <a:lnTo>
                    <a:pt x="673176" y="1485900"/>
                  </a:lnTo>
                  <a:lnTo>
                    <a:pt x="665530" y="1460500"/>
                  </a:lnTo>
                  <a:lnTo>
                    <a:pt x="667550" y="1460500"/>
                  </a:lnTo>
                  <a:lnTo>
                    <a:pt x="567093" y="1435100"/>
                  </a:lnTo>
                  <a:lnTo>
                    <a:pt x="472516" y="1409700"/>
                  </a:lnTo>
                  <a:lnTo>
                    <a:pt x="427761" y="1384300"/>
                  </a:lnTo>
                  <a:lnTo>
                    <a:pt x="384911" y="1358900"/>
                  </a:lnTo>
                  <a:lnTo>
                    <a:pt x="344093" y="1320800"/>
                  </a:lnTo>
                  <a:lnTo>
                    <a:pt x="346252" y="1333500"/>
                  </a:lnTo>
                  <a:lnTo>
                    <a:pt x="349059" y="1346200"/>
                  </a:lnTo>
                  <a:lnTo>
                    <a:pt x="349808" y="1346200"/>
                  </a:lnTo>
                  <a:lnTo>
                    <a:pt x="349300" y="1351292"/>
                  </a:lnTo>
                  <a:lnTo>
                    <a:pt x="347040" y="1351292"/>
                  </a:lnTo>
                  <a:lnTo>
                    <a:pt x="344449" y="1355877"/>
                  </a:lnTo>
                  <a:lnTo>
                    <a:pt x="343484" y="1358125"/>
                  </a:lnTo>
                  <a:lnTo>
                    <a:pt x="340487" y="1351292"/>
                  </a:lnTo>
                  <a:lnTo>
                    <a:pt x="280060" y="1351292"/>
                  </a:lnTo>
                  <a:lnTo>
                    <a:pt x="295617" y="1363700"/>
                  </a:lnTo>
                  <a:lnTo>
                    <a:pt x="311429" y="1375651"/>
                  </a:lnTo>
                  <a:lnTo>
                    <a:pt x="327469" y="1387144"/>
                  </a:lnTo>
                  <a:lnTo>
                    <a:pt x="343738" y="1398168"/>
                  </a:lnTo>
                  <a:lnTo>
                    <a:pt x="373761" y="1398168"/>
                  </a:lnTo>
                  <a:lnTo>
                    <a:pt x="373761" y="1409700"/>
                  </a:lnTo>
                  <a:lnTo>
                    <a:pt x="343738" y="1409700"/>
                  </a:lnTo>
                  <a:lnTo>
                    <a:pt x="386880" y="1435100"/>
                  </a:lnTo>
                  <a:lnTo>
                    <a:pt x="431317" y="1460500"/>
                  </a:lnTo>
                  <a:lnTo>
                    <a:pt x="523443" y="1485900"/>
                  </a:lnTo>
                  <a:lnTo>
                    <a:pt x="570814" y="1511300"/>
                  </a:lnTo>
                  <a:lnTo>
                    <a:pt x="618820" y="1511300"/>
                  </a:lnTo>
                  <a:lnTo>
                    <a:pt x="667321" y="1524000"/>
                  </a:lnTo>
                  <a:lnTo>
                    <a:pt x="819581" y="1524000"/>
                  </a:lnTo>
                  <a:lnTo>
                    <a:pt x="817067" y="1511300"/>
                  </a:lnTo>
                  <a:lnTo>
                    <a:pt x="811758" y="1485900"/>
                  </a:lnTo>
                  <a:lnTo>
                    <a:pt x="813816" y="1485900"/>
                  </a:lnTo>
                  <a:lnTo>
                    <a:pt x="816190" y="1473200"/>
                  </a:lnTo>
                  <a:lnTo>
                    <a:pt x="819569" y="1473200"/>
                  </a:lnTo>
                  <a:lnTo>
                    <a:pt x="827913" y="1485900"/>
                  </a:lnTo>
                  <a:lnTo>
                    <a:pt x="836193" y="1498600"/>
                  </a:lnTo>
                  <a:lnTo>
                    <a:pt x="852627" y="1524000"/>
                  </a:lnTo>
                  <a:lnTo>
                    <a:pt x="898944" y="1524000"/>
                  </a:lnTo>
                  <a:lnTo>
                    <a:pt x="908583" y="1511300"/>
                  </a:lnTo>
                  <a:lnTo>
                    <a:pt x="956322" y="1511300"/>
                  </a:lnTo>
                  <a:lnTo>
                    <a:pt x="963104" y="1498600"/>
                  </a:lnTo>
                  <a:lnTo>
                    <a:pt x="1002118" y="1498600"/>
                  </a:lnTo>
                  <a:lnTo>
                    <a:pt x="1014234" y="1485900"/>
                  </a:lnTo>
                  <a:lnTo>
                    <a:pt x="1035989" y="1485900"/>
                  </a:lnTo>
                  <a:lnTo>
                    <a:pt x="1053401" y="1473200"/>
                  </a:lnTo>
                  <a:lnTo>
                    <a:pt x="1069301" y="1473200"/>
                  </a:lnTo>
                  <a:lnTo>
                    <a:pt x="1087615" y="1460500"/>
                  </a:lnTo>
                  <a:lnTo>
                    <a:pt x="1098080" y="1460500"/>
                  </a:lnTo>
                  <a:lnTo>
                    <a:pt x="1102017" y="1447800"/>
                  </a:lnTo>
                  <a:lnTo>
                    <a:pt x="1120952" y="1447800"/>
                  </a:lnTo>
                  <a:lnTo>
                    <a:pt x="1131252" y="1435100"/>
                  </a:lnTo>
                  <a:lnTo>
                    <a:pt x="1143088" y="1435100"/>
                  </a:lnTo>
                  <a:lnTo>
                    <a:pt x="1149197" y="1422400"/>
                  </a:lnTo>
                  <a:lnTo>
                    <a:pt x="1165542" y="1422400"/>
                  </a:lnTo>
                  <a:lnTo>
                    <a:pt x="1173899" y="1409700"/>
                  </a:lnTo>
                  <a:lnTo>
                    <a:pt x="1167841" y="1409700"/>
                  </a:lnTo>
                  <a:lnTo>
                    <a:pt x="1167841" y="1398168"/>
                  </a:lnTo>
                  <a:lnTo>
                    <a:pt x="1186268" y="1398168"/>
                  </a:lnTo>
                  <a:lnTo>
                    <a:pt x="1204544" y="1385697"/>
                  </a:lnTo>
                  <a:lnTo>
                    <a:pt x="1223124" y="1372349"/>
                  </a:lnTo>
                  <a:lnTo>
                    <a:pt x="1240345" y="1358900"/>
                  </a:lnTo>
                  <a:lnTo>
                    <a:pt x="1255420" y="1358900"/>
                  </a:lnTo>
                  <a:lnTo>
                    <a:pt x="1258646" y="1346200"/>
                  </a:lnTo>
                  <a:lnTo>
                    <a:pt x="1267968" y="1346200"/>
                  </a:lnTo>
                  <a:lnTo>
                    <a:pt x="1274013" y="1333500"/>
                  </a:lnTo>
                  <a:lnTo>
                    <a:pt x="1279893" y="1333500"/>
                  </a:lnTo>
                  <a:lnTo>
                    <a:pt x="1314297" y="1295400"/>
                  </a:lnTo>
                  <a:lnTo>
                    <a:pt x="1346581" y="1257300"/>
                  </a:lnTo>
                  <a:lnTo>
                    <a:pt x="1376667" y="1231900"/>
                  </a:lnTo>
                  <a:lnTo>
                    <a:pt x="1404416" y="1181100"/>
                  </a:lnTo>
                  <a:lnTo>
                    <a:pt x="1429740" y="1143000"/>
                  </a:lnTo>
                  <a:lnTo>
                    <a:pt x="1437335" y="1130300"/>
                  </a:lnTo>
                  <a:lnTo>
                    <a:pt x="1452524" y="1104900"/>
                  </a:lnTo>
                  <a:lnTo>
                    <a:pt x="1462608" y="1079500"/>
                  </a:lnTo>
                  <a:lnTo>
                    <a:pt x="1472679" y="1054100"/>
                  </a:lnTo>
                  <a:lnTo>
                    <a:pt x="1484274" y="1028700"/>
                  </a:lnTo>
                  <a:lnTo>
                    <a:pt x="1490078" y="1016000"/>
                  </a:lnTo>
                  <a:lnTo>
                    <a:pt x="1493710" y="1003300"/>
                  </a:lnTo>
                  <a:lnTo>
                    <a:pt x="1497342" y="990600"/>
                  </a:lnTo>
                  <a:lnTo>
                    <a:pt x="1504619" y="965200"/>
                  </a:lnTo>
                  <a:lnTo>
                    <a:pt x="1513306" y="927100"/>
                  </a:lnTo>
                  <a:lnTo>
                    <a:pt x="1516202" y="914400"/>
                  </a:lnTo>
                  <a:lnTo>
                    <a:pt x="1507731" y="914400"/>
                  </a:lnTo>
                  <a:lnTo>
                    <a:pt x="1506918" y="927100"/>
                  </a:lnTo>
                  <a:lnTo>
                    <a:pt x="1504010" y="927100"/>
                  </a:lnTo>
                  <a:lnTo>
                    <a:pt x="1502168" y="914400"/>
                  </a:lnTo>
                  <a:lnTo>
                    <a:pt x="1494815" y="914400"/>
                  </a:lnTo>
                  <a:lnTo>
                    <a:pt x="1494815" y="913803"/>
                  </a:lnTo>
                  <a:lnTo>
                    <a:pt x="1502168" y="913803"/>
                  </a:lnTo>
                  <a:lnTo>
                    <a:pt x="1499311" y="905979"/>
                  </a:lnTo>
                  <a:lnTo>
                    <a:pt x="1504010" y="898880"/>
                  </a:lnTo>
                  <a:lnTo>
                    <a:pt x="1505483" y="903312"/>
                  </a:lnTo>
                  <a:lnTo>
                    <a:pt x="1507439" y="907580"/>
                  </a:lnTo>
                  <a:lnTo>
                    <a:pt x="1508188" y="912723"/>
                  </a:lnTo>
                  <a:lnTo>
                    <a:pt x="1508036" y="913244"/>
                  </a:lnTo>
                  <a:lnTo>
                    <a:pt x="1507731" y="913803"/>
                  </a:lnTo>
                  <a:lnTo>
                    <a:pt x="1516202" y="913803"/>
                  </a:lnTo>
                  <a:lnTo>
                    <a:pt x="1518513" y="902169"/>
                  </a:lnTo>
                  <a:lnTo>
                    <a:pt x="1520659" y="890473"/>
                  </a:lnTo>
                  <a:lnTo>
                    <a:pt x="1522615" y="878725"/>
                  </a:lnTo>
                  <a:lnTo>
                    <a:pt x="1522971" y="876300"/>
                  </a:lnTo>
                  <a:lnTo>
                    <a:pt x="1524406" y="876300"/>
                  </a:lnTo>
                  <a:lnTo>
                    <a:pt x="1527276" y="850900"/>
                  </a:lnTo>
                  <a:lnTo>
                    <a:pt x="1529486" y="825500"/>
                  </a:lnTo>
                  <a:lnTo>
                    <a:pt x="1531035" y="800100"/>
                  </a:lnTo>
                  <a:lnTo>
                    <a:pt x="1531924" y="787400"/>
                  </a:lnTo>
                  <a:lnTo>
                    <a:pt x="1525117" y="787400"/>
                  </a:lnTo>
                  <a:lnTo>
                    <a:pt x="1523873" y="800100"/>
                  </a:lnTo>
                  <a:lnTo>
                    <a:pt x="1522869" y="800100"/>
                  </a:lnTo>
                  <a:lnTo>
                    <a:pt x="1521206" y="812800"/>
                  </a:lnTo>
                  <a:lnTo>
                    <a:pt x="1520228" y="825500"/>
                  </a:lnTo>
                  <a:lnTo>
                    <a:pt x="1512570" y="825500"/>
                  </a:lnTo>
                  <a:lnTo>
                    <a:pt x="1510830" y="812800"/>
                  </a:lnTo>
                  <a:lnTo>
                    <a:pt x="1510995" y="800100"/>
                  </a:lnTo>
                  <a:lnTo>
                    <a:pt x="1513255" y="787400"/>
                  </a:lnTo>
                  <a:lnTo>
                    <a:pt x="1523796" y="787400"/>
                  </a:lnTo>
                  <a:lnTo>
                    <a:pt x="1523796" y="774700"/>
                  </a:lnTo>
                  <a:lnTo>
                    <a:pt x="1526209" y="774700"/>
                  </a:lnTo>
                  <a:lnTo>
                    <a:pt x="1529816" y="762000"/>
                  </a:lnTo>
                  <a:lnTo>
                    <a:pt x="1531315" y="762000"/>
                  </a:lnTo>
                  <a:lnTo>
                    <a:pt x="1532128" y="774700"/>
                  </a:lnTo>
                  <a:lnTo>
                    <a:pt x="1532128" y="7620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685095" y="1025816"/>
              <a:ext cx="588010" cy="998219"/>
            </a:xfrm>
            <a:custGeom>
              <a:avLst/>
              <a:gdLst/>
              <a:ahLst/>
              <a:cxnLst/>
              <a:rect l="l" t="t" r="r" b="b"/>
              <a:pathLst>
                <a:path w="588010" h="998219">
                  <a:moveTo>
                    <a:pt x="169735" y="406044"/>
                  </a:moveTo>
                  <a:lnTo>
                    <a:pt x="169519" y="403860"/>
                  </a:lnTo>
                  <a:lnTo>
                    <a:pt x="168452" y="403860"/>
                  </a:lnTo>
                  <a:lnTo>
                    <a:pt x="169735" y="406044"/>
                  </a:lnTo>
                  <a:close/>
                </a:path>
                <a:path w="588010" h="998219">
                  <a:moveTo>
                    <a:pt x="305371" y="108038"/>
                  </a:moveTo>
                  <a:lnTo>
                    <a:pt x="301752" y="109651"/>
                  </a:lnTo>
                  <a:lnTo>
                    <a:pt x="305371" y="108038"/>
                  </a:lnTo>
                  <a:close/>
                </a:path>
                <a:path w="588010" h="998219">
                  <a:moveTo>
                    <a:pt x="518579" y="995248"/>
                  </a:moveTo>
                  <a:lnTo>
                    <a:pt x="518172" y="995172"/>
                  </a:lnTo>
                  <a:lnTo>
                    <a:pt x="518325" y="995680"/>
                  </a:lnTo>
                  <a:lnTo>
                    <a:pt x="518579" y="995248"/>
                  </a:lnTo>
                  <a:close/>
                </a:path>
                <a:path w="588010" h="998219">
                  <a:moveTo>
                    <a:pt x="550545" y="848055"/>
                  </a:moveTo>
                  <a:lnTo>
                    <a:pt x="532003" y="810501"/>
                  </a:lnTo>
                  <a:lnTo>
                    <a:pt x="550545" y="848055"/>
                  </a:lnTo>
                  <a:close/>
                </a:path>
                <a:path w="588010" h="998219">
                  <a:moveTo>
                    <a:pt x="577913" y="897763"/>
                  </a:moveTo>
                  <a:lnTo>
                    <a:pt x="571804" y="886942"/>
                  </a:lnTo>
                  <a:lnTo>
                    <a:pt x="577913" y="897763"/>
                  </a:lnTo>
                  <a:close/>
                </a:path>
                <a:path w="588010" h="998219">
                  <a:moveTo>
                    <a:pt x="582841" y="911021"/>
                  </a:moveTo>
                  <a:lnTo>
                    <a:pt x="577926" y="897763"/>
                  </a:lnTo>
                  <a:lnTo>
                    <a:pt x="582841" y="911021"/>
                  </a:lnTo>
                  <a:close/>
                </a:path>
                <a:path w="588010" h="998219">
                  <a:moveTo>
                    <a:pt x="587578" y="942340"/>
                  </a:moveTo>
                  <a:lnTo>
                    <a:pt x="586181" y="925830"/>
                  </a:lnTo>
                  <a:lnTo>
                    <a:pt x="582841" y="911860"/>
                  </a:lnTo>
                  <a:lnTo>
                    <a:pt x="577926" y="897890"/>
                  </a:lnTo>
                  <a:lnTo>
                    <a:pt x="571792" y="887730"/>
                  </a:lnTo>
                  <a:lnTo>
                    <a:pt x="557403" y="861060"/>
                  </a:lnTo>
                  <a:lnTo>
                    <a:pt x="550545" y="848360"/>
                  </a:lnTo>
                  <a:lnTo>
                    <a:pt x="542226" y="831850"/>
                  </a:lnTo>
                  <a:lnTo>
                    <a:pt x="535838" y="819150"/>
                  </a:lnTo>
                  <a:lnTo>
                    <a:pt x="532638" y="812800"/>
                  </a:lnTo>
                  <a:lnTo>
                    <a:pt x="532003" y="811530"/>
                  </a:lnTo>
                  <a:lnTo>
                    <a:pt x="526453" y="798830"/>
                  </a:lnTo>
                  <a:lnTo>
                    <a:pt x="520357" y="784860"/>
                  </a:lnTo>
                  <a:lnTo>
                    <a:pt x="515912" y="774700"/>
                  </a:lnTo>
                  <a:lnTo>
                    <a:pt x="511733" y="763968"/>
                  </a:lnTo>
                  <a:lnTo>
                    <a:pt x="511733" y="825500"/>
                  </a:lnTo>
                  <a:lnTo>
                    <a:pt x="503237" y="831850"/>
                  </a:lnTo>
                  <a:lnTo>
                    <a:pt x="498538" y="825500"/>
                  </a:lnTo>
                  <a:lnTo>
                    <a:pt x="501484" y="822960"/>
                  </a:lnTo>
                  <a:lnTo>
                    <a:pt x="504304" y="820420"/>
                  </a:lnTo>
                  <a:lnTo>
                    <a:pt x="507403" y="819150"/>
                  </a:lnTo>
                  <a:lnTo>
                    <a:pt x="508622" y="819150"/>
                  </a:lnTo>
                  <a:lnTo>
                    <a:pt x="510324" y="822960"/>
                  </a:lnTo>
                  <a:lnTo>
                    <a:pt x="511733" y="825500"/>
                  </a:lnTo>
                  <a:lnTo>
                    <a:pt x="511733" y="763968"/>
                  </a:lnTo>
                  <a:lnTo>
                    <a:pt x="510971" y="762000"/>
                  </a:lnTo>
                  <a:lnTo>
                    <a:pt x="502081" y="739140"/>
                  </a:lnTo>
                  <a:lnTo>
                    <a:pt x="501065" y="736600"/>
                  </a:lnTo>
                  <a:lnTo>
                    <a:pt x="499110" y="731520"/>
                  </a:lnTo>
                  <a:lnTo>
                    <a:pt x="499071" y="742950"/>
                  </a:lnTo>
                  <a:lnTo>
                    <a:pt x="498640" y="756920"/>
                  </a:lnTo>
                  <a:lnTo>
                    <a:pt x="495693" y="762000"/>
                  </a:lnTo>
                  <a:lnTo>
                    <a:pt x="494550" y="762000"/>
                  </a:lnTo>
                  <a:lnTo>
                    <a:pt x="491337" y="759460"/>
                  </a:lnTo>
                  <a:lnTo>
                    <a:pt x="487019" y="756920"/>
                  </a:lnTo>
                  <a:lnTo>
                    <a:pt x="486689" y="755650"/>
                  </a:lnTo>
                  <a:lnTo>
                    <a:pt x="485368" y="750608"/>
                  </a:lnTo>
                  <a:lnTo>
                    <a:pt x="485368" y="805180"/>
                  </a:lnTo>
                  <a:lnTo>
                    <a:pt x="476872" y="812800"/>
                  </a:lnTo>
                  <a:lnTo>
                    <a:pt x="472173" y="805180"/>
                  </a:lnTo>
                  <a:lnTo>
                    <a:pt x="475107" y="802640"/>
                  </a:lnTo>
                  <a:lnTo>
                    <a:pt x="477926" y="800100"/>
                  </a:lnTo>
                  <a:lnTo>
                    <a:pt x="481025" y="798830"/>
                  </a:lnTo>
                  <a:lnTo>
                    <a:pt x="482257" y="798830"/>
                  </a:lnTo>
                  <a:lnTo>
                    <a:pt x="483958" y="802640"/>
                  </a:lnTo>
                  <a:lnTo>
                    <a:pt x="485368" y="805180"/>
                  </a:lnTo>
                  <a:lnTo>
                    <a:pt x="485368" y="750608"/>
                  </a:lnTo>
                  <a:lnTo>
                    <a:pt x="484695" y="748030"/>
                  </a:lnTo>
                  <a:lnTo>
                    <a:pt x="485736" y="740410"/>
                  </a:lnTo>
                  <a:lnTo>
                    <a:pt x="485648" y="726440"/>
                  </a:lnTo>
                  <a:lnTo>
                    <a:pt x="485305" y="721360"/>
                  </a:lnTo>
                  <a:lnTo>
                    <a:pt x="485927" y="715010"/>
                  </a:lnTo>
                  <a:lnTo>
                    <a:pt x="486181" y="712470"/>
                  </a:lnTo>
                  <a:lnTo>
                    <a:pt x="488950" y="708660"/>
                  </a:lnTo>
                  <a:lnTo>
                    <a:pt x="491566" y="708660"/>
                  </a:lnTo>
                  <a:lnTo>
                    <a:pt x="474738" y="648970"/>
                  </a:lnTo>
                  <a:lnTo>
                    <a:pt x="468579" y="615950"/>
                  </a:lnTo>
                  <a:lnTo>
                    <a:pt x="464794" y="595630"/>
                  </a:lnTo>
                  <a:lnTo>
                    <a:pt x="464083" y="591820"/>
                  </a:lnTo>
                  <a:lnTo>
                    <a:pt x="458673" y="538480"/>
                  </a:lnTo>
                  <a:lnTo>
                    <a:pt x="458076" y="511810"/>
                  </a:lnTo>
                  <a:lnTo>
                    <a:pt x="457796" y="499110"/>
                  </a:lnTo>
                  <a:lnTo>
                    <a:pt x="457568" y="488950"/>
                  </a:lnTo>
                  <a:lnTo>
                    <a:pt x="457898" y="482600"/>
                  </a:lnTo>
                  <a:lnTo>
                    <a:pt x="460336" y="435610"/>
                  </a:lnTo>
                  <a:lnTo>
                    <a:pt x="463740" y="406400"/>
                  </a:lnTo>
                  <a:lnTo>
                    <a:pt x="463880" y="405130"/>
                  </a:lnTo>
                  <a:lnTo>
                    <a:pt x="465963" y="387350"/>
                  </a:lnTo>
                  <a:lnTo>
                    <a:pt x="466153" y="386080"/>
                  </a:lnTo>
                  <a:lnTo>
                    <a:pt x="469696" y="363220"/>
                  </a:lnTo>
                  <a:lnTo>
                    <a:pt x="470877" y="355600"/>
                  </a:lnTo>
                  <a:lnTo>
                    <a:pt x="473036" y="341630"/>
                  </a:lnTo>
                  <a:lnTo>
                    <a:pt x="477558" y="314960"/>
                  </a:lnTo>
                  <a:lnTo>
                    <a:pt x="480148" y="299720"/>
                  </a:lnTo>
                  <a:lnTo>
                    <a:pt x="482180" y="285750"/>
                  </a:lnTo>
                  <a:lnTo>
                    <a:pt x="485152" y="265430"/>
                  </a:lnTo>
                  <a:lnTo>
                    <a:pt x="485889" y="260350"/>
                  </a:lnTo>
                  <a:lnTo>
                    <a:pt x="488099" y="233680"/>
                  </a:lnTo>
                  <a:lnTo>
                    <a:pt x="488835" y="224790"/>
                  </a:lnTo>
                  <a:lnTo>
                    <a:pt x="486498" y="185420"/>
                  </a:lnTo>
                  <a:lnTo>
                    <a:pt x="474954" y="146050"/>
                  </a:lnTo>
                  <a:lnTo>
                    <a:pt x="473214" y="142240"/>
                  </a:lnTo>
                  <a:lnTo>
                    <a:pt x="466852" y="128270"/>
                  </a:lnTo>
                  <a:lnTo>
                    <a:pt x="462978" y="123190"/>
                  </a:lnTo>
                  <a:lnTo>
                    <a:pt x="444538" y="99060"/>
                  </a:lnTo>
                  <a:lnTo>
                    <a:pt x="443572" y="98259"/>
                  </a:lnTo>
                  <a:lnTo>
                    <a:pt x="443572" y="600710"/>
                  </a:lnTo>
                  <a:lnTo>
                    <a:pt x="442633" y="607060"/>
                  </a:lnTo>
                  <a:lnTo>
                    <a:pt x="440664" y="610870"/>
                  </a:lnTo>
                  <a:lnTo>
                    <a:pt x="439191" y="615950"/>
                  </a:lnTo>
                  <a:lnTo>
                    <a:pt x="434517" y="608330"/>
                  </a:lnTo>
                  <a:lnTo>
                    <a:pt x="439191" y="595630"/>
                  </a:lnTo>
                  <a:lnTo>
                    <a:pt x="440664" y="598170"/>
                  </a:lnTo>
                  <a:lnTo>
                    <a:pt x="443572" y="600710"/>
                  </a:lnTo>
                  <a:lnTo>
                    <a:pt x="443572" y="98259"/>
                  </a:lnTo>
                  <a:lnTo>
                    <a:pt x="432485" y="89065"/>
                  </a:lnTo>
                  <a:lnTo>
                    <a:pt x="432485" y="726440"/>
                  </a:lnTo>
                  <a:lnTo>
                    <a:pt x="432155" y="730250"/>
                  </a:lnTo>
                  <a:lnTo>
                    <a:pt x="431241" y="736600"/>
                  </a:lnTo>
                  <a:lnTo>
                    <a:pt x="429679" y="742950"/>
                  </a:lnTo>
                  <a:lnTo>
                    <a:pt x="427812" y="749300"/>
                  </a:lnTo>
                  <a:lnTo>
                    <a:pt x="426021" y="755650"/>
                  </a:lnTo>
                  <a:lnTo>
                    <a:pt x="418376" y="732790"/>
                  </a:lnTo>
                  <a:lnTo>
                    <a:pt x="426021" y="715010"/>
                  </a:lnTo>
                  <a:lnTo>
                    <a:pt x="428205" y="720090"/>
                  </a:lnTo>
                  <a:lnTo>
                    <a:pt x="432485" y="726440"/>
                  </a:lnTo>
                  <a:lnTo>
                    <a:pt x="432485" y="89065"/>
                  </a:lnTo>
                  <a:lnTo>
                    <a:pt x="424637" y="82550"/>
                  </a:lnTo>
                  <a:lnTo>
                    <a:pt x="419417" y="78232"/>
                  </a:lnTo>
                  <a:lnTo>
                    <a:pt x="419417" y="505460"/>
                  </a:lnTo>
                  <a:lnTo>
                    <a:pt x="418007" y="508000"/>
                  </a:lnTo>
                  <a:lnTo>
                    <a:pt x="416306" y="511810"/>
                  </a:lnTo>
                  <a:lnTo>
                    <a:pt x="415175" y="511810"/>
                  </a:lnTo>
                  <a:lnTo>
                    <a:pt x="411988" y="510540"/>
                  </a:lnTo>
                  <a:lnTo>
                    <a:pt x="409155" y="508000"/>
                  </a:lnTo>
                  <a:lnTo>
                    <a:pt x="406234" y="505460"/>
                  </a:lnTo>
                  <a:lnTo>
                    <a:pt x="410921" y="499110"/>
                  </a:lnTo>
                  <a:lnTo>
                    <a:pt x="419417" y="505460"/>
                  </a:lnTo>
                  <a:lnTo>
                    <a:pt x="419417" y="78232"/>
                  </a:lnTo>
                  <a:lnTo>
                    <a:pt x="412381" y="72390"/>
                  </a:lnTo>
                  <a:lnTo>
                    <a:pt x="406171" y="68580"/>
                  </a:lnTo>
                  <a:lnTo>
                    <a:pt x="391058" y="59296"/>
                  </a:lnTo>
                  <a:lnTo>
                    <a:pt x="391058" y="179070"/>
                  </a:lnTo>
                  <a:lnTo>
                    <a:pt x="380136" y="185420"/>
                  </a:lnTo>
                  <a:lnTo>
                    <a:pt x="377990" y="185013"/>
                  </a:lnTo>
                  <a:lnTo>
                    <a:pt x="377990" y="400050"/>
                  </a:lnTo>
                  <a:lnTo>
                    <a:pt x="375107" y="403860"/>
                  </a:lnTo>
                  <a:lnTo>
                    <a:pt x="373621" y="405130"/>
                  </a:lnTo>
                  <a:lnTo>
                    <a:pt x="370192" y="396240"/>
                  </a:lnTo>
                  <a:lnTo>
                    <a:pt x="369265" y="389890"/>
                  </a:lnTo>
                  <a:lnTo>
                    <a:pt x="372173" y="387350"/>
                  </a:lnTo>
                  <a:lnTo>
                    <a:pt x="373621" y="386080"/>
                  </a:lnTo>
                  <a:lnTo>
                    <a:pt x="375094" y="389890"/>
                  </a:lnTo>
                  <a:lnTo>
                    <a:pt x="377063" y="393700"/>
                  </a:lnTo>
                  <a:lnTo>
                    <a:pt x="377990" y="400050"/>
                  </a:lnTo>
                  <a:lnTo>
                    <a:pt x="377990" y="185013"/>
                  </a:lnTo>
                  <a:lnTo>
                    <a:pt x="373621" y="184150"/>
                  </a:lnTo>
                  <a:lnTo>
                    <a:pt x="369417" y="180340"/>
                  </a:lnTo>
                  <a:lnTo>
                    <a:pt x="367360" y="172720"/>
                  </a:lnTo>
                  <a:lnTo>
                    <a:pt x="367334" y="166370"/>
                  </a:lnTo>
                  <a:lnTo>
                    <a:pt x="367309" y="162560"/>
                  </a:lnTo>
                  <a:lnTo>
                    <a:pt x="367309" y="161290"/>
                  </a:lnTo>
                  <a:lnTo>
                    <a:pt x="367690" y="156210"/>
                  </a:lnTo>
                  <a:lnTo>
                    <a:pt x="371271" y="151130"/>
                  </a:lnTo>
                  <a:lnTo>
                    <a:pt x="372325" y="148590"/>
                  </a:lnTo>
                  <a:lnTo>
                    <a:pt x="373380" y="146050"/>
                  </a:lnTo>
                  <a:lnTo>
                    <a:pt x="374878" y="148590"/>
                  </a:lnTo>
                  <a:lnTo>
                    <a:pt x="376415" y="149860"/>
                  </a:lnTo>
                  <a:lnTo>
                    <a:pt x="377863" y="152400"/>
                  </a:lnTo>
                  <a:lnTo>
                    <a:pt x="380873" y="156210"/>
                  </a:lnTo>
                  <a:lnTo>
                    <a:pt x="384175" y="161290"/>
                  </a:lnTo>
                  <a:lnTo>
                    <a:pt x="388670" y="170180"/>
                  </a:lnTo>
                  <a:lnTo>
                    <a:pt x="389636" y="175260"/>
                  </a:lnTo>
                  <a:lnTo>
                    <a:pt x="391058" y="179070"/>
                  </a:lnTo>
                  <a:lnTo>
                    <a:pt x="391058" y="59296"/>
                  </a:lnTo>
                  <a:lnTo>
                    <a:pt x="371030" y="46990"/>
                  </a:lnTo>
                  <a:lnTo>
                    <a:pt x="368960" y="45720"/>
                  </a:lnTo>
                  <a:lnTo>
                    <a:pt x="367144" y="45720"/>
                  </a:lnTo>
                  <a:lnTo>
                    <a:pt x="365988" y="46990"/>
                  </a:lnTo>
                  <a:lnTo>
                    <a:pt x="360908" y="46990"/>
                  </a:lnTo>
                  <a:lnTo>
                    <a:pt x="357746" y="43180"/>
                  </a:lnTo>
                  <a:lnTo>
                    <a:pt x="355828" y="39370"/>
                  </a:lnTo>
                  <a:lnTo>
                    <a:pt x="353847" y="38100"/>
                  </a:lnTo>
                  <a:lnTo>
                    <a:pt x="353847" y="76200"/>
                  </a:lnTo>
                  <a:lnTo>
                    <a:pt x="352437" y="78740"/>
                  </a:lnTo>
                  <a:lnTo>
                    <a:pt x="350735" y="82550"/>
                  </a:lnTo>
                  <a:lnTo>
                    <a:pt x="349554" y="82550"/>
                  </a:lnTo>
                  <a:lnTo>
                    <a:pt x="346417" y="81280"/>
                  </a:lnTo>
                  <a:lnTo>
                    <a:pt x="343585" y="78740"/>
                  </a:lnTo>
                  <a:lnTo>
                    <a:pt x="340664" y="76200"/>
                  </a:lnTo>
                  <a:lnTo>
                    <a:pt x="340664" y="156210"/>
                  </a:lnTo>
                  <a:lnTo>
                    <a:pt x="340664" y="854710"/>
                  </a:lnTo>
                  <a:lnTo>
                    <a:pt x="337743" y="857250"/>
                  </a:lnTo>
                  <a:lnTo>
                    <a:pt x="334911" y="859790"/>
                  </a:lnTo>
                  <a:lnTo>
                    <a:pt x="331812" y="861060"/>
                  </a:lnTo>
                  <a:lnTo>
                    <a:pt x="330593" y="861060"/>
                  </a:lnTo>
                  <a:lnTo>
                    <a:pt x="328891" y="857250"/>
                  </a:lnTo>
                  <a:lnTo>
                    <a:pt x="327482" y="854710"/>
                  </a:lnTo>
                  <a:lnTo>
                    <a:pt x="330403" y="852170"/>
                  </a:lnTo>
                  <a:lnTo>
                    <a:pt x="333222" y="849630"/>
                  </a:lnTo>
                  <a:lnTo>
                    <a:pt x="336384" y="848360"/>
                  </a:lnTo>
                  <a:lnTo>
                    <a:pt x="337553" y="848360"/>
                  </a:lnTo>
                  <a:lnTo>
                    <a:pt x="339255" y="852170"/>
                  </a:lnTo>
                  <a:lnTo>
                    <a:pt x="340664" y="854710"/>
                  </a:lnTo>
                  <a:lnTo>
                    <a:pt x="340664" y="156210"/>
                  </a:lnTo>
                  <a:lnTo>
                    <a:pt x="339255" y="157480"/>
                  </a:lnTo>
                  <a:lnTo>
                    <a:pt x="337553" y="162560"/>
                  </a:lnTo>
                  <a:lnTo>
                    <a:pt x="336423" y="162560"/>
                  </a:lnTo>
                  <a:lnTo>
                    <a:pt x="333222" y="161290"/>
                  </a:lnTo>
                  <a:lnTo>
                    <a:pt x="330403" y="158750"/>
                  </a:lnTo>
                  <a:lnTo>
                    <a:pt x="327482" y="156210"/>
                  </a:lnTo>
                  <a:lnTo>
                    <a:pt x="332168" y="148590"/>
                  </a:lnTo>
                  <a:lnTo>
                    <a:pt x="340664" y="156210"/>
                  </a:lnTo>
                  <a:lnTo>
                    <a:pt x="340664" y="76200"/>
                  </a:lnTo>
                  <a:lnTo>
                    <a:pt x="345351" y="68580"/>
                  </a:lnTo>
                  <a:lnTo>
                    <a:pt x="353847" y="76200"/>
                  </a:lnTo>
                  <a:lnTo>
                    <a:pt x="353847" y="38100"/>
                  </a:lnTo>
                  <a:lnTo>
                    <a:pt x="351866" y="36830"/>
                  </a:lnTo>
                  <a:lnTo>
                    <a:pt x="347789" y="35560"/>
                  </a:lnTo>
                  <a:lnTo>
                    <a:pt x="343611" y="33020"/>
                  </a:lnTo>
                  <a:lnTo>
                    <a:pt x="333311" y="27940"/>
                  </a:lnTo>
                  <a:lnTo>
                    <a:pt x="319176" y="22860"/>
                  </a:lnTo>
                  <a:lnTo>
                    <a:pt x="301066" y="16510"/>
                  </a:lnTo>
                  <a:lnTo>
                    <a:pt x="299669" y="17780"/>
                  </a:lnTo>
                  <a:lnTo>
                    <a:pt x="297980" y="22860"/>
                  </a:lnTo>
                  <a:lnTo>
                    <a:pt x="296849" y="22860"/>
                  </a:lnTo>
                  <a:lnTo>
                    <a:pt x="293662" y="21590"/>
                  </a:lnTo>
                  <a:lnTo>
                    <a:pt x="290842" y="17780"/>
                  </a:lnTo>
                  <a:lnTo>
                    <a:pt x="287921" y="16510"/>
                  </a:lnTo>
                  <a:lnTo>
                    <a:pt x="290131" y="12700"/>
                  </a:lnTo>
                  <a:lnTo>
                    <a:pt x="276250" y="8890"/>
                  </a:lnTo>
                  <a:lnTo>
                    <a:pt x="277164" y="24130"/>
                  </a:lnTo>
                  <a:lnTo>
                    <a:pt x="277482" y="29210"/>
                  </a:lnTo>
                  <a:lnTo>
                    <a:pt x="278955" y="46990"/>
                  </a:lnTo>
                  <a:lnTo>
                    <a:pt x="299262" y="53340"/>
                  </a:lnTo>
                  <a:lnTo>
                    <a:pt x="315036" y="60960"/>
                  </a:lnTo>
                  <a:lnTo>
                    <a:pt x="325208" y="71120"/>
                  </a:lnTo>
                  <a:lnTo>
                    <a:pt x="328726" y="82550"/>
                  </a:lnTo>
                  <a:lnTo>
                    <a:pt x="328688" y="86360"/>
                  </a:lnTo>
                  <a:lnTo>
                    <a:pt x="327494" y="90170"/>
                  </a:lnTo>
                  <a:lnTo>
                    <a:pt x="325310" y="92710"/>
                  </a:lnTo>
                  <a:lnTo>
                    <a:pt x="327609" y="100330"/>
                  </a:lnTo>
                  <a:lnTo>
                    <a:pt x="327977" y="109220"/>
                  </a:lnTo>
                  <a:lnTo>
                    <a:pt x="326402" y="116840"/>
                  </a:lnTo>
                  <a:lnTo>
                    <a:pt x="322922" y="123190"/>
                  </a:lnTo>
                  <a:lnTo>
                    <a:pt x="319138" y="123190"/>
                  </a:lnTo>
                  <a:lnTo>
                    <a:pt x="318109" y="121920"/>
                  </a:lnTo>
                  <a:lnTo>
                    <a:pt x="315036" y="118110"/>
                  </a:lnTo>
                  <a:lnTo>
                    <a:pt x="313461" y="110490"/>
                  </a:lnTo>
                  <a:lnTo>
                    <a:pt x="313740" y="104140"/>
                  </a:lnTo>
                  <a:lnTo>
                    <a:pt x="312318" y="105410"/>
                  </a:lnTo>
                  <a:lnTo>
                    <a:pt x="310819" y="105410"/>
                  </a:lnTo>
                  <a:lnTo>
                    <a:pt x="305358" y="109220"/>
                  </a:lnTo>
                  <a:lnTo>
                    <a:pt x="301752" y="110490"/>
                  </a:lnTo>
                  <a:lnTo>
                    <a:pt x="298869" y="111429"/>
                  </a:lnTo>
                  <a:lnTo>
                    <a:pt x="298869" y="800100"/>
                  </a:lnTo>
                  <a:lnTo>
                    <a:pt x="295960" y="802640"/>
                  </a:lnTo>
                  <a:lnTo>
                    <a:pt x="294500" y="805180"/>
                  </a:lnTo>
                  <a:lnTo>
                    <a:pt x="293039" y="800100"/>
                  </a:lnTo>
                  <a:lnTo>
                    <a:pt x="291071" y="796290"/>
                  </a:lnTo>
                  <a:lnTo>
                    <a:pt x="290144" y="789940"/>
                  </a:lnTo>
                  <a:lnTo>
                    <a:pt x="293039" y="787400"/>
                  </a:lnTo>
                  <a:lnTo>
                    <a:pt x="294500" y="784860"/>
                  </a:lnTo>
                  <a:lnTo>
                    <a:pt x="295960" y="789940"/>
                  </a:lnTo>
                  <a:lnTo>
                    <a:pt x="297942" y="793750"/>
                  </a:lnTo>
                  <a:lnTo>
                    <a:pt x="298869" y="800100"/>
                  </a:lnTo>
                  <a:lnTo>
                    <a:pt x="298869" y="111429"/>
                  </a:lnTo>
                  <a:lnTo>
                    <a:pt x="297827" y="111760"/>
                  </a:lnTo>
                  <a:lnTo>
                    <a:pt x="284835" y="115570"/>
                  </a:lnTo>
                  <a:lnTo>
                    <a:pt x="270217" y="119380"/>
                  </a:lnTo>
                  <a:lnTo>
                    <a:pt x="246126" y="121246"/>
                  </a:lnTo>
                  <a:lnTo>
                    <a:pt x="246126" y="270510"/>
                  </a:lnTo>
                  <a:lnTo>
                    <a:pt x="245186" y="276860"/>
                  </a:lnTo>
                  <a:lnTo>
                    <a:pt x="243217" y="280670"/>
                  </a:lnTo>
                  <a:lnTo>
                    <a:pt x="241757" y="285750"/>
                  </a:lnTo>
                  <a:lnTo>
                    <a:pt x="237070" y="278130"/>
                  </a:lnTo>
                  <a:lnTo>
                    <a:pt x="238950" y="273050"/>
                  </a:lnTo>
                  <a:lnTo>
                    <a:pt x="241757" y="265430"/>
                  </a:lnTo>
                  <a:lnTo>
                    <a:pt x="243217" y="267970"/>
                  </a:lnTo>
                  <a:lnTo>
                    <a:pt x="246126" y="270510"/>
                  </a:lnTo>
                  <a:lnTo>
                    <a:pt x="246126" y="121246"/>
                  </a:lnTo>
                  <a:lnTo>
                    <a:pt x="237248" y="121920"/>
                  </a:lnTo>
                  <a:lnTo>
                    <a:pt x="234594" y="121920"/>
                  </a:lnTo>
                  <a:lnTo>
                    <a:pt x="233108" y="121831"/>
                  </a:lnTo>
                  <a:lnTo>
                    <a:pt x="233108" y="327660"/>
                  </a:lnTo>
                  <a:lnTo>
                    <a:pt x="228269" y="336550"/>
                  </a:lnTo>
                  <a:lnTo>
                    <a:pt x="224028" y="344170"/>
                  </a:lnTo>
                  <a:lnTo>
                    <a:pt x="219456" y="350520"/>
                  </a:lnTo>
                  <a:lnTo>
                    <a:pt x="214414" y="355600"/>
                  </a:lnTo>
                  <a:lnTo>
                    <a:pt x="207835" y="355600"/>
                  </a:lnTo>
                  <a:lnTo>
                    <a:pt x="202209" y="351790"/>
                  </a:lnTo>
                  <a:lnTo>
                    <a:pt x="197561" y="349250"/>
                  </a:lnTo>
                  <a:lnTo>
                    <a:pt x="198983" y="345440"/>
                  </a:lnTo>
                  <a:lnTo>
                    <a:pt x="199694" y="339090"/>
                  </a:lnTo>
                  <a:lnTo>
                    <a:pt x="201955" y="336550"/>
                  </a:lnTo>
                  <a:lnTo>
                    <a:pt x="204419" y="332740"/>
                  </a:lnTo>
                  <a:lnTo>
                    <a:pt x="206057" y="330200"/>
                  </a:lnTo>
                  <a:lnTo>
                    <a:pt x="210146" y="322580"/>
                  </a:lnTo>
                  <a:lnTo>
                    <a:pt x="213614" y="318770"/>
                  </a:lnTo>
                  <a:lnTo>
                    <a:pt x="214769" y="317500"/>
                  </a:lnTo>
                  <a:lnTo>
                    <a:pt x="220472" y="314960"/>
                  </a:lnTo>
                  <a:lnTo>
                    <a:pt x="222897" y="314960"/>
                  </a:lnTo>
                  <a:lnTo>
                    <a:pt x="225679" y="316230"/>
                  </a:lnTo>
                  <a:lnTo>
                    <a:pt x="228942" y="318770"/>
                  </a:lnTo>
                  <a:lnTo>
                    <a:pt x="229501" y="320040"/>
                  </a:lnTo>
                  <a:lnTo>
                    <a:pt x="233108" y="327660"/>
                  </a:lnTo>
                  <a:lnTo>
                    <a:pt x="233108" y="121831"/>
                  </a:lnTo>
                  <a:lnTo>
                    <a:pt x="221602" y="121145"/>
                  </a:lnTo>
                  <a:lnTo>
                    <a:pt x="221602" y="266700"/>
                  </a:lnTo>
                  <a:lnTo>
                    <a:pt x="218668" y="267970"/>
                  </a:lnTo>
                  <a:lnTo>
                    <a:pt x="215861" y="271780"/>
                  </a:lnTo>
                  <a:lnTo>
                    <a:pt x="212712" y="273050"/>
                  </a:lnTo>
                  <a:lnTo>
                    <a:pt x="211531" y="273050"/>
                  </a:lnTo>
                  <a:lnTo>
                    <a:pt x="209816" y="267970"/>
                  </a:lnTo>
                  <a:lnTo>
                    <a:pt x="208419" y="266700"/>
                  </a:lnTo>
                  <a:lnTo>
                    <a:pt x="209880" y="265430"/>
                  </a:lnTo>
                  <a:lnTo>
                    <a:pt x="211340" y="264160"/>
                  </a:lnTo>
                  <a:lnTo>
                    <a:pt x="214160" y="261620"/>
                  </a:lnTo>
                  <a:lnTo>
                    <a:pt x="217271" y="260350"/>
                  </a:lnTo>
                  <a:lnTo>
                    <a:pt x="218490" y="260350"/>
                  </a:lnTo>
                  <a:lnTo>
                    <a:pt x="220192" y="264160"/>
                  </a:lnTo>
                  <a:lnTo>
                    <a:pt x="221602" y="266700"/>
                  </a:lnTo>
                  <a:lnTo>
                    <a:pt x="221602" y="121145"/>
                  </a:lnTo>
                  <a:lnTo>
                    <a:pt x="213512" y="120650"/>
                  </a:lnTo>
                  <a:lnTo>
                    <a:pt x="194132" y="116840"/>
                  </a:lnTo>
                  <a:lnTo>
                    <a:pt x="184746" y="114058"/>
                  </a:lnTo>
                  <a:lnTo>
                    <a:pt x="184746" y="394970"/>
                  </a:lnTo>
                  <a:lnTo>
                    <a:pt x="179336" y="400050"/>
                  </a:lnTo>
                  <a:lnTo>
                    <a:pt x="174358" y="406400"/>
                  </a:lnTo>
                  <a:lnTo>
                    <a:pt x="169938" y="406400"/>
                  </a:lnTo>
                  <a:lnTo>
                    <a:pt x="169735" y="406044"/>
                  </a:lnTo>
                  <a:lnTo>
                    <a:pt x="169760" y="410210"/>
                  </a:lnTo>
                  <a:lnTo>
                    <a:pt x="169519" y="415290"/>
                  </a:lnTo>
                  <a:lnTo>
                    <a:pt x="169087" y="430530"/>
                  </a:lnTo>
                  <a:lnTo>
                    <a:pt x="168986" y="466090"/>
                  </a:lnTo>
                  <a:lnTo>
                    <a:pt x="168833" y="474980"/>
                  </a:lnTo>
                  <a:lnTo>
                    <a:pt x="168732" y="477520"/>
                  </a:lnTo>
                  <a:lnTo>
                    <a:pt x="163296" y="480060"/>
                  </a:lnTo>
                  <a:lnTo>
                    <a:pt x="160464" y="482600"/>
                  </a:lnTo>
                  <a:lnTo>
                    <a:pt x="156667" y="476250"/>
                  </a:lnTo>
                  <a:lnTo>
                    <a:pt x="152933" y="471170"/>
                  </a:lnTo>
                  <a:lnTo>
                    <a:pt x="149428" y="466090"/>
                  </a:lnTo>
                  <a:lnTo>
                    <a:pt x="146367" y="459740"/>
                  </a:lnTo>
                  <a:lnTo>
                    <a:pt x="144868" y="453390"/>
                  </a:lnTo>
                  <a:lnTo>
                    <a:pt x="147154" y="448310"/>
                  </a:lnTo>
                  <a:lnTo>
                    <a:pt x="150787" y="444500"/>
                  </a:lnTo>
                  <a:lnTo>
                    <a:pt x="153339" y="439420"/>
                  </a:lnTo>
                  <a:lnTo>
                    <a:pt x="154609" y="433070"/>
                  </a:lnTo>
                  <a:lnTo>
                    <a:pt x="156857" y="419100"/>
                  </a:lnTo>
                  <a:lnTo>
                    <a:pt x="158153" y="412750"/>
                  </a:lnTo>
                  <a:lnTo>
                    <a:pt x="158775" y="410210"/>
                  </a:lnTo>
                  <a:lnTo>
                    <a:pt x="160845" y="406400"/>
                  </a:lnTo>
                  <a:lnTo>
                    <a:pt x="164414" y="405130"/>
                  </a:lnTo>
                  <a:lnTo>
                    <a:pt x="165735" y="403860"/>
                  </a:lnTo>
                  <a:lnTo>
                    <a:pt x="168452" y="403860"/>
                  </a:lnTo>
                  <a:lnTo>
                    <a:pt x="169227" y="400050"/>
                  </a:lnTo>
                  <a:lnTo>
                    <a:pt x="169227" y="396240"/>
                  </a:lnTo>
                  <a:lnTo>
                    <a:pt x="171653" y="393700"/>
                  </a:lnTo>
                  <a:lnTo>
                    <a:pt x="175260" y="387350"/>
                  </a:lnTo>
                  <a:lnTo>
                    <a:pt x="176745" y="387350"/>
                  </a:lnTo>
                  <a:lnTo>
                    <a:pt x="184746" y="394970"/>
                  </a:lnTo>
                  <a:lnTo>
                    <a:pt x="184746" y="114058"/>
                  </a:lnTo>
                  <a:lnTo>
                    <a:pt x="182041" y="113258"/>
                  </a:lnTo>
                  <a:lnTo>
                    <a:pt x="182041" y="326390"/>
                  </a:lnTo>
                  <a:lnTo>
                    <a:pt x="180632" y="327660"/>
                  </a:lnTo>
                  <a:lnTo>
                    <a:pt x="178930" y="332740"/>
                  </a:lnTo>
                  <a:lnTo>
                    <a:pt x="177787" y="332740"/>
                  </a:lnTo>
                  <a:lnTo>
                    <a:pt x="174599" y="331470"/>
                  </a:lnTo>
                  <a:lnTo>
                    <a:pt x="171780" y="328930"/>
                  </a:lnTo>
                  <a:lnTo>
                    <a:pt x="168846" y="326390"/>
                  </a:lnTo>
                  <a:lnTo>
                    <a:pt x="173545" y="318770"/>
                  </a:lnTo>
                  <a:lnTo>
                    <a:pt x="182041" y="326390"/>
                  </a:lnTo>
                  <a:lnTo>
                    <a:pt x="182041" y="113258"/>
                  </a:lnTo>
                  <a:lnTo>
                    <a:pt x="146926" y="93980"/>
                  </a:lnTo>
                  <a:lnTo>
                    <a:pt x="141351" y="80010"/>
                  </a:lnTo>
                  <a:lnTo>
                    <a:pt x="142951" y="73660"/>
                  </a:lnTo>
                  <a:lnTo>
                    <a:pt x="147332" y="66040"/>
                  </a:lnTo>
                  <a:lnTo>
                    <a:pt x="154216" y="60960"/>
                  </a:lnTo>
                  <a:lnTo>
                    <a:pt x="163296" y="54610"/>
                  </a:lnTo>
                  <a:lnTo>
                    <a:pt x="156425" y="41910"/>
                  </a:lnTo>
                  <a:lnTo>
                    <a:pt x="149999" y="27940"/>
                  </a:lnTo>
                  <a:lnTo>
                    <a:pt x="143954" y="13970"/>
                  </a:lnTo>
                  <a:lnTo>
                    <a:pt x="138239" y="0"/>
                  </a:lnTo>
                  <a:lnTo>
                    <a:pt x="116471" y="5969"/>
                  </a:lnTo>
                  <a:lnTo>
                    <a:pt x="116471" y="355600"/>
                  </a:lnTo>
                  <a:lnTo>
                    <a:pt x="111785" y="363220"/>
                  </a:lnTo>
                  <a:lnTo>
                    <a:pt x="103276" y="355600"/>
                  </a:lnTo>
                  <a:lnTo>
                    <a:pt x="104686" y="353060"/>
                  </a:lnTo>
                  <a:lnTo>
                    <a:pt x="106387" y="349250"/>
                  </a:lnTo>
                  <a:lnTo>
                    <a:pt x="107530" y="349250"/>
                  </a:lnTo>
                  <a:lnTo>
                    <a:pt x="110718" y="350520"/>
                  </a:lnTo>
                  <a:lnTo>
                    <a:pt x="113538" y="353060"/>
                  </a:lnTo>
                  <a:lnTo>
                    <a:pt x="116471" y="355600"/>
                  </a:lnTo>
                  <a:lnTo>
                    <a:pt x="116471" y="5969"/>
                  </a:lnTo>
                  <a:lnTo>
                    <a:pt x="114236" y="6578"/>
                  </a:lnTo>
                  <a:lnTo>
                    <a:pt x="114236" y="280670"/>
                  </a:lnTo>
                  <a:lnTo>
                    <a:pt x="111340" y="283210"/>
                  </a:lnTo>
                  <a:lnTo>
                    <a:pt x="109880" y="285750"/>
                  </a:lnTo>
                  <a:lnTo>
                    <a:pt x="105181" y="273050"/>
                  </a:lnTo>
                  <a:lnTo>
                    <a:pt x="109880" y="265430"/>
                  </a:lnTo>
                  <a:lnTo>
                    <a:pt x="111340" y="270510"/>
                  </a:lnTo>
                  <a:lnTo>
                    <a:pt x="113296" y="274320"/>
                  </a:lnTo>
                  <a:lnTo>
                    <a:pt x="114007" y="279400"/>
                  </a:lnTo>
                  <a:lnTo>
                    <a:pt x="114236" y="280670"/>
                  </a:lnTo>
                  <a:lnTo>
                    <a:pt x="114236" y="6578"/>
                  </a:lnTo>
                  <a:lnTo>
                    <a:pt x="91846" y="12700"/>
                  </a:lnTo>
                  <a:lnTo>
                    <a:pt x="63944" y="28181"/>
                  </a:lnTo>
                  <a:lnTo>
                    <a:pt x="63944" y="217170"/>
                  </a:lnTo>
                  <a:lnTo>
                    <a:pt x="62598" y="226060"/>
                  </a:lnTo>
                  <a:lnTo>
                    <a:pt x="58788" y="232410"/>
                  </a:lnTo>
                  <a:lnTo>
                    <a:pt x="58331" y="233680"/>
                  </a:lnTo>
                  <a:lnTo>
                    <a:pt x="55003" y="233680"/>
                  </a:lnTo>
                  <a:lnTo>
                    <a:pt x="50736" y="224790"/>
                  </a:lnTo>
                  <a:lnTo>
                    <a:pt x="49580" y="215900"/>
                  </a:lnTo>
                  <a:lnTo>
                    <a:pt x="50901" y="205740"/>
                  </a:lnTo>
                  <a:lnTo>
                    <a:pt x="54660" y="199390"/>
                  </a:lnTo>
                  <a:lnTo>
                    <a:pt x="58610" y="199390"/>
                  </a:lnTo>
                  <a:lnTo>
                    <a:pt x="59093" y="200660"/>
                  </a:lnTo>
                  <a:lnTo>
                    <a:pt x="62776" y="207010"/>
                  </a:lnTo>
                  <a:lnTo>
                    <a:pt x="63944" y="217170"/>
                  </a:lnTo>
                  <a:lnTo>
                    <a:pt x="63944" y="28181"/>
                  </a:lnTo>
                  <a:lnTo>
                    <a:pt x="61810" y="29362"/>
                  </a:lnTo>
                  <a:lnTo>
                    <a:pt x="61810" y="172720"/>
                  </a:lnTo>
                  <a:lnTo>
                    <a:pt x="57124" y="185420"/>
                  </a:lnTo>
                  <a:lnTo>
                    <a:pt x="55664" y="184150"/>
                  </a:lnTo>
                  <a:lnTo>
                    <a:pt x="52755" y="180340"/>
                  </a:lnTo>
                  <a:lnTo>
                    <a:pt x="53695" y="173990"/>
                  </a:lnTo>
                  <a:lnTo>
                    <a:pt x="55664" y="170180"/>
                  </a:lnTo>
                  <a:lnTo>
                    <a:pt x="57124" y="166370"/>
                  </a:lnTo>
                  <a:lnTo>
                    <a:pt x="61810" y="172720"/>
                  </a:lnTo>
                  <a:lnTo>
                    <a:pt x="61810" y="29362"/>
                  </a:lnTo>
                  <a:lnTo>
                    <a:pt x="52908" y="34290"/>
                  </a:lnTo>
                  <a:lnTo>
                    <a:pt x="50533" y="37122"/>
                  </a:lnTo>
                  <a:lnTo>
                    <a:pt x="50533" y="135890"/>
                  </a:lnTo>
                  <a:lnTo>
                    <a:pt x="47599" y="138430"/>
                  </a:lnTo>
                  <a:lnTo>
                    <a:pt x="44780" y="140970"/>
                  </a:lnTo>
                  <a:lnTo>
                    <a:pt x="41681" y="142240"/>
                  </a:lnTo>
                  <a:lnTo>
                    <a:pt x="40449" y="142240"/>
                  </a:lnTo>
                  <a:lnTo>
                    <a:pt x="38747" y="138430"/>
                  </a:lnTo>
                  <a:lnTo>
                    <a:pt x="37350" y="135890"/>
                  </a:lnTo>
                  <a:lnTo>
                    <a:pt x="45834" y="128270"/>
                  </a:lnTo>
                  <a:lnTo>
                    <a:pt x="50533" y="135890"/>
                  </a:lnTo>
                  <a:lnTo>
                    <a:pt x="50533" y="37122"/>
                  </a:lnTo>
                  <a:lnTo>
                    <a:pt x="24091" y="68580"/>
                  </a:lnTo>
                  <a:lnTo>
                    <a:pt x="8077" y="115570"/>
                  </a:lnTo>
                  <a:lnTo>
                    <a:pt x="4965" y="137160"/>
                  </a:lnTo>
                  <a:lnTo>
                    <a:pt x="4089" y="143510"/>
                  </a:lnTo>
                  <a:lnTo>
                    <a:pt x="508" y="187960"/>
                  </a:lnTo>
                  <a:lnTo>
                    <a:pt x="0" y="233680"/>
                  </a:lnTo>
                  <a:lnTo>
                    <a:pt x="2540" y="279400"/>
                  </a:lnTo>
                  <a:lnTo>
                    <a:pt x="8089" y="326390"/>
                  </a:lnTo>
                  <a:lnTo>
                    <a:pt x="16637" y="373380"/>
                  </a:lnTo>
                  <a:lnTo>
                    <a:pt x="28155" y="420370"/>
                  </a:lnTo>
                  <a:lnTo>
                    <a:pt x="42621" y="467360"/>
                  </a:lnTo>
                  <a:lnTo>
                    <a:pt x="59994" y="514350"/>
                  </a:lnTo>
                  <a:lnTo>
                    <a:pt x="80276" y="561340"/>
                  </a:lnTo>
                  <a:lnTo>
                    <a:pt x="103416" y="607060"/>
                  </a:lnTo>
                  <a:lnTo>
                    <a:pt x="129400" y="651510"/>
                  </a:lnTo>
                  <a:lnTo>
                    <a:pt x="158203" y="695960"/>
                  </a:lnTo>
                  <a:lnTo>
                    <a:pt x="189801" y="737870"/>
                  </a:lnTo>
                  <a:lnTo>
                    <a:pt x="223062" y="777240"/>
                  </a:lnTo>
                  <a:lnTo>
                    <a:pt x="258914" y="816610"/>
                  </a:lnTo>
                  <a:lnTo>
                    <a:pt x="297332" y="852170"/>
                  </a:lnTo>
                  <a:lnTo>
                    <a:pt x="338277" y="887730"/>
                  </a:lnTo>
                  <a:lnTo>
                    <a:pt x="381736" y="919480"/>
                  </a:lnTo>
                  <a:lnTo>
                    <a:pt x="427697" y="949960"/>
                  </a:lnTo>
                  <a:lnTo>
                    <a:pt x="476135" y="977900"/>
                  </a:lnTo>
                  <a:lnTo>
                    <a:pt x="486359" y="982980"/>
                  </a:lnTo>
                  <a:lnTo>
                    <a:pt x="496023" y="988060"/>
                  </a:lnTo>
                  <a:lnTo>
                    <a:pt x="505104" y="991870"/>
                  </a:lnTo>
                  <a:lnTo>
                    <a:pt x="513588" y="994410"/>
                  </a:lnTo>
                  <a:lnTo>
                    <a:pt x="518172" y="995172"/>
                  </a:lnTo>
                  <a:lnTo>
                    <a:pt x="516864" y="990600"/>
                  </a:lnTo>
                  <a:lnTo>
                    <a:pt x="514896" y="986790"/>
                  </a:lnTo>
                  <a:lnTo>
                    <a:pt x="513956" y="980440"/>
                  </a:lnTo>
                  <a:lnTo>
                    <a:pt x="516864" y="977900"/>
                  </a:lnTo>
                  <a:lnTo>
                    <a:pt x="518325" y="975360"/>
                  </a:lnTo>
                  <a:lnTo>
                    <a:pt x="519785" y="979170"/>
                  </a:lnTo>
                  <a:lnTo>
                    <a:pt x="521766" y="984250"/>
                  </a:lnTo>
                  <a:lnTo>
                    <a:pt x="522693" y="990600"/>
                  </a:lnTo>
                  <a:lnTo>
                    <a:pt x="519811" y="993140"/>
                  </a:lnTo>
                  <a:lnTo>
                    <a:pt x="518579" y="995248"/>
                  </a:lnTo>
                  <a:lnTo>
                    <a:pt x="521246" y="995680"/>
                  </a:lnTo>
                  <a:lnTo>
                    <a:pt x="528408" y="998220"/>
                  </a:lnTo>
                  <a:lnTo>
                    <a:pt x="541312" y="998220"/>
                  </a:lnTo>
                  <a:lnTo>
                    <a:pt x="579107" y="979170"/>
                  </a:lnTo>
                  <a:lnTo>
                    <a:pt x="587260" y="952500"/>
                  </a:lnTo>
                  <a:lnTo>
                    <a:pt x="587578" y="942340"/>
                  </a:lnTo>
                  <a:close/>
                </a:path>
              </a:pathLst>
            </a:custGeom>
            <a:solidFill>
              <a:srgbClr val="0067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803784" y="696885"/>
              <a:ext cx="149860" cy="417830"/>
            </a:xfrm>
            <a:custGeom>
              <a:avLst/>
              <a:gdLst/>
              <a:ahLst/>
              <a:cxnLst/>
              <a:rect l="l" t="t" r="r" b="b"/>
              <a:pathLst>
                <a:path w="149860" h="417830">
                  <a:moveTo>
                    <a:pt x="138385" y="364921"/>
                  </a:moveTo>
                  <a:lnTo>
                    <a:pt x="69951" y="364921"/>
                  </a:lnTo>
                  <a:lnTo>
                    <a:pt x="72148" y="369976"/>
                  </a:lnTo>
                  <a:lnTo>
                    <a:pt x="75475" y="374675"/>
                  </a:lnTo>
                  <a:lnTo>
                    <a:pt x="76720" y="383807"/>
                  </a:lnTo>
                  <a:lnTo>
                    <a:pt x="76821" y="384886"/>
                  </a:lnTo>
                  <a:lnTo>
                    <a:pt x="75958" y="389953"/>
                  </a:lnTo>
                  <a:lnTo>
                    <a:pt x="74961" y="394773"/>
                  </a:lnTo>
                  <a:lnTo>
                    <a:pt x="75066" y="395071"/>
                  </a:lnTo>
                  <a:lnTo>
                    <a:pt x="78540" y="400739"/>
                  </a:lnTo>
                  <a:lnTo>
                    <a:pt x="82230" y="406515"/>
                  </a:lnTo>
                  <a:lnTo>
                    <a:pt x="86013" y="412190"/>
                  </a:lnTo>
                  <a:lnTo>
                    <a:pt x="89890" y="417753"/>
                  </a:lnTo>
                  <a:lnTo>
                    <a:pt x="106082" y="417601"/>
                  </a:lnTo>
                  <a:lnTo>
                    <a:pt x="104497" y="410438"/>
                  </a:lnTo>
                  <a:lnTo>
                    <a:pt x="103440" y="405282"/>
                  </a:lnTo>
                  <a:lnTo>
                    <a:pt x="103247" y="395058"/>
                  </a:lnTo>
                  <a:lnTo>
                    <a:pt x="107327" y="389940"/>
                  </a:lnTo>
                  <a:lnTo>
                    <a:pt x="109511" y="384886"/>
                  </a:lnTo>
                  <a:lnTo>
                    <a:pt x="140318" y="384886"/>
                  </a:lnTo>
                  <a:lnTo>
                    <a:pt x="140189" y="383807"/>
                  </a:lnTo>
                  <a:lnTo>
                    <a:pt x="138886" y="370954"/>
                  </a:lnTo>
                  <a:lnTo>
                    <a:pt x="138385" y="364921"/>
                  </a:lnTo>
                  <a:close/>
                </a:path>
                <a:path w="149860" h="417830">
                  <a:moveTo>
                    <a:pt x="140318" y="384886"/>
                  </a:moveTo>
                  <a:lnTo>
                    <a:pt x="109511" y="384886"/>
                  </a:lnTo>
                  <a:lnTo>
                    <a:pt x="111718" y="389953"/>
                  </a:lnTo>
                  <a:lnTo>
                    <a:pt x="115621" y="394868"/>
                  </a:lnTo>
                  <a:lnTo>
                    <a:pt x="115673" y="400739"/>
                  </a:lnTo>
                  <a:lnTo>
                    <a:pt x="115589" y="405282"/>
                  </a:lnTo>
                  <a:lnTo>
                    <a:pt x="114511" y="410514"/>
                  </a:lnTo>
                  <a:lnTo>
                    <a:pt x="112953" y="417537"/>
                  </a:lnTo>
                  <a:lnTo>
                    <a:pt x="142010" y="417258"/>
                  </a:lnTo>
                  <a:lnTo>
                    <a:pt x="143763" y="410514"/>
                  </a:lnTo>
                  <a:lnTo>
                    <a:pt x="142724" y="403719"/>
                  </a:lnTo>
                  <a:lnTo>
                    <a:pt x="141501" y="394773"/>
                  </a:lnTo>
                  <a:lnTo>
                    <a:pt x="140318" y="384886"/>
                  </a:lnTo>
                  <a:close/>
                </a:path>
                <a:path w="149860" h="417830">
                  <a:moveTo>
                    <a:pt x="40321" y="0"/>
                  </a:moveTo>
                  <a:lnTo>
                    <a:pt x="2037" y="35221"/>
                  </a:lnTo>
                  <a:lnTo>
                    <a:pt x="123" y="93205"/>
                  </a:lnTo>
                  <a:lnTo>
                    <a:pt x="0" y="100457"/>
                  </a:lnTo>
                  <a:lnTo>
                    <a:pt x="5619" y="187614"/>
                  </a:lnTo>
                  <a:lnTo>
                    <a:pt x="26669" y="285216"/>
                  </a:lnTo>
                  <a:lnTo>
                    <a:pt x="28904" y="291934"/>
                  </a:lnTo>
                  <a:lnTo>
                    <a:pt x="31101" y="298665"/>
                  </a:lnTo>
                  <a:lnTo>
                    <a:pt x="33527" y="305371"/>
                  </a:lnTo>
                  <a:lnTo>
                    <a:pt x="35838" y="312115"/>
                  </a:lnTo>
                  <a:lnTo>
                    <a:pt x="38366" y="318846"/>
                  </a:lnTo>
                  <a:lnTo>
                    <a:pt x="57888" y="363493"/>
                  </a:lnTo>
                  <a:lnTo>
                    <a:pt x="64756" y="376821"/>
                  </a:lnTo>
                  <a:lnTo>
                    <a:pt x="69951" y="364921"/>
                  </a:lnTo>
                  <a:lnTo>
                    <a:pt x="138385" y="364921"/>
                  </a:lnTo>
                  <a:lnTo>
                    <a:pt x="136139" y="325501"/>
                  </a:lnTo>
                  <a:lnTo>
                    <a:pt x="135872" y="285216"/>
                  </a:lnTo>
                  <a:lnTo>
                    <a:pt x="134991" y="248886"/>
                  </a:lnTo>
                  <a:lnTo>
                    <a:pt x="132971" y="201946"/>
                  </a:lnTo>
                  <a:lnTo>
                    <a:pt x="132821" y="151937"/>
                  </a:lnTo>
                  <a:lnTo>
                    <a:pt x="137263" y="103314"/>
                  </a:lnTo>
                  <a:lnTo>
                    <a:pt x="124002" y="103314"/>
                  </a:lnTo>
                  <a:lnTo>
                    <a:pt x="121132" y="100457"/>
                  </a:lnTo>
                  <a:lnTo>
                    <a:pt x="116953" y="97243"/>
                  </a:lnTo>
                  <a:lnTo>
                    <a:pt x="116458" y="93205"/>
                  </a:lnTo>
                  <a:lnTo>
                    <a:pt x="115928" y="86382"/>
                  </a:lnTo>
                  <a:lnTo>
                    <a:pt x="115863" y="79430"/>
                  </a:lnTo>
                  <a:lnTo>
                    <a:pt x="116010" y="72418"/>
                  </a:lnTo>
                  <a:lnTo>
                    <a:pt x="116103" y="66230"/>
                  </a:lnTo>
                  <a:lnTo>
                    <a:pt x="112051" y="66230"/>
                  </a:lnTo>
                  <a:lnTo>
                    <a:pt x="110946" y="65874"/>
                  </a:lnTo>
                  <a:lnTo>
                    <a:pt x="110569" y="65417"/>
                  </a:lnTo>
                  <a:lnTo>
                    <a:pt x="43573" y="65417"/>
                  </a:lnTo>
                  <a:lnTo>
                    <a:pt x="42112" y="60985"/>
                  </a:lnTo>
                  <a:lnTo>
                    <a:pt x="40131" y="56705"/>
                  </a:lnTo>
                  <a:lnTo>
                    <a:pt x="39204" y="50368"/>
                  </a:lnTo>
                  <a:lnTo>
                    <a:pt x="42137" y="47625"/>
                  </a:lnTo>
                  <a:lnTo>
                    <a:pt x="43573" y="45440"/>
                  </a:lnTo>
                  <a:lnTo>
                    <a:pt x="145029" y="45440"/>
                  </a:lnTo>
                  <a:lnTo>
                    <a:pt x="114870" y="18654"/>
                  </a:lnTo>
                  <a:lnTo>
                    <a:pt x="64802" y="3494"/>
                  </a:lnTo>
                  <a:lnTo>
                    <a:pt x="52217" y="936"/>
                  </a:lnTo>
                  <a:lnTo>
                    <a:pt x="40321" y="0"/>
                  </a:lnTo>
                  <a:close/>
                </a:path>
                <a:path w="149860" h="417830">
                  <a:moveTo>
                    <a:pt x="146709" y="64973"/>
                  </a:moveTo>
                  <a:lnTo>
                    <a:pt x="120852" y="64973"/>
                  </a:lnTo>
                  <a:lnTo>
                    <a:pt x="121513" y="65125"/>
                  </a:lnTo>
                  <a:lnTo>
                    <a:pt x="122021" y="65582"/>
                  </a:lnTo>
                  <a:lnTo>
                    <a:pt x="126856" y="71970"/>
                  </a:lnTo>
                  <a:lnTo>
                    <a:pt x="129120" y="79559"/>
                  </a:lnTo>
                  <a:lnTo>
                    <a:pt x="129336" y="88014"/>
                  </a:lnTo>
                  <a:lnTo>
                    <a:pt x="128028" y="97002"/>
                  </a:lnTo>
                  <a:lnTo>
                    <a:pt x="127520" y="99517"/>
                  </a:lnTo>
                  <a:lnTo>
                    <a:pt x="124573" y="103314"/>
                  </a:lnTo>
                  <a:lnTo>
                    <a:pt x="137263" y="103314"/>
                  </a:lnTo>
                  <a:lnTo>
                    <a:pt x="137428" y="101500"/>
                  </a:lnTo>
                  <a:lnTo>
                    <a:pt x="146709" y="64973"/>
                  </a:lnTo>
                  <a:close/>
                </a:path>
                <a:path w="149860" h="417830">
                  <a:moveTo>
                    <a:pt x="146326" y="47625"/>
                  </a:moveTo>
                  <a:lnTo>
                    <a:pt x="108139" y="47625"/>
                  </a:lnTo>
                  <a:lnTo>
                    <a:pt x="111022" y="49999"/>
                  </a:lnTo>
                  <a:lnTo>
                    <a:pt x="113880" y="52959"/>
                  </a:lnTo>
                  <a:lnTo>
                    <a:pt x="116902" y="58470"/>
                  </a:lnTo>
                  <a:lnTo>
                    <a:pt x="116864" y="63614"/>
                  </a:lnTo>
                  <a:lnTo>
                    <a:pt x="115391" y="65849"/>
                  </a:lnTo>
                  <a:lnTo>
                    <a:pt x="114274" y="66230"/>
                  </a:lnTo>
                  <a:lnTo>
                    <a:pt x="116103" y="66230"/>
                  </a:lnTo>
                  <a:lnTo>
                    <a:pt x="116115" y="65417"/>
                  </a:lnTo>
                  <a:lnTo>
                    <a:pt x="117398" y="65417"/>
                  </a:lnTo>
                  <a:lnTo>
                    <a:pt x="118871" y="64973"/>
                  </a:lnTo>
                  <a:lnTo>
                    <a:pt x="146709" y="64973"/>
                  </a:lnTo>
                  <a:lnTo>
                    <a:pt x="149681" y="53276"/>
                  </a:lnTo>
                  <a:lnTo>
                    <a:pt x="146326" y="47625"/>
                  </a:lnTo>
                  <a:close/>
                </a:path>
                <a:path w="149860" h="417830">
                  <a:moveTo>
                    <a:pt x="145029" y="45440"/>
                  </a:moveTo>
                  <a:lnTo>
                    <a:pt x="43573" y="45440"/>
                  </a:lnTo>
                  <a:lnTo>
                    <a:pt x="45046" y="49885"/>
                  </a:lnTo>
                  <a:lnTo>
                    <a:pt x="47002" y="54152"/>
                  </a:lnTo>
                  <a:lnTo>
                    <a:pt x="47941" y="60490"/>
                  </a:lnTo>
                  <a:lnTo>
                    <a:pt x="45046" y="63195"/>
                  </a:lnTo>
                  <a:lnTo>
                    <a:pt x="43573" y="65417"/>
                  </a:lnTo>
                  <a:lnTo>
                    <a:pt x="110569" y="65417"/>
                  </a:lnTo>
                  <a:lnTo>
                    <a:pt x="107835" y="62103"/>
                  </a:lnTo>
                  <a:lnTo>
                    <a:pt x="106069" y="57658"/>
                  </a:lnTo>
                  <a:lnTo>
                    <a:pt x="103999" y="53797"/>
                  </a:lnTo>
                  <a:lnTo>
                    <a:pt x="105447" y="51587"/>
                  </a:lnTo>
                  <a:lnTo>
                    <a:pt x="107492" y="47625"/>
                  </a:lnTo>
                  <a:lnTo>
                    <a:pt x="146326" y="47625"/>
                  </a:lnTo>
                  <a:lnTo>
                    <a:pt x="145029" y="4544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/>
          <p:nvPr/>
        </p:nvSpPr>
        <p:spPr>
          <a:xfrm>
            <a:off x="483692" y="2362377"/>
            <a:ext cx="4163060" cy="2343785"/>
          </a:xfrm>
          <a:custGeom>
            <a:avLst/>
            <a:gdLst/>
            <a:ahLst/>
            <a:cxnLst/>
            <a:rect l="l" t="t" r="r" b="b"/>
            <a:pathLst>
              <a:path w="4163060" h="2343785">
                <a:moveTo>
                  <a:pt x="432282" y="76200"/>
                </a:moveTo>
                <a:close/>
              </a:path>
              <a:path w="4163060" h="2343785">
                <a:moveTo>
                  <a:pt x="664210" y="664679"/>
                </a:moveTo>
                <a:lnTo>
                  <a:pt x="663638" y="660400"/>
                </a:lnTo>
                <a:lnTo>
                  <a:pt x="662419" y="660400"/>
                </a:lnTo>
                <a:lnTo>
                  <a:pt x="661644" y="663562"/>
                </a:lnTo>
                <a:lnTo>
                  <a:pt x="664210" y="664679"/>
                </a:lnTo>
                <a:close/>
              </a:path>
              <a:path w="4163060" h="2343785">
                <a:moveTo>
                  <a:pt x="875030" y="775258"/>
                </a:moveTo>
                <a:lnTo>
                  <a:pt x="874890" y="774700"/>
                </a:lnTo>
                <a:lnTo>
                  <a:pt x="873810" y="774700"/>
                </a:lnTo>
                <a:lnTo>
                  <a:pt x="875030" y="775258"/>
                </a:lnTo>
                <a:close/>
              </a:path>
              <a:path w="4163060" h="2343785">
                <a:moveTo>
                  <a:pt x="1325435" y="393700"/>
                </a:moveTo>
                <a:lnTo>
                  <a:pt x="1322679" y="355600"/>
                </a:lnTo>
                <a:lnTo>
                  <a:pt x="1314399" y="304800"/>
                </a:lnTo>
                <a:lnTo>
                  <a:pt x="1313916" y="303466"/>
                </a:lnTo>
                <a:lnTo>
                  <a:pt x="1313916" y="457200"/>
                </a:lnTo>
                <a:lnTo>
                  <a:pt x="1312583" y="457200"/>
                </a:lnTo>
                <a:lnTo>
                  <a:pt x="1308773" y="469900"/>
                </a:lnTo>
                <a:lnTo>
                  <a:pt x="1304391" y="469900"/>
                </a:lnTo>
                <a:lnTo>
                  <a:pt x="1300708" y="457200"/>
                </a:lnTo>
                <a:lnTo>
                  <a:pt x="1299552" y="457200"/>
                </a:lnTo>
                <a:lnTo>
                  <a:pt x="1300886" y="444500"/>
                </a:lnTo>
                <a:lnTo>
                  <a:pt x="1304645" y="431800"/>
                </a:lnTo>
                <a:lnTo>
                  <a:pt x="1309077" y="431800"/>
                </a:lnTo>
                <a:lnTo>
                  <a:pt x="1312760" y="444500"/>
                </a:lnTo>
                <a:lnTo>
                  <a:pt x="1313916" y="457200"/>
                </a:lnTo>
                <a:lnTo>
                  <a:pt x="1313916" y="303466"/>
                </a:lnTo>
                <a:lnTo>
                  <a:pt x="1300619" y="266700"/>
                </a:lnTo>
                <a:lnTo>
                  <a:pt x="1281315" y="228600"/>
                </a:lnTo>
                <a:lnTo>
                  <a:pt x="1257503" y="190500"/>
                </a:lnTo>
                <a:lnTo>
                  <a:pt x="1243863" y="177838"/>
                </a:lnTo>
                <a:lnTo>
                  <a:pt x="1243863" y="215900"/>
                </a:lnTo>
                <a:lnTo>
                  <a:pt x="1241894" y="215900"/>
                </a:lnTo>
                <a:lnTo>
                  <a:pt x="1240421" y="228600"/>
                </a:lnTo>
                <a:lnTo>
                  <a:pt x="1235735" y="215900"/>
                </a:lnTo>
                <a:lnTo>
                  <a:pt x="1240421" y="203200"/>
                </a:lnTo>
                <a:lnTo>
                  <a:pt x="1241894" y="203200"/>
                </a:lnTo>
                <a:lnTo>
                  <a:pt x="1243863" y="215900"/>
                </a:lnTo>
                <a:lnTo>
                  <a:pt x="1243863" y="177838"/>
                </a:lnTo>
                <a:lnTo>
                  <a:pt x="1230160" y="165100"/>
                </a:lnTo>
                <a:lnTo>
                  <a:pt x="1217853" y="149923"/>
                </a:lnTo>
                <a:lnTo>
                  <a:pt x="1217853" y="546100"/>
                </a:lnTo>
                <a:lnTo>
                  <a:pt x="1214424" y="546100"/>
                </a:lnTo>
                <a:lnTo>
                  <a:pt x="1209725" y="533400"/>
                </a:lnTo>
                <a:lnTo>
                  <a:pt x="1215885" y="533400"/>
                </a:lnTo>
                <a:lnTo>
                  <a:pt x="1217853" y="546100"/>
                </a:lnTo>
                <a:lnTo>
                  <a:pt x="1217853" y="149923"/>
                </a:lnTo>
                <a:lnTo>
                  <a:pt x="1217485" y="149466"/>
                </a:lnTo>
                <a:lnTo>
                  <a:pt x="1217485" y="177800"/>
                </a:lnTo>
                <a:lnTo>
                  <a:pt x="1214043" y="177800"/>
                </a:lnTo>
                <a:lnTo>
                  <a:pt x="1209357" y="165100"/>
                </a:lnTo>
                <a:lnTo>
                  <a:pt x="1215517" y="165100"/>
                </a:lnTo>
                <a:lnTo>
                  <a:pt x="1217485" y="177800"/>
                </a:lnTo>
                <a:lnTo>
                  <a:pt x="1217485" y="149466"/>
                </a:lnTo>
                <a:lnTo>
                  <a:pt x="1199273" y="127000"/>
                </a:lnTo>
                <a:lnTo>
                  <a:pt x="1195235" y="124028"/>
                </a:lnTo>
                <a:lnTo>
                  <a:pt x="1195235" y="609600"/>
                </a:lnTo>
                <a:lnTo>
                  <a:pt x="1193888" y="622300"/>
                </a:lnTo>
                <a:lnTo>
                  <a:pt x="1190078" y="635000"/>
                </a:lnTo>
                <a:lnTo>
                  <a:pt x="1185710" y="622300"/>
                </a:lnTo>
                <a:lnTo>
                  <a:pt x="1182027" y="622300"/>
                </a:lnTo>
                <a:lnTo>
                  <a:pt x="1180871" y="609600"/>
                </a:lnTo>
                <a:lnTo>
                  <a:pt x="1182192" y="596900"/>
                </a:lnTo>
                <a:lnTo>
                  <a:pt x="1190396" y="596900"/>
                </a:lnTo>
                <a:lnTo>
                  <a:pt x="1194079" y="609600"/>
                </a:lnTo>
                <a:lnTo>
                  <a:pt x="1195235" y="609600"/>
                </a:lnTo>
                <a:lnTo>
                  <a:pt x="1195235" y="124028"/>
                </a:lnTo>
                <a:lnTo>
                  <a:pt x="1182065" y="114300"/>
                </a:lnTo>
                <a:lnTo>
                  <a:pt x="1164856" y="101600"/>
                </a:lnTo>
                <a:lnTo>
                  <a:pt x="1157046" y="96316"/>
                </a:lnTo>
                <a:lnTo>
                  <a:pt x="1157046" y="215900"/>
                </a:lnTo>
                <a:lnTo>
                  <a:pt x="1154696" y="215900"/>
                </a:lnTo>
                <a:lnTo>
                  <a:pt x="1154696" y="495300"/>
                </a:lnTo>
                <a:lnTo>
                  <a:pt x="1141526" y="495300"/>
                </a:lnTo>
                <a:lnTo>
                  <a:pt x="1141526" y="558800"/>
                </a:lnTo>
                <a:lnTo>
                  <a:pt x="1128331" y="558800"/>
                </a:lnTo>
                <a:lnTo>
                  <a:pt x="1133017" y="546100"/>
                </a:lnTo>
                <a:lnTo>
                  <a:pt x="1141526" y="558800"/>
                </a:lnTo>
                <a:lnTo>
                  <a:pt x="1141526" y="495300"/>
                </a:lnTo>
                <a:lnTo>
                  <a:pt x="1146213" y="482600"/>
                </a:lnTo>
                <a:lnTo>
                  <a:pt x="1154696" y="495300"/>
                </a:lnTo>
                <a:lnTo>
                  <a:pt x="1154696" y="215900"/>
                </a:lnTo>
                <a:lnTo>
                  <a:pt x="1151636" y="215900"/>
                </a:lnTo>
                <a:lnTo>
                  <a:pt x="1146657" y="228600"/>
                </a:lnTo>
                <a:lnTo>
                  <a:pt x="1142847" y="228600"/>
                </a:lnTo>
                <a:lnTo>
                  <a:pt x="1142238" y="217106"/>
                </a:lnTo>
                <a:lnTo>
                  <a:pt x="1142238" y="228600"/>
                </a:lnTo>
                <a:lnTo>
                  <a:pt x="1141603" y="228600"/>
                </a:lnTo>
                <a:lnTo>
                  <a:pt x="1140599" y="241300"/>
                </a:lnTo>
                <a:lnTo>
                  <a:pt x="1138948" y="254000"/>
                </a:lnTo>
                <a:lnTo>
                  <a:pt x="1137704" y="254000"/>
                </a:lnTo>
                <a:lnTo>
                  <a:pt x="1135253" y="266700"/>
                </a:lnTo>
                <a:lnTo>
                  <a:pt x="1133792" y="266700"/>
                </a:lnTo>
                <a:lnTo>
                  <a:pt x="1130300" y="254000"/>
                </a:lnTo>
                <a:lnTo>
                  <a:pt x="1128560" y="254000"/>
                </a:lnTo>
                <a:lnTo>
                  <a:pt x="1128737" y="241300"/>
                </a:lnTo>
                <a:lnTo>
                  <a:pt x="1130998" y="228600"/>
                </a:lnTo>
                <a:lnTo>
                  <a:pt x="1137005" y="228600"/>
                </a:lnTo>
                <a:lnTo>
                  <a:pt x="1138301" y="215900"/>
                </a:lnTo>
                <a:lnTo>
                  <a:pt x="1140752" y="215900"/>
                </a:lnTo>
                <a:lnTo>
                  <a:pt x="1142238" y="228600"/>
                </a:lnTo>
                <a:lnTo>
                  <a:pt x="1142238" y="217106"/>
                </a:lnTo>
                <a:lnTo>
                  <a:pt x="1142174" y="215900"/>
                </a:lnTo>
                <a:lnTo>
                  <a:pt x="1143952" y="215900"/>
                </a:lnTo>
                <a:lnTo>
                  <a:pt x="1147546" y="203200"/>
                </a:lnTo>
                <a:lnTo>
                  <a:pt x="1149045" y="203200"/>
                </a:lnTo>
                <a:lnTo>
                  <a:pt x="1157046" y="215900"/>
                </a:lnTo>
                <a:lnTo>
                  <a:pt x="1157046" y="96316"/>
                </a:lnTo>
                <a:lnTo>
                  <a:pt x="1127391" y="76200"/>
                </a:lnTo>
                <a:lnTo>
                  <a:pt x="1113282" y="71716"/>
                </a:lnTo>
                <a:lnTo>
                  <a:pt x="1113282" y="203200"/>
                </a:lnTo>
                <a:lnTo>
                  <a:pt x="1110386" y="215900"/>
                </a:lnTo>
                <a:lnTo>
                  <a:pt x="1108925" y="215900"/>
                </a:lnTo>
                <a:lnTo>
                  <a:pt x="1104226" y="203200"/>
                </a:lnTo>
                <a:lnTo>
                  <a:pt x="1108925" y="190500"/>
                </a:lnTo>
                <a:lnTo>
                  <a:pt x="1110386" y="203200"/>
                </a:lnTo>
                <a:lnTo>
                  <a:pt x="1113282" y="203200"/>
                </a:lnTo>
                <a:lnTo>
                  <a:pt x="1113282" y="71716"/>
                </a:lnTo>
                <a:lnTo>
                  <a:pt x="1087450" y="63500"/>
                </a:lnTo>
                <a:lnTo>
                  <a:pt x="1062761" y="48729"/>
                </a:lnTo>
                <a:lnTo>
                  <a:pt x="1062761" y="88900"/>
                </a:lnTo>
                <a:lnTo>
                  <a:pt x="1049578" y="88900"/>
                </a:lnTo>
                <a:lnTo>
                  <a:pt x="1052499" y="76200"/>
                </a:lnTo>
                <a:lnTo>
                  <a:pt x="1061351" y="76200"/>
                </a:lnTo>
                <a:lnTo>
                  <a:pt x="1062761" y="88900"/>
                </a:lnTo>
                <a:lnTo>
                  <a:pt x="1062761" y="48729"/>
                </a:lnTo>
                <a:lnTo>
                  <a:pt x="1047788" y="39763"/>
                </a:lnTo>
                <a:lnTo>
                  <a:pt x="1047788" y="114300"/>
                </a:lnTo>
                <a:lnTo>
                  <a:pt x="1041755" y="114300"/>
                </a:lnTo>
                <a:lnTo>
                  <a:pt x="1044867" y="101600"/>
                </a:lnTo>
                <a:lnTo>
                  <a:pt x="1046099" y="101600"/>
                </a:lnTo>
                <a:lnTo>
                  <a:pt x="1047788" y="114300"/>
                </a:lnTo>
                <a:lnTo>
                  <a:pt x="1047788" y="39763"/>
                </a:lnTo>
                <a:lnTo>
                  <a:pt x="1045019" y="38100"/>
                </a:lnTo>
                <a:lnTo>
                  <a:pt x="1036053" y="35636"/>
                </a:lnTo>
                <a:lnTo>
                  <a:pt x="1036053" y="165100"/>
                </a:lnTo>
                <a:lnTo>
                  <a:pt x="1034757" y="177800"/>
                </a:lnTo>
                <a:lnTo>
                  <a:pt x="1023683" y="177800"/>
                </a:lnTo>
                <a:lnTo>
                  <a:pt x="1023175" y="165100"/>
                </a:lnTo>
                <a:lnTo>
                  <a:pt x="1022642" y="165100"/>
                </a:lnTo>
                <a:lnTo>
                  <a:pt x="1022591" y="152400"/>
                </a:lnTo>
                <a:lnTo>
                  <a:pt x="1022807" y="152400"/>
                </a:lnTo>
                <a:lnTo>
                  <a:pt x="1023086" y="139700"/>
                </a:lnTo>
                <a:lnTo>
                  <a:pt x="1012786" y="139700"/>
                </a:lnTo>
                <a:lnTo>
                  <a:pt x="1010716" y="127000"/>
                </a:lnTo>
                <a:lnTo>
                  <a:pt x="1020597" y="127000"/>
                </a:lnTo>
                <a:lnTo>
                  <a:pt x="1023620" y="139700"/>
                </a:lnTo>
                <a:lnTo>
                  <a:pt x="1028738" y="139700"/>
                </a:lnTo>
                <a:lnTo>
                  <a:pt x="1033564" y="152400"/>
                </a:lnTo>
                <a:lnTo>
                  <a:pt x="1035837" y="152400"/>
                </a:lnTo>
                <a:lnTo>
                  <a:pt x="1036053" y="165100"/>
                </a:lnTo>
                <a:lnTo>
                  <a:pt x="1036053" y="35636"/>
                </a:lnTo>
                <a:lnTo>
                  <a:pt x="1006475" y="27495"/>
                </a:lnTo>
                <a:lnTo>
                  <a:pt x="1006475" y="215900"/>
                </a:lnTo>
                <a:lnTo>
                  <a:pt x="1004506" y="215900"/>
                </a:lnTo>
                <a:lnTo>
                  <a:pt x="1003046" y="228600"/>
                </a:lnTo>
                <a:lnTo>
                  <a:pt x="998347" y="215900"/>
                </a:lnTo>
                <a:lnTo>
                  <a:pt x="1003046" y="203200"/>
                </a:lnTo>
                <a:lnTo>
                  <a:pt x="1004506" y="203200"/>
                </a:lnTo>
                <a:lnTo>
                  <a:pt x="1006475" y="215900"/>
                </a:lnTo>
                <a:lnTo>
                  <a:pt x="1006475" y="27495"/>
                </a:lnTo>
                <a:lnTo>
                  <a:pt x="906691" y="0"/>
                </a:lnTo>
                <a:lnTo>
                  <a:pt x="809586" y="0"/>
                </a:lnTo>
                <a:lnTo>
                  <a:pt x="809586" y="152400"/>
                </a:lnTo>
                <a:lnTo>
                  <a:pt x="808659" y="152400"/>
                </a:lnTo>
                <a:lnTo>
                  <a:pt x="806691" y="165100"/>
                </a:lnTo>
                <a:lnTo>
                  <a:pt x="805230" y="165100"/>
                </a:lnTo>
                <a:lnTo>
                  <a:pt x="800531" y="152400"/>
                </a:lnTo>
                <a:lnTo>
                  <a:pt x="805230" y="139700"/>
                </a:lnTo>
                <a:lnTo>
                  <a:pt x="806691" y="139700"/>
                </a:lnTo>
                <a:lnTo>
                  <a:pt x="809586" y="152400"/>
                </a:lnTo>
                <a:lnTo>
                  <a:pt x="809586" y="0"/>
                </a:lnTo>
                <a:lnTo>
                  <a:pt x="770229" y="0"/>
                </a:lnTo>
                <a:lnTo>
                  <a:pt x="770229" y="63500"/>
                </a:lnTo>
                <a:lnTo>
                  <a:pt x="737958" y="63500"/>
                </a:lnTo>
                <a:lnTo>
                  <a:pt x="736003" y="50800"/>
                </a:lnTo>
                <a:lnTo>
                  <a:pt x="734720" y="50800"/>
                </a:lnTo>
                <a:lnTo>
                  <a:pt x="737616" y="38100"/>
                </a:lnTo>
                <a:lnTo>
                  <a:pt x="763358" y="38100"/>
                </a:lnTo>
                <a:lnTo>
                  <a:pt x="767346" y="50800"/>
                </a:lnTo>
                <a:lnTo>
                  <a:pt x="768946" y="50800"/>
                </a:lnTo>
                <a:lnTo>
                  <a:pt x="770229" y="63500"/>
                </a:lnTo>
                <a:lnTo>
                  <a:pt x="770229" y="0"/>
                </a:lnTo>
                <a:lnTo>
                  <a:pt x="695655" y="0"/>
                </a:lnTo>
                <a:lnTo>
                  <a:pt x="667791" y="6667"/>
                </a:lnTo>
                <a:lnTo>
                  <a:pt x="667791" y="25400"/>
                </a:lnTo>
                <a:lnTo>
                  <a:pt x="666584" y="38100"/>
                </a:lnTo>
                <a:lnTo>
                  <a:pt x="662876" y="50800"/>
                </a:lnTo>
                <a:lnTo>
                  <a:pt x="656767" y="50800"/>
                </a:lnTo>
                <a:lnTo>
                  <a:pt x="655421" y="38100"/>
                </a:lnTo>
                <a:lnTo>
                  <a:pt x="653034" y="25400"/>
                </a:lnTo>
                <a:lnTo>
                  <a:pt x="655713" y="25400"/>
                </a:lnTo>
                <a:lnTo>
                  <a:pt x="659866" y="12700"/>
                </a:lnTo>
                <a:lnTo>
                  <a:pt x="662432" y="12700"/>
                </a:lnTo>
                <a:lnTo>
                  <a:pt x="666432" y="25400"/>
                </a:lnTo>
                <a:lnTo>
                  <a:pt x="667791" y="25400"/>
                </a:lnTo>
                <a:lnTo>
                  <a:pt x="667791" y="6667"/>
                </a:lnTo>
                <a:lnTo>
                  <a:pt x="642569" y="12700"/>
                </a:lnTo>
                <a:lnTo>
                  <a:pt x="592594" y="12700"/>
                </a:lnTo>
                <a:lnTo>
                  <a:pt x="545757" y="25400"/>
                </a:lnTo>
                <a:lnTo>
                  <a:pt x="516737" y="38100"/>
                </a:lnTo>
                <a:lnTo>
                  <a:pt x="496277" y="47472"/>
                </a:lnTo>
                <a:lnTo>
                  <a:pt x="496277" y="254000"/>
                </a:lnTo>
                <a:lnTo>
                  <a:pt x="495122" y="266700"/>
                </a:lnTo>
                <a:lnTo>
                  <a:pt x="483235" y="266700"/>
                </a:lnTo>
                <a:lnTo>
                  <a:pt x="481914" y="254000"/>
                </a:lnTo>
                <a:lnTo>
                  <a:pt x="483057" y="241300"/>
                </a:lnTo>
                <a:lnTo>
                  <a:pt x="494931" y="241300"/>
                </a:lnTo>
                <a:lnTo>
                  <a:pt x="496277" y="254000"/>
                </a:lnTo>
                <a:lnTo>
                  <a:pt x="496277" y="47472"/>
                </a:lnTo>
                <a:lnTo>
                  <a:pt x="489013" y="50800"/>
                </a:lnTo>
                <a:lnTo>
                  <a:pt x="482714" y="53835"/>
                </a:lnTo>
                <a:lnTo>
                  <a:pt x="482714" y="101600"/>
                </a:lnTo>
                <a:lnTo>
                  <a:pt x="481380" y="114300"/>
                </a:lnTo>
                <a:lnTo>
                  <a:pt x="469506" y="114300"/>
                </a:lnTo>
                <a:lnTo>
                  <a:pt x="468350" y="101600"/>
                </a:lnTo>
                <a:lnTo>
                  <a:pt x="469684" y="88900"/>
                </a:lnTo>
                <a:lnTo>
                  <a:pt x="481558" y="88900"/>
                </a:lnTo>
                <a:lnTo>
                  <a:pt x="482714" y="101600"/>
                </a:lnTo>
                <a:lnTo>
                  <a:pt x="482714" y="53835"/>
                </a:lnTo>
                <a:lnTo>
                  <a:pt x="462572" y="63500"/>
                </a:lnTo>
                <a:lnTo>
                  <a:pt x="437426" y="76200"/>
                </a:lnTo>
                <a:lnTo>
                  <a:pt x="438658" y="76200"/>
                </a:lnTo>
                <a:lnTo>
                  <a:pt x="439940" y="88900"/>
                </a:lnTo>
                <a:lnTo>
                  <a:pt x="432904" y="88900"/>
                </a:lnTo>
                <a:lnTo>
                  <a:pt x="432181" y="76263"/>
                </a:lnTo>
                <a:lnTo>
                  <a:pt x="417144" y="85686"/>
                </a:lnTo>
                <a:lnTo>
                  <a:pt x="417144" y="114300"/>
                </a:lnTo>
                <a:lnTo>
                  <a:pt x="417144" y="698500"/>
                </a:lnTo>
                <a:lnTo>
                  <a:pt x="415810" y="698500"/>
                </a:lnTo>
                <a:lnTo>
                  <a:pt x="412000" y="711200"/>
                </a:lnTo>
                <a:lnTo>
                  <a:pt x="407619" y="711200"/>
                </a:lnTo>
                <a:lnTo>
                  <a:pt x="403936" y="698500"/>
                </a:lnTo>
                <a:lnTo>
                  <a:pt x="402780" y="685800"/>
                </a:lnTo>
                <a:lnTo>
                  <a:pt x="404114" y="685800"/>
                </a:lnTo>
                <a:lnTo>
                  <a:pt x="407873" y="673100"/>
                </a:lnTo>
                <a:lnTo>
                  <a:pt x="412305" y="673100"/>
                </a:lnTo>
                <a:lnTo>
                  <a:pt x="415988" y="685800"/>
                </a:lnTo>
                <a:lnTo>
                  <a:pt x="417144" y="698500"/>
                </a:lnTo>
                <a:lnTo>
                  <a:pt x="417144" y="114300"/>
                </a:lnTo>
                <a:lnTo>
                  <a:pt x="415810" y="127000"/>
                </a:lnTo>
                <a:lnTo>
                  <a:pt x="403936" y="127000"/>
                </a:lnTo>
                <a:lnTo>
                  <a:pt x="402780" y="114300"/>
                </a:lnTo>
                <a:lnTo>
                  <a:pt x="404114" y="101600"/>
                </a:lnTo>
                <a:lnTo>
                  <a:pt x="415988" y="101600"/>
                </a:lnTo>
                <a:lnTo>
                  <a:pt x="417144" y="114300"/>
                </a:lnTo>
                <a:lnTo>
                  <a:pt x="417144" y="85686"/>
                </a:lnTo>
                <a:lnTo>
                  <a:pt x="412000" y="88900"/>
                </a:lnTo>
                <a:lnTo>
                  <a:pt x="392684" y="101600"/>
                </a:lnTo>
                <a:lnTo>
                  <a:pt x="387959" y="104876"/>
                </a:lnTo>
                <a:lnTo>
                  <a:pt x="387959" y="647700"/>
                </a:lnTo>
                <a:lnTo>
                  <a:pt x="387959" y="673100"/>
                </a:lnTo>
                <a:lnTo>
                  <a:pt x="387019" y="685800"/>
                </a:lnTo>
                <a:lnTo>
                  <a:pt x="378891" y="685800"/>
                </a:lnTo>
                <a:lnTo>
                  <a:pt x="383590" y="673100"/>
                </a:lnTo>
                <a:lnTo>
                  <a:pt x="387959" y="673100"/>
                </a:lnTo>
                <a:lnTo>
                  <a:pt x="387959" y="647700"/>
                </a:lnTo>
                <a:lnTo>
                  <a:pt x="380161" y="647700"/>
                </a:lnTo>
                <a:lnTo>
                  <a:pt x="379222" y="635000"/>
                </a:lnTo>
                <a:lnTo>
                  <a:pt x="387019" y="635000"/>
                </a:lnTo>
                <a:lnTo>
                  <a:pt x="387959" y="647700"/>
                </a:lnTo>
                <a:lnTo>
                  <a:pt x="387959" y="104876"/>
                </a:lnTo>
                <a:lnTo>
                  <a:pt x="374307" y="114300"/>
                </a:lnTo>
                <a:lnTo>
                  <a:pt x="356870" y="127000"/>
                </a:lnTo>
                <a:lnTo>
                  <a:pt x="350913" y="133413"/>
                </a:lnTo>
                <a:lnTo>
                  <a:pt x="350913" y="330200"/>
                </a:lnTo>
                <a:lnTo>
                  <a:pt x="350862" y="622300"/>
                </a:lnTo>
                <a:lnTo>
                  <a:pt x="349631" y="635000"/>
                </a:lnTo>
                <a:lnTo>
                  <a:pt x="347687" y="642175"/>
                </a:lnTo>
                <a:lnTo>
                  <a:pt x="347687" y="685800"/>
                </a:lnTo>
                <a:lnTo>
                  <a:pt x="338836" y="685800"/>
                </a:lnTo>
                <a:lnTo>
                  <a:pt x="340537" y="673100"/>
                </a:lnTo>
                <a:lnTo>
                  <a:pt x="344868" y="673100"/>
                </a:lnTo>
                <a:lnTo>
                  <a:pt x="347687" y="685800"/>
                </a:lnTo>
                <a:lnTo>
                  <a:pt x="347687" y="642175"/>
                </a:lnTo>
                <a:lnTo>
                  <a:pt x="346189" y="647700"/>
                </a:lnTo>
                <a:lnTo>
                  <a:pt x="340334" y="647700"/>
                </a:lnTo>
                <a:lnTo>
                  <a:pt x="338823" y="635000"/>
                </a:lnTo>
                <a:lnTo>
                  <a:pt x="335826" y="622300"/>
                </a:lnTo>
                <a:lnTo>
                  <a:pt x="337756" y="609600"/>
                </a:lnTo>
                <a:lnTo>
                  <a:pt x="339458" y="609600"/>
                </a:lnTo>
                <a:lnTo>
                  <a:pt x="341439" y="596900"/>
                </a:lnTo>
                <a:lnTo>
                  <a:pt x="337058" y="584200"/>
                </a:lnTo>
                <a:lnTo>
                  <a:pt x="343649" y="558800"/>
                </a:lnTo>
                <a:lnTo>
                  <a:pt x="345452" y="571500"/>
                </a:lnTo>
                <a:lnTo>
                  <a:pt x="347319" y="571500"/>
                </a:lnTo>
                <a:lnTo>
                  <a:pt x="348881" y="584200"/>
                </a:lnTo>
                <a:lnTo>
                  <a:pt x="349999" y="584200"/>
                </a:lnTo>
                <a:lnTo>
                  <a:pt x="348449" y="596900"/>
                </a:lnTo>
                <a:lnTo>
                  <a:pt x="346722" y="596900"/>
                </a:lnTo>
                <a:lnTo>
                  <a:pt x="349897" y="609600"/>
                </a:lnTo>
                <a:lnTo>
                  <a:pt x="350862" y="622300"/>
                </a:lnTo>
                <a:lnTo>
                  <a:pt x="350862" y="330200"/>
                </a:lnTo>
                <a:lnTo>
                  <a:pt x="349554" y="330200"/>
                </a:lnTo>
                <a:lnTo>
                  <a:pt x="345554" y="342900"/>
                </a:lnTo>
                <a:lnTo>
                  <a:pt x="342988" y="342900"/>
                </a:lnTo>
                <a:lnTo>
                  <a:pt x="338836" y="330200"/>
                </a:lnTo>
                <a:lnTo>
                  <a:pt x="336169" y="330200"/>
                </a:lnTo>
                <a:lnTo>
                  <a:pt x="338543" y="317500"/>
                </a:lnTo>
                <a:lnTo>
                  <a:pt x="339890" y="317500"/>
                </a:lnTo>
                <a:lnTo>
                  <a:pt x="341731" y="304800"/>
                </a:lnTo>
                <a:lnTo>
                  <a:pt x="345998" y="304800"/>
                </a:lnTo>
                <a:lnTo>
                  <a:pt x="349707" y="317500"/>
                </a:lnTo>
                <a:lnTo>
                  <a:pt x="350913" y="330200"/>
                </a:lnTo>
                <a:lnTo>
                  <a:pt x="350913" y="133413"/>
                </a:lnTo>
                <a:lnTo>
                  <a:pt x="337642" y="147675"/>
                </a:lnTo>
                <a:lnTo>
                  <a:pt x="337642" y="279400"/>
                </a:lnTo>
                <a:lnTo>
                  <a:pt x="337515" y="292100"/>
                </a:lnTo>
                <a:lnTo>
                  <a:pt x="337032" y="304800"/>
                </a:lnTo>
                <a:lnTo>
                  <a:pt x="335546" y="304800"/>
                </a:lnTo>
                <a:lnTo>
                  <a:pt x="335546" y="546100"/>
                </a:lnTo>
                <a:lnTo>
                  <a:pt x="301904" y="546100"/>
                </a:lnTo>
                <a:lnTo>
                  <a:pt x="292684" y="558800"/>
                </a:lnTo>
                <a:lnTo>
                  <a:pt x="282409" y="558800"/>
                </a:lnTo>
                <a:lnTo>
                  <a:pt x="282409" y="584200"/>
                </a:lnTo>
                <a:lnTo>
                  <a:pt x="277710" y="596900"/>
                </a:lnTo>
                <a:lnTo>
                  <a:pt x="274281" y="596900"/>
                </a:lnTo>
                <a:lnTo>
                  <a:pt x="276250" y="584200"/>
                </a:lnTo>
                <a:lnTo>
                  <a:pt x="282409" y="584200"/>
                </a:lnTo>
                <a:lnTo>
                  <a:pt x="282409" y="558800"/>
                </a:lnTo>
                <a:lnTo>
                  <a:pt x="273138" y="558800"/>
                </a:lnTo>
                <a:lnTo>
                  <a:pt x="273278" y="546100"/>
                </a:lnTo>
                <a:lnTo>
                  <a:pt x="279285" y="546100"/>
                </a:lnTo>
                <a:lnTo>
                  <a:pt x="281990" y="533400"/>
                </a:lnTo>
                <a:lnTo>
                  <a:pt x="281228" y="533400"/>
                </a:lnTo>
                <a:lnTo>
                  <a:pt x="275729" y="520700"/>
                </a:lnTo>
                <a:lnTo>
                  <a:pt x="271741" y="508000"/>
                </a:lnTo>
                <a:lnTo>
                  <a:pt x="270230" y="508000"/>
                </a:lnTo>
                <a:lnTo>
                  <a:pt x="270433" y="495300"/>
                </a:lnTo>
                <a:lnTo>
                  <a:pt x="271627" y="495300"/>
                </a:lnTo>
                <a:lnTo>
                  <a:pt x="272961" y="482600"/>
                </a:lnTo>
                <a:lnTo>
                  <a:pt x="279679" y="482600"/>
                </a:lnTo>
                <a:lnTo>
                  <a:pt x="282600" y="495300"/>
                </a:lnTo>
                <a:lnTo>
                  <a:pt x="288759" y="508000"/>
                </a:lnTo>
                <a:lnTo>
                  <a:pt x="323748" y="508000"/>
                </a:lnTo>
                <a:lnTo>
                  <a:pt x="328828" y="520700"/>
                </a:lnTo>
                <a:lnTo>
                  <a:pt x="334111" y="533400"/>
                </a:lnTo>
                <a:lnTo>
                  <a:pt x="333692" y="533400"/>
                </a:lnTo>
                <a:lnTo>
                  <a:pt x="335546" y="546100"/>
                </a:lnTo>
                <a:lnTo>
                  <a:pt x="335546" y="304800"/>
                </a:lnTo>
                <a:lnTo>
                  <a:pt x="324700" y="304800"/>
                </a:lnTo>
                <a:lnTo>
                  <a:pt x="323811" y="292100"/>
                </a:lnTo>
                <a:lnTo>
                  <a:pt x="324243" y="292100"/>
                </a:lnTo>
                <a:lnTo>
                  <a:pt x="324243" y="279400"/>
                </a:lnTo>
                <a:lnTo>
                  <a:pt x="323202" y="266700"/>
                </a:lnTo>
                <a:lnTo>
                  <a:pt x="325539" y="254000"/>
                </a:lnTo>
                <a:lnTo>
                  <a:pt x="334213" y="254000"/>
                </a:lnTo>
                <a:lnTo>
                  <a:pt x="337146" y="266700"/>
                </a:lnTo>
                <a:lnTo>
                  <a:pt x="337515" y="266700"/>
                </a:lnTo>
                <a:lnTo>
                  <a:pt x="337642" y="279400"/>
                </a:lnTo>
                <a:lnTo>
                  <a:pt x="337642" y="147675"/>
                </a:lnTo>
                <a:lnTo>
                  <a:pt x="321424" y="165100"/>
                </a:lnTo>
                <a:lnTo>
                  <a:pt x="307759" y="176415"/>
                </a:lnTo>
                <a:lnTo>
                  <a:pt x="307759" y="469900"/>
                </a:lnTo>
                <a:lnTo>
                  <a:pt x="304927" y="482600"/>
                </a:lnTo>
                <a:lnTo>
                  <a:pt x="300609" y="482600"/>
                </a:lnTo>
                <a:lnTo>
                  <a:pt x="298907" y="469900"/>
                </a:lnTo>
                <a:lnTo>
                  <a:pt x="307759" y="469900"/>
                </a:lnTo>
                <a:lnTo>
                  <a:pt x="307759" y="176415"/>
                </a:lnTo>
                <a:lnTo>
                  <a:pt x="297497" y="184912"/>
                </a:lnTo>
                <a:lnTo>
                  <a:pt x="297497" y="419100"/>
                </a:lnTo>
                <a:lnTo>
                  <a:pt x="284314" y="419100"/>
                </a:lnTo>
                <a:lnTo>
                  <a:pt x="287235" y="406400"/>
                </a:lnTo>
                <a:lnTo>
                  <a:pt x="296087" y="406400"/>
                </a:lnTo>
                <a:lnTo>
                  <a:pt x="297497" y="419100"/>
                </a:lnTo>
                <a:lnTo>
                  <a:pt x="297497" y="184912"/>
                </a:lnTo>
                <a:lnTo>
                  <a:pt x="290741" y="190500"/>
                </a:lnTo>
                <a:lnTo>
                  <a:pt x="264820" y="228600"/>
                </a:lnTo>
                <a:lnTo>
                  <a:pt x="258305" y="240334"/>
                </a:lnTo>
                <a:lnTo>
                  <a:pt x="258305" y="508000"/>
                </a:lnTo>
                <a:lnTo>
                  <a:pt x="245122" y="508000"/>
                </a:lnTo>
                <a:lnTo>
                  <a:pt x="253619" y="495300"/>
                </a:lnTo>
                <a:lnTo>
                  <a:pt x="258305" y="508000"/>
                </a:lnTo>
                <a:lnTo>
                  <a:pt x="258305" y="240334"/>
                </a:lnTo>
                <a:lnTo>
                  <a:pt x="244741" y="264744"/>
                </a:lnTo>
                <a:lnTo>
                  <a:pt x="244741" y="355600"/>
                </a:lnTo>
                <a:lnTo>
                  <a:pt x="231559" y="355600"/>
                </a:lnTo>
                <a:lnTo>
                  <a:pt x="236245" y="342900"/>
                </a:lnTo>
                <a:lnTo>
                  <a:pt x="244741" y="355600"/>
                </a:lnTo>
                <a:lnTo>
                  <a:pt x="244741" y="264744"/>
                </a:lnTo>
                <a:lnTo>
                  <a:pt x="227203" y="304800"/>
                </a:lnTo>
                <a:lnTo>
                  <a:pt x="215442" y="342900"/>
                </a:lnTo>
                <a:lnTo>
                  <a:pt x="208394" y="381000"/>
                </a:lnTo>
                <a:lnTo>
                  <a:pt x="206044" y="419100"/>
                </a:lnTo>
                <a:lnTo>
                  <a:pt x="208280" y="457200"/>
                </a:lnTo>
                <a:lnTo>
                  <a:pt x="214985" y="495300"/>
                </a:lnTo>
                <a:lnTo>
                  <a:pt x="226148" y="533400"/>
                </a:lnTo>
                <a:lnTo>
                  <a:pt x="241795" y="571500"/>
                </a:lnTo>
                <a:lnTo>
                  <a:pt x="273304" y="609600"/>
                </a:lnTo>
                <a:lnTo>
                  <a:pt x="285394" y="635000"/>
                </a:lnTo>
                <a:lnTo>
                  <a:pt x="288988" y="622300"/>
                </a:lnTo>
                <a:lnTo>
                  <a:pt x="297497" y="635000"/>
                </a:lnTo>
                <a:lnTo>
                  <a:pt x="291185" y="635000"/>
                </a:lnTo>
                <a:lnTo>
                  <a:pt x="301739" y="647700"/>
                </a:lnTo>
                <a:lnTo>
                  <a:pt x="336461" y="685800"/>
                </a:lnTo>
                <a:lnTo>
                  <a:pt x="366941" y="711200"/>
                </a:lnTo>
                <a:lnTo>
                  <a:pt x="399453" y="736600"/>
                </a:lnTo>
                <a:lnTo>
                  <a:pt x="433997" y="762000"/>
                </a:lnTo>
                <a:lnTo>
                  <a:pt x="470585" y="787400"/>
                </a:lnTo>
                <a:lnTo>
                  <a:pt x="485000" y="787400"/>
                </a:lnTo>
                <a:lnTo>
                  <a:pt x="499478" y="800100"/>
                </a:lnTo>
                <a:lnTo>
                  <a:pt x="514007" y="800100"/>
                </a:lnTo>
                <a:lnTo>
                  <a:pt x="528586" y="812800"/>
                </a:lnTo>
                <a:lnTo>
                  <a:pt x="531647" y="812800"/>
                </a:lnTo>
                <a:lnTo>
                  <a:pt x="623722" y="863600"/>
                </a:lnTo>
                <a:lnTo>
                  <a:pt x="662533" y="889000"/>
                </a:lnTo>
                <a:lnTo>
                  <a:pt x="700989" y="901700"/>
                </a:lnTo>
                <a:lnTo>
                  <a:pt x="739114" y="927100"/>
                </a:lnTo>
                <a:lnTo>
                  <a:pt x="776884" y="939800"/>
                </a:lnTo>
                <a:lnTo>
                  <a:pt x="797318" y="952500"/>
                </a:lnTo>
                <a:lnTo>
                  <a:pt x="817130" y="965200"/>
                </a:lnTo>
                <a:lnTo>
                  <a:pt x="836320" y="977900"/>
                </a:lnTo>
                <a:lnTo>
                  <a:pt x="854900" y="990600"/>
                </a:lnTo>
                <a:lnTo>
                  <a:pt x="864400" y="990600"/>
                </a:lnTo>
                <a:lnTo>
                  <a:pt x="876465" y="1003300"/>
                </a:lnTo>
                <a:lnTo>
                  <a:pt x="888263" y="1016000"/>
                </a:lnTo>
                <a:lnTo>
                  <a:pt x="899769" y="1016000"/>
                </a:lnTo>
                <a:lnTo>
                  <a:pt x="910996" y="1028700"/>
                </a:lnTo>
                <a:lnTo>
                  <a:pt x="932637" y="1041400"/>
                </a:lnTo>
                <a:lnTo>
                  <a:pt x="952588" y="1066800"/>
                </a:lnTo>
                <a:lnTo>
                  <a:pt x="970851" y="1079500"/>
                </a:lnTo>
                <a:lnTo>
                  <a:pt x="987437" y="1104900"/>
                </a:lnTo>
                <a:lnTo>
                  <a:pt x="988288" y="1092200"/>
                </a:lnTo>
                <a:lnTo>
                  <a:pt x="994918" y="1092200"/>
                </a:lnTo>
                <a:lnTo>
                  <a:pt x="992378" y="1104900"/>
                </a:lnTo>
                <a:lnTo>
                  <a:pt x="997051" y="1117600"/>
                </a:lnTo>
                <a:lnTo>
                  <a:pt x="1005662" y="1117600"/>
                </a:lnTo>
                <a:lnTo>
                  <a:pt x="1021295" y="1155700"/>
                </a:lnTo>
                <a:lnTo>
                  <a:pt x="1032471" y="1181100"/>
                </a:lnTo>
                <a:lnTo>
                  <a:pt x="1039177" y="1206500"/>
                </a:lnTo>
                <a:lnTo>
                  <a:pt x="1041412" y="1244600"/>
                </a:lnTo>
                <a:lnTo>
                  <a:pt x="1040244" y="1270000"/>
                </a:lnTo>
                <a:lnTo>
                  <a:pt x="1036739" y="1282700"/>
                </a:lnTo>
                <a:lnTo>
                  <a:pt x="1030922" y="1308100"/>
                </a:lnTo>
                <a:lnTo>
                  <a:pt x="1022769" y="1333500"/>
                </a:lnTo>
                <a:lnTo>
                  <a:pt x="1022502" y="1333500"/>
                </a:lnTo>
                <a:lnTo>
                  <a:pt x="1017968" y="1346200"/>
                </a:lnTo>
                <a:lnTo>
                  <a:pt x="1012964" y="1346200"/>
                </a:lnTo>
                <a:lnTo>
                  <a:pt x="1010018" y="1353007"/>
                </a:lnTo>
                <a:lnTo>
                  <a:pt x="1010018" y="1485900"/>
                </a:lnTo>
                <a:lnTo>
                  <a:pt x="996823" y="1485900"/>
                </a:lnTo>
                <a:lnTo>
                  <a:pt x="1001509" y="1473200"/>
                </a:lnTo>
                <a:lnTo>
                  <a:pt x="1010018" y="1485900"/>
                </a:lnTo>
                <a:lnTo>
                  <a:pt x="1010018" y="1353007"/>
                </a:lnTo>
                <a:lnTo>
                  <a:pt x="1007465" y="1358900"/>
                </a:lnTo>
                <a:lnTo>
                  <a:pt x="1006843" y="1360233"/>
                </a:lnTo>
                <a:lnTo>
                  <a:pt x="1006843" y="1397000"/>
                </a:lnTo>
                <a:lnTo>
                  <a:pt x="1004887" y="1409700"/>
                </a:lnTo>
                <a:lnTo>
                  <a:pt x="998728" y="1409700"/>
                </a:lnTo>
                <a:lnTo>
                  <a:pt x="1003414" y="1397000"/>
                </a:lnTo>
                <a:lnTo>
                  <a:pt x="1006843" y="1397000"/>
                </a:lnTo>
                <a:lnTo>
                  <a:pt x="1006843" y="1360233"/>
                </a:lnTo>
                <a:lnTo>
                  <a:pt x="1001496" y="1371600"/>
                </a:lnTo>
                <a:lnTo>
                  <a:pt x="991247" y="1384300"/>
                </a:lnTo>
                <a:lnTo>
                  <a:pt x="983526" y="1393228"/>
                </a:lnTo>
                <a:lnTo>
                  <a:pt x="983526" y="1422400"/>
                </a:lnTo>
                <a:lnTo>
                  <a:pt x="983183" y="1422400"/>
                </a:lnTo>
                <a:lnTo>
                  <a:pt x="982268" y="1435100"/>
                </a:lnTo>
                <a:lnTo>
                  <a:pt x="980694" y="1435100"/>
                </a:lnTo>
                <a:lnTo>
                  <a:pt x="978827" y="1447800"/>
                </a:lnTo>
                <a:lnTo>
                  <a:pt x="975233" y="1447800"/>
                </a:lnTo>
                <a:lnTo>
                  <a:pt x="973366" y="1435100"/>
                </a:lnTo>
                <a:lnTo>
                  <a:pt x="971804" y="1435100"/>
                </a:lnTo>
                <a:lnTo>
                  <a:pt x="970889" y="1422400"/>
                </a:lnTo>
                <a:lnTo>
                  <a:pt x="970559" y="1422400"/>
                </a:lnTo>
                <a:lnTo>
                  <a:pt x="974839" y="1409700"/>
                </a:lnTo>
                <a:lnTo>
                  <a:pt x="979233" y="1409700"/>
                </a:lnTo>
                <a:lnTo>
                  <a:pt x="983526" y="1422400"/>
                </a:lnTo>
                <a:lnTo>
                  <a:pt x="983526" y="1393228"/>
                </a:lnTo>
                <a:lnTo>
                  <a:pt x="980262" y="1397000"/>
                </a:lnTo>
                <a:lnTo>
                  <a:pt x="968540" y="1409700"/>
                </a:lnTo>
                <a:lnTo>
                  <a:pt x="968171" y="1410081"/>
                </a:lnTo>
                <a:lnTo>
                  <a:pt x="968171" y="1638300"/>
                </a:lnTo>
                <a:lnTo>
                  <a:pt x="960043" y="1638300"/>
                </a:lnTo>
                <a:lnTo>
                  <a:pt x="959116" y="1625600"/>
                </a:lnTo>
                <a:lnTo>
                  <a:pt x="963485" y="1625600"/>
                </a:lnTo>
                <a:lnTo>
                  <a:pt x="968171" y="1638300"/>
                </a:lnTo>
                <a:lnTo>
                  <a:pt x="968171" y="1410081"/>
                </a:lnTo>
                <a:lnTo>
                  <a:pt x="968057" y="1587500"/>
                </a:lnTo>
                <a:lnTo>
                  <a:pt x="961466" y="1600200"/>
                </a:lnTo>
                <a:lnTo>
                  <a:pt x="955040" y="1600200"/>
                </a:lnTo>
                <a:lnTo>
                  <a:pt x="952131" y="1612900"/>
                </a:lnTo>
                <a:lnTo>
                  <a:pt x="950671" y="1612900"/>
                </a:lnTo>
                <a:lnTo>
                  <a:pt x="945972" y="1600200"/>
                </a:lnTo>
                <a:lnTo>
                  <a:pt x="946429" y="1600200"/>
                </a:lnTo>
                <a:lnTo>
                  <a:pt x="945337" y="1587500"/>
                </a:lnTo>
                <a:lnTo>
                  <a:pt x="948626" y="1587500"/>
                </a:lnTo>
                <a:lnTo>
                  <a:pt x="953262" y="1574800"/>
                </a:lnTo>
                <a:lnTo>
                  <a:pt x="962075" y="1574800"/>
                </a:lnTo>
                <a:lnTo>
                  <a:pt x="966228" y="1587500"/>
                </a:lnTo>
                <a:lnTo>
                  <a:pt x="968057" y="1587500"/>
                </a:lnTo>
                <a:lnTo>
                  <a:pt x="968057" y="1410195"/>
                </a:lnTo>
                <a:lnTo>
                  <a:pt x="956094" y="1422400"/>
                </a:lnTo>
                <a:lnTo>
                  <a:pt x="956449" y="1435100"/>
                </a:lnTo>
                <a:lnTo>
                  <a:pt x="956945" y="1460500"/>
                </a:lnTo>
                <a:lnTo>
                  <a:pt x="957313" y="1460500"/>
                </a:lnTo>
                <a:lnTo>
                  <a:pt x="957694" y="1473200"/>
                </a:lnTo>
                <a:lnTo>
                  <a:pt x="958176" y="1485900"/>
                </a:lnTo>
                <a:lnTo>
                  <a:pt x="958850" y="1498600"/>
                </a:lnTo>
                <a:lnTo>
                  <a:pt x="959840" y="1498600"/>
                </a:lnTo>
                <a:lnTo>
                  <a:pt x="961732" y="1524000"/>
                </a:lnTo>
                <a:lnTo>
                  <a:pt x="962190" y="1524000"/>
                </a:lnTo>
                <a:lnTo>
                  <a:pt x="961034" y="1536700"/>
                </a:lnTo>
                <a:lnTo>
                  <a:pt x="958088" y="1536700"/>
                </a:lnTo>
                <a:lnTo>
                  <a:pt x="955306" y="1549400"/>
                </a:lnTo>
                <a:lnTo>
                  <a:pt x="944930" y="1549400"/>
                </a:lnTo>
                <a:lnTo>
                  <a:pt x="944867" y="1536700"/>
                </a:lnTo>
                <a:lnTo>
                  <a:pt x="941844" y="1526032"/>
                </a:lnTo>
                <a:lnTo>
                  <a:pt x="941844" y="1651000"/>
                </a:lnTo>
                <a:lnTo>
                  <a:pt x="936015" y="1651000"/>
                </a:lnTo>
                <a:lnTo>
                  <a:pt x="934034" y="1638300"/>
                </a:lnTo>
                <a:lnTo>
                  <a:pt x="936015" y="1638300"/>
                </a:lnTo>
                <a:lnTo>
                  <a:pt x="937475" y="1625600"/>
                </a:lnTo>
                <a:lnTo>
                  <a:pt x="938936" y="1638300"/>
                </a:lnTo>
                <a:lnTo>
                  <a:pt x="940904" y="1638300"/>
                </a:lnTo>
                <a:lnTo>
                  <a:pt x="941844" y="1651000"/>
                </a:lnTo>
                <a:lnTo>
                  <a:pt x="941844" y="1526032"/>
                </a:lnTo>
                <a:lnTo>
                  <a:pt x="941273" y="1524000"/>
                </a:lnTo>
                <a:lnTo>
                  <a:pt x="934402" y="1498600"/>
                </a:lnTo>
                <a:lnTo>
                  <a:pt x="929144" y="1485900"/>
                </a:lnTo>
                <a:lnTo>
                  <a:pt x="930376" y="1460500"/>
                </a:lnTo>
                <a:lnTo>
                  <a:pt x="931557" y="1460500"/>
                </a:lnTo>
                <a:lnTo>
                  <a:pt x="930478" y="1447800"/>
                </a:lnTo>
                <a:lnTo>
                  <a:pt x="928509" y="1435100"/>
                </a:lnTo>
                <a:lnTo>
                  <a:pt x="928281" y="1435493"/>
                </a:lnTo>
                <a:lnTo>
                  <a:pt x="928281" y="1676400"/>
                </a:lnTo>
                <a:lnTo>
                  <a:pt x="923925" y="1676400"/>
                </a:lnTo>
                <a:lnTo>
                  <a:pt x="919226" y="1663700"/>
                </a:lnTo>
                <a:lnTo>
                  <a:pt x="927354" y="1663700"/>
                </a:lnTo>
                <a:lnTo>
                  <a:pt x="928281" y="1676400"/>
                </a:lnTo>
                <a:lnTo>
                  <a:pt x="928281" y="1435493"/>
                </a:lnTo>
                <a:lnTo>
                  <a:pt x="921054" y="1447800"/>
                </a:lnTo>
                <a:lnTo>
                  <a:pt x="913409" y="1447800"/>
                </a:lnTo>
                <a:lnTo>
                  <a:pt x="905560" y="1460500"/>
                </a:lnTo>
                <a:lnTo>
                  <a:pt x="904176" y="1460500"/>
                </a:lnTo>
                <a:lnTo>
                  <a:pt x="904176" y="1600200"/>
                </a:lnTo>
                <a:lnTo>
                  <a:pt x="902868" y="1612900"/>
                </a:lnTo>
                <a:lnTo>
                  <a:pt x="891298" y="1612900"/>
                </a:lnTo>
                <a:lnTo>
                  <a:pt x="890765" y="1600200"/>
                </a:lnTo>
                <a:lnTo>
                  <a:pt x="890943" y="1587500"/>
                </a:lnTo>
                <a:lnTo>
                  <a:pt x="891209" y="1574800"/>
                </a:lnTo>
                <a:lnTo>
                  <a:pt x="896327" y="1574800"/>
                </a:lnTo>
                <a:lnTo>
                  <a:pt x="896861" y="1587500"/>
                </a:lnTo>
                <a:lnTo>
                  <a:pt x="901687" y="1587500"/>
                </a:lnTo>
                <a:lnTo>
                  <a:pt x="903960" y="1600200"/>
                </a:lnTo>
                <a:lnTo>
                  <a:pt x="904176" y="1600200"/>
                </a:lnTo>
                <a:lnTo>
                  <a:pt x="904176" y="1460500"/>
                </a:lnTo>
                <a:lnTo>
                  <a:pt x="897521" y="1460500"/>
                </a:lnTo>
                <a:lnTo>
                  <a:pt x="891273" y="1462900"/>
                </a:lnTo>
                <a:lnTo>
                  <a:pt x="891273" y="1562100"/>
                </a:lnTo>
                <a:lnTo>
                  <a:pt x="890955" y="1574800"/>
                </a:lnTo>
                <a:lnTo>
                  <a:pt x="877443" y="1574800"/>
                </a:lnTo>
                <a:lnTo>
                  <a:pt x="877760" y="1562100"/>
                </a:lnTo>
                <a:lnTo>
                  <a:pt x="869492" y="1562100"/>
                </a:lnTo>
                <a:lnTo>
                  <a:pt x="867727" y="1549400"/>
                </a:lnTo>
                <a:lnTo>
                  <a:pt x="878560" y="1549400"/>
                </a:lnTo>
                <a:lnTo>
                  <a:pt x="878535" y="1562100"/>
                </a:lnTo>
                <a:lnTo>
                  <a:pt x="891273" y="1562100"/>
                </a:lnTo>
                <a:lnTo>
                  <a:pt x="891273" y="1462900"/>
                </a:lnTo>
                <a:lnTo>
                  <a:pt x="864450" y="1473200"/>
                </a:lnTo>
                <a:lnTo>
                  <a:pt x="829310" y="1498600"/>
                </a:lnTo>
                <a:lnTo>
                  <a:pt x="798525" y="1509102"/>
                </a:lnTo>
                <a:lnTo>
                  <a:pt x="798525" y="1612900"/>
                </a:lnTo>
                <a:lnTo>
                  <a:pt x="798474" y="1625600"/>
                </a:lnTo>
                <a:lnTo>
                  <a:pt x="770305" y="1625600"/>
                </a:lnTo>
                <a:lnTo>
                  <a:pt x="760742" y="1612900"/>
                </a:lnTo>
                <a:lnTo>
                  <a:pt x="751217" y="1612900"/>
                </a:lnTo>
                <a:lnTo>
                  <a:pt x="745261" y="1600200"/>
                </a:lnTo>
                <a:lnTo>
                  <a:pt x="750316" y="1600200"/>
                </a:lnTo>
                <a:lnTo>
                  <a:pt x="755243" y="1587500"/>
                </a:lnTo>
                <a:lnTo>
                  <a:pt x="758380" y="1574800"/>
                </a:lnTo>
                <a:lnTo>
                  <a:pt x="759879" y="1574800"/>
                </a:lnTo>
                <a:lnTo>
                  <a:pt x="759853" y="1562100"/>
                </a:lnTo>
                <a:lnTo>
                  <a:pt x="759726" y="1562100"/>
                </a:lnTo>
                <a:lnTo>
                  <a:pt x="765086" y="1549400"/>
                </a:lnTo>
                <a:lnTo>
                  <a:pt x="769442" y="1549400"/>
                </a:lnTo>
                <a:lnTo>
                  <a:pt x="772642" y="1562100"/>
                </a:lnTo>
                <a:lnTo>
                  <a:pt x="772401" y="1562100"/>
                </a:lnTo>
                <a:lnTo>
                  <a:pt x="772337" y="1574800"/>
                </a:lnTo>
                <a:lnTo>
                  <a:pt x="777240" y="1587500"/>
                </a:lnTo>
                <a:lnTo>
                  <a:pt x="785126" y="1587500"/>
                </a:lnTo>
                <a:lnTo>
                  <a:pt x="794004" y="1600200"/>
                </a:lnTo>
                <a:lnTo>
                  <a:pt x="797179" y="1600200"/>
                </a:lnTo>
                <a:lnTo>
                  <a:pt x="798525" y="1612900"/>
                </a:lnTo>
                <a:lnTo>
                  <a:pt x="798525" y="1509102"/>
                </a:lnTo>
                <a:lnTo>
                  <a:pt x="792060" y="1511300"/>
                </a:lnTo>
                <a:lnTo>
                  <a:pt x="752741" y="1524000"/>
                </a:lnTo>
                <a:lnTo>
                  <a:pt x="733069" y="1524000"/>
                </a:lnTo>
                <a:lnTo>
                  <a:pt x="733069" y="1574800"/>
                </a:lnTo>
                <a:lnTo>
                  <a:pt x="724573" y="1587500"/>
                </a:lnTo>
                <a:lnTo>
                  <a:pt x="719874" y="1574800"/>
                </a:lnTo>
                <a:lnTo>
                  <a:pt x="733069" y="1574800"/>
                </a:lnTo>
                <a:lnTo>
                  <a:pt x="733069" y="1524000"/>
                </a:lnTo>
                <a:lnTo>
                  <a:pt x="712368" y="1524000"/>
                </a:lnTo>
                <a:lnTo>
                  <a:pt x="671995" y="1536700"/>
                </a:lnTo>
                <a:lnTo>
                  <a:pt x="675030" y="1536700"/>
                </a:lnTo>
                <a:lnTo>
                  <a:pt x="678192" y="1549400"/>
                </a:lnTo>
                <a:lnTo>
                  <a:pt x="678357" y="1549400"/>
                </a:lnTo>
                <a:lnTo>
                  <a:pt x="675881" y="1562100"/>
                </a:lnTo>
                <a:lnTo>
                  <a:pt x="666838" y="1562100"/>
                </a:lnTo>
                <a:lnTo>
                  <a:pt x="666838" y="1651000"/>
                </a:lnTo>
                <a:lnTo>
                  <a:pt x="666623" y="1663700"/>
                </a:lnTo>
                <a:lnTo>
                  <a:pt x="665467" y="1676400"/>
                </a:lnTo>
                <a:lnTo>
                  <a:pt x="642823" y="1676400"/>
                </a:lnTo>
                <a:lnTo>
                  <a:pt x="640638" y="1663700"/>
                </a:lnTo>
                <a:lnTo>
                  <a:pt x="640816" y="1651000"/>
                </a:lnTo>
                <a:lnTo>
                  <a:pt x="643915" y="1651000"/>
                </a:lnTo>
                <a:lnTo>
                  <a:pt x="648449" y="1638300"/>
                </a:lnTo>
                <a:lnTo>
                  <a:pt x="661149" y="1638300"/>
                </a:lnTo>
                <a:lnTo>
                  <a:pt x="664946" y="1651000"/>
                </a:lnTo>
                <a:lnTo>
                  <a:pt x="666838" y="1651000"/>
                </a:lnTo>
                <a:lnTo>
                  <a:pt x="666838" y="1562100"/>
                </a:lnTo>
                <a:lnTo>
                  <a:pt x="658482" y="1562100"/>
                </a:lnTo>
                <a:lnTo>
                  <a:pt x="655307" y="1549400"/>
                </a:lnTo>
                <a:lnTo>
                  <a:pt x="655662" y="1549400"/>
                </a:lnTo>
                <a:lnTo>
                  <a:pt x="657631" y="1536700"/>
                </a:lnTo>
                <a:lnTo>
                  <a:pt x="614006" y="1536700"/>
                </a:lnTo>
                <a:lnTo>
                  <a:pt x="614006" y="1549400"/>
                </a:lnTo>
                <a:lnTo>
                  <a:pt x="605510" y="1562100"/>
                </a:lnTo>
                <a:lnTo>
                  <a:pt x="600811" y="1549400"/>
                </a:lnTo>
                <a:lnTo>
                  <a:pt x="614006" y="1549400"/>
                </a:lnTo>
                <a:lnTo>
                  <a:pt x="614006" y="1536700"/>
                </a:lnTo>
                <a:lnTo>
                  <a:pt x="528294" y="1536700"/>
                </a:lnTo>
                <a:lnTo>
                  <a:pt x="529755" y="1549400"/>
                </a:lnTo>
                <a:lnTo>
                  <a:pt x="531710" y="1549400"/>
                </a:lnTo>
                <a:lnTo>
                  <a:pt x="532650" y="1562100"/>
                </a:lnTo>
                <a:lnTo>
                  <a:pt x="526808" y="1562100"/>
                </a:lnTo>
                <a:lnTo>
                  <a:pt x="524852" y="1549400"/>
                </a:lnTo>
                <a:lnTo>
                  <a:pt x="526821" y="1549400"/>
                </a:lnTo>
                <a:lnTo>
                  <a:pt x="528294" y="1536700"/>
                </a:lnTo>
                <a:lnTo>
                  <a:pt x="523709" y="1536700"/>
                </a:lnTo>
                <a:lnTo>
                  <a:pt x="490816" y="1524000"/>
                </a:lnTo>
                <a:lnTo>
                  <a:pt x="482498" y="1524000"/>
                </a:lnTo>
                <a:lnTo>
                  <a:pt x="482498" y="1562100"/>
                </a:lnTo>
                <a:lnTo>
                  <a:pt x="469303" y="1562100"/>
                </a:lnTo>
                <a:lnTo>
                  <a:pt x="477799" y="1549400"/>
                </a:lnTo>
                <a:lnTo>
                  <a:pt x="482498" y="1562100"/>
                </a:lnTo>
                <a:lnTo>
                  <a:pt x="482498" y="1524000"/>
                </a:lnTo>
                <a:lnTo>
                  <a:pt x="458508" y="1524000"/>
                </a:lnTo>
                <a:lnTo>
                  <a:pt x="427405" y="1511300"/>
                </a:lnTo>
                <a:lnTo>
                  <a:pt x="398183" y="1498600"/>
                </a:lnTo>
                <a:lnTo>
                  <a:pt x="376618" y="1498600"/>
                </a:lnTo>
                <a:lnTo>
                  <a:pt x="376618" y="1625600"/>
                </a:lnTo>
                <a:lnTo>
                  <a:pt x="368122" y="1638300"/>
                </a:lnTo>
                <a:lnTo>
                  <a:pt x="363435" y="1625600"/>
                </a:lnTo>
                <a:lnTo>
                  <a:pt x="376618" y="1625600"/>
                </a:lnTo>
                <a:lnTo>
                  <a:pt x="376618" y="1498600"/>
                </a:lnTo>
                <a:lnTo>
                  <a:pt x="376301" y="1498600"/>
                </a:lnTo>
                <a:lnTo>
                  <a:pt x="376301" y="1549400"/>
                </a:lnTo>
                <a:lnTo>
                  <a:pt x="376212" y="1562100"/>
                </a:lnTo>
                <a:lnTo>
                  <a:pt x="375640" y="1562100"/>
                </a:lnTo>
                <a:lnTo>
                  <a:pt x="374294" y="1574800"/>
                </a:lnTo>
                <a:lnTo>
                  <a:pt x="372351" y="1574800"/>
                </a:lnTo>
                <a:lnTo>
                  <a:pt x="370027" y="1587500"/>
                </a:lnTo>
                <a:lnTo>
                  <a:pt x="367703" y="1574800"/>
                </a:lnTo>
                <a:lnTo>
                  <a:pt x="365772" y="1574800"/>
                </a:lnTo>
                <a:lnTo>
                  <a:pt x="364426" y="1562100"/>
                </a:lnTo>
                <a:lnTo>
                  <a:pt x="363855" y="1562100"/>
                </a:lnTo>
                <a:lnTo>
                  <a:pt x="363753" y="1549400"/>
                </a:lnTo>
                <a:lnTo>
                  <a:pt x="367830" y="1549400"/>
                </a:lnTo>
                <a:lnTo>
                  <a:pt x="370027" y="1536700"/>
                </a:lnTo>
                <a:lnTo>
                  <a:pt x="372224" y="1549400"/>
                </a:lnTo>
                <a:lnTo>
                  <a:pt x="376301" y="1549400"/>
                </a:lnTo>
                <a:lnTo>
                  <a:pt x="376301" y="1498600"/>
                </a:lnTo>
                <a:lnTo>
                  <a:pt x="370801" y="1498600"/>
                </a:lnTo>
                <a:lnTo>
                  <a:pt x="345287" y="1473200"/>
                </a:lnTo>
                <a:lnTo>
                  <a:pt x="321894" y="1460500"/>
                </a:lnTo>
                <a:lnTo>
                  <a:pt x="300951" y="1447800"/>
                </a:lnTo>
                <a:lnTo>
                  <a:pt x="296532" y="1441742"/>
                </a:lnTo>
                <a:lnTo>
                  <a:pt x="296532" y="1574800"/>
                </a:lnTo>
                <a:lnTo>
                  <a:pt x="296087" y="1574800"/>
                </a:lnTo>
                <a:lnTo>
                  <a:pt x="296087" y="1612900"/>
                </a:lnTo>
                <a:lnTo>
                  <a:pt x="287235" y="1612900"/>
                </a:lnTo>
                <a:lnTo>
                  <a:pt x="290068" y="1600200"/>
                </a:lnTo>
                <a:lnTo>
                  <a:pt x="294386" y="1600200"/>
                </a:lnTo>
                <a:lnTo>
                  <a:pt x="296087" y="1612900"/>
                </a:lnTo>
                <a:lnTo>
                  <a:pt x="296087" y="1574800"/>
                </a:lnTo>
                <a:lnTo>
                  <a:pt x="286372" y="1574800"/>
                </a:lnTo>
                <a:lnTo>
                  <a:pt x="283527" y="1562100"/>
                </a:lnTo>
                <a:lnTo>
                  <a:pt x="276047" y="1562100"/>
                </a:lnTo>
                <a:lnTo>
                  <a:pt x="274269" y="1549400"/>
                </a:lnTo>
                <a:lnTo>
                  <a:pt x="285102" y="1549400"/>
                </a:lnTo>
                <a:lnTo>
                  <a:pt x="285076" y="1562100"/>
                </a:lnTo>
                <a:lnTo>
                  <a:pt x="292214" y="1562100"/>
                </a:lnTo>
                <a:lnTo>
                  <a:pt x="296532" y="1574800"/>
                </a:lnTo>
                <a:lnTo>
                  <a:pt x="296532" y="1441742"/>
                </a:lnTo>
                <a:lnTo>
                  <a:pt x="284683" y="1425486"/>
                </a:lnTo>
                <a:lnTo>
                  <a:pt x="284683" y="1460500"/>
                </a:lnTo>
                <a:lnTo>
                  <a:pt x="284683" y="1498600"/>
                </a:lnTo>
                <a:lnTo>
                  <a:pt x="279984" y="1511300"/>
                </a:lnTo>
                <a:lnTo>
                  <a:pt x="271487" y="1498600"/>
                </a:lnTo>
                <a:lnTo>
                  <a:pt x="284683" y="1498600"/>
                </a:lnTo>
                <a:lnTo>
                  <a:pt x="284683" y="1460500"/>
                </a:lnTo>
                <a:lnTo>
                  <a:pt x="278930" y="1460500"/>
                </a:lnTo>
                <a:lnTo>
                  <a:pt x="275831" y="1473200"/>
                </a:lnTo>
                <a:lnTo>
                  <a:pt x="274599" y="1473200"/>
                </a:lnTo>
                <a:lnTo>
                  <a:pt x="272897" y="1460500"/>
                </a:lnTo>
                <a:lnTo>
                  <a:pt x="271487" y="1460500"/>
                </a:lnTo>
                <a:lnTo>
                  <a:pt x="279984" y="1447800"/>
                </a:lnTo>
                <a:lnTo>
                  <a:pt x="284683" y="1460500"/>
                </a:lnTo>
                <a:lnTo>
                  <a:pt x="284683" y="1425486"/>
                </a:lnTo>
                <a:lnTo>
                  <a:pt x="282435" y="1422400"/>
                </a:lnTo>
                <a:lnTo>
                  <a:pt x="274408" y="1409700"/>
                </a:lnTo>
                <a:lnTo>
                  <a:pt x="266369" y="1397000"/>
                </a:lnTo>
                <a:lnTo>
                  <a:pt x="259867" y="1384300"/>
                </a:lnTo>
                <a:lnTo>
                  <a:pt x="255701" y="1376159"/>
                </a:lnTo>
                <a:lnTo>
                  <a:pt x="255701" y="1397000"/>
                </a:lnTo>
                <a:lnTo>
                  <a:pt x="251345" y="1397000"/>
                </a:lnTo>
                <a:lnTo>
                  <a:pt x="246646" y="1384300"/>
                </a:lnTo>
                <a:lnTo>
                  <a:pt x="254774" y="1384300"/>
                </a:lnTo>
                <a:lnTo>
                  <a:pt x="255701" y="1397000"/>
                </a:lnTo>
                <a:lnTo>
                  <a:pt x="255701" y="1376159"/>
                </a:lnTo>
                <a:lnTo>
                  <a:pt x="253377" y="1371600"/>
                </a:lnTo>
                <a:lnTo>
                  <a:pt x="244094" y="1346200"/>
                </a:lnTo>
                <a:lnTo>
                  <a:pt x="238531" y="1320800"/>
                </a:lnTo>
                <a:lnTo>
                  <a:pt x="236677" y="1282700"/>
                </a:lnTo>
                <a:lnTo>
                  <a:pt x="236905" y="1270000"/>
                </a:lnTo>
                <a:lnTo>
                  <a:pt x="240398" y="1231900"/>
                </a:lnTo>
                <a:lnTo>
                  <a:pt x="246227" y="1193800"/>
                </a:lnTo>
                <a:lnTo>
                  <a:pt x="248297" y="1181100"/>
                </a:lnTo>
                <a:lnTo>
                  <a:pt x="250342" y="1181100"/>
                </a:lnTo>
                <a:lnTo>
                  <a:pt x="252336" y="1168400"/>
                </a:lnTo>
                <a:lnTo>
                  <a:pt x="254279" y="1155700"/>
                </a:lnTo>
                <a:lnTo>
                  <a:pt x="256184" y="1143000"/>
                </a:lnTo>
                <a:lnTo>
                  <a:pt x="257797" y="1143000"/>
                </a:lnTo>
                <a:lnTo>
                  <a:pt x="258953" y="1130300"/>
                </a:lnTo>
                <a:lnTo>
                  <a:pt x="259651" y="1117600"/>
                </a:lnTo>
                <a:lnTo>
                  <a:pt x="259880" y="1117600"/>
                </a:lnTo>
                <a:lnTo>
                  <a:pt x="258635" y="1104900"/>
                </a:lnTo>
                <a:lnTo>
                  <a:pt x="254889" y="1079500"/>
                </a:lnTo>
                <a:lnTo>
                  <a:pt x="248653" y="1079500"/>
                </a:lnTo>
                <a:lnTo>
                  <a:pt x="242519" y="1070571"/>
                </a:lnTo>
                <a:lnTo>
                  <a:pt x="242519" y="1092200"/>
                </a:lnTo>
                <a:lnTo>
                  <a:pt x="239623" y="1104900"/>
                </a:lnTo>
                <a:lnTo>
                  <a:pt x="238150" y="1104900"/>
                </a:lnTo>
                <a:lnTo>
                  <a:pt x="233464" y="1092200"/>
                </a:lnTo>
                <a:lnTo>
                  <a:pt x="238150" y="1079500"/>
                </a:lnTo>
                <a:lnTo>
                  <a:pt x="239623" y="1092200"/>
                </a:lnTo>
                <a:lnTo>
                  <a:pt x="242519" y="1092200"/>
                </a:lnTo>
                <a:lnTo>
                  <a:pt x="242519" y="1070571"/>
                </a:lnTo>
                <a:lnTo>
                  <a:pt x="239928" y="1066800"/>
                </a:lnTo>
                <a:lnTo>
                  <a:pt x="229336" y="1054100"/>
                </a:lnTo>
                <a:lnTo>
                  <a:pt x="229323" y="1143000"/>
                </a:lnTo>
                <a:lnTo>
                  <a:pt x="229323" y="1460500"/>
                </a:lnTo>
                <a:lnTo>
                  <a:pt x="223507" y="1460500"/>
                </a:lnTo>
                <a:lnTo>
                  <a:pt x="221526" y="1447800"/>
                </a:lnTo>
                <a:lnTo>
                  <a:pt x="223507" y="1447800"/>
                </a:lnTo>
                <a:lnTo>
                  <a:pt x="224967" y="1435100"/>
                </a:lnTo>
                <a:lnTo>
                  <a:pt x="226428" y="1447800"/>
                </a:lnTo>
                <a:lnTo>
                  <a:pt x="228396" y="1447800"/>
                </a:lnTo>
                <a:lnTo>
                  <a:pt x="229323" y="1460500"/>
                </a:lnTo>
                <a:lnTo>
                  <a:pt x="229323" y="1143000"/>
                </a:lnTo>
                <a:lnTo>
                  <a:pt x="228765" y="1143000"/>
                </a:lnTo>
                <a:lnTo>
                  <a:pt x="228765" y="1422400"/>
                </a:lnTo>
                <a:lnTo>
                  <a:pt x="226796" y="1422400"/>
                </a:lnTo>
                <a:lnTo>
                  <a:pt x="225336" y="1435100"/>
                </a:lnTo>
                <a:lnTo>
                  <a:pt x="220637" y="1422400"/>
                </a:lnTo>
                <a:lnTo>
                  <a:pt x="225336" y="1409700"/>
                </a:lnTo>
                <a:lnTo>
                  <a:pt x="226796" y="1409700"/>
                </a:lnTo>
                <a:lnTo>
                  <a:pt x="228765" y="1422400"/>
                </a:lnTo>
                <a:lnTo>
                  <a:pt x="228765" y="1143000"/>
                </a:lnTo>
                <a:lnTo>
                  <a:pt x="223494" y="1143000"/>
                </a:lnTo>
                <a:lnTo>
                  <a:pt x="221526" y="1130300"/>
                </a:lnTo>
                <a:lnTo>
                  <a:pt x="223507" y="1130300"/>
                </a:lnTo>
                <a:lnTo>
                  <a:pt x="224967" y="1117600"/>
                </a:lnTo>
                <a:lnTo>
                  <a:pt x="226428" y="1130300"/>
                </a:lnTo>
                <a:lnTo>
                  <a:pt x="228396" y="1130300"/>
                </a:lnTo>
                <a:lnTo>
                  <a:pt x="229323" y="1143000"/>
                </a:lnTo>
                <a:lnTo>
                  <a:pt x="229323" y="1054100"/>
                </a:lnTo>
                <a:lnTo>
                  <a:pt x="202615" y="1054100"/>
                </a:lnTo>
                <a:lnTo>
                  <a:pt x="205549" y="1066800"/>
                </a:lnTo>
                <a:lnTo>
                  <a:pt x="192366" y="1066800"/>
                </a:lnTo>
                <a:lnTo>
                  <a:pt x="193763" y="1054100"/>
                </a:lnTo>
                <a:lnTo>
                  <a:pt x="189763" y="1054100"/>
                </a:lnTo>
                <a:lnTo>
                  <a:pt x="189763" y="1346200"/>
                </a:lnTo>
                <a:lnTo>
                  <a:pt x="188836" y="1358900"/>
                </a:lnTo>
                <a:lnTo>
                  <a:pt x="180708" y="1358900"/>
                </a:lnTo>
                <a:lnTo>
                  <a:pt x="185394" y="1346200"/>
                </a:lnTo>
                <a:lnTo>
                  <a:pt x="189763" y="1346200"/>
                </a:lnTo>
                <a:lnTo>
                  <a:pt x="189763" y="1054100"/>
                </a:lnTo>
                <a:lnTo>
                  <a:pt x="179184" y="1054100"/>
                </a:lnTo>
                <a:lnTo>
                  <a:pt x="179184" y="1320800"/>
                </a:lnTo>
                <a:lnTo>
                  <a:pt x="177774" y="1320800"/>
                </a:lnTo>
                <a:lnTo>
                  <a:pt x="176060" y="1333500"/>
                </a:lnTo>
                <a:lnTo>
                  <a:pt x="174891" y="1333500"/>
                </a:lnTo>
                <a:lnTo>
                  <a:pt x="171742" y="1320800"/>
                </a:lnTo>
                <a:lnTo>
                  <a:pt x="165989" y="1320800"/>
                </a:lnTo>
                <a:lnTo>
                  <a:pt x="170675" y="1308100"/>
                </a:lnTo>
                <a:lnTo>
                  <a:pt x="179184" y="1320800"/>
                </a:lnTo>
                <a:lnTo>
                  <a:pt x="179184" y="1054100"/>
                </a:lnTo>
                <a:lnTo>
                  <a:pt x="164706" y="1054100"/>
                </a:lnTo>
                <a:lnTo>
                  <a:pt x="164706" y="1231900"/>
                </a:lnTo>
                <a:lnTo>
                  <a:pt x="164579" y="1244600"/>
                </a:lnTo>
                <a:lnTo>
                  <a:pt x="164325" y="1257300"/>
                </a:lnTo>
                <a:lnTo>
                  <a:pt x="163918" y="1270000"/>
                </a:lnTo>
                <a:lnTo>
                  <a:pt x="163271" y="1282700"/>
                </a:lnTo>
                <a:lnTo>
                  <a:pt x="160807" y="1295400"/>
                </a:lnTo>
                <a:lnTo>
                  <a:pt x="153593" y="1295400"/>
                </a:lnTo>
                <a:lnTo>
                  <a:pt x="152806" y="1298752"/>
                </a:lnTo>
                <a:lnTo>
                  <a:pt x="152806" y="1346200"/>
                </a:lnTo>
                <a:lnTo>
                  <a:pt x="150037" y="1346200"/>
                </a:lnTo>
                <a:lnTo>
                  <a:pt x="149263" y="1358900"/>
                </a:lnTo>
                <a:lnTo>
                  <a:pt x="141147" y="1358900"/>
                </a:lnTo>
                <a:lnTo>
                  <a:pt x="144526" y="1346200"/>
                </a:lnTo>
                <a:lnTo>
                  <a:pt x="139611" y="1346200"/>
                </a:lnTo>
                <a:lnTo>
                  <a:pt x="141020" y="1333500"/>
                </a:lnTo>
                <a:lnTo>
                  <a:pt x="149872" y="1333500"/>
                </a:lnTo>
                <a:lnTo>
                  <a:pt x="152806" y="1346200"/>
                </a:lnTo>
                <a:lnTo>
                  <a:pt x="152806" y="1298752"/>
                </a:lnTo>
                <a:lnTo>
                  <a:pt x="150609" y="1308100"/>
                </a:lnTo>
                <a:lnTo>
                  <a:pt x="140804" y="1308100"/>
                </a:lnTo>
                <a:lnTo>
                  <a:pt x="142621" y="1295400"/>
                </a:lnTo>
                <a:lnTo>
                  <a:pt x="152196" y="1295400"/>
                </a:lnTo>
                <a:lnTo>
                  <a:pt x="151561" y="1282700"/>
                </a:lnTo>
                <a:lnTo>
                  <a:pt x="153543" y="1270000"/>
                </a:lnTo>
                <a:lnTo>
                  <a:pt x="152806" y="1270000"/>
                </a:lnTo>
                <a:lnTo>
                  <a:pt x="152806" y="1257300"/>
                </a:lnTo>
                <a:lnTo>
                  <a:pt x="151828" y="1244600"/>
                </a:lnTo>
                <a:lnTo>
                  <a:pt x="154114" y="1244600"/>
                </a:lnTo>
                <a:lnTo>
                  <a:pt x="157822" y="1231900"/>
                </a:lnTo>
                <a:lnTo>
                  <a:pt x="164706" y="1231900"/>
                </a:lnTo>
                <a:lnTo>
                  <a:pt x="164706" y="1054100"/>
                </a:lnTo>
                <a:lnTo>
                  <a:pt x="153212" y="1054100"/>
                </a:lnTo>
                <a:lnTo>
                  <a:pt x="151460" y="1066800"/>
                </a:lnTo>
                <a:lnTo>
                  <a:pt x="143421" y="1066800"/>
                </a:lnTo>
                <a:lnTo>
                  <a:pt x="141058" y="1054100"/>
                </a:lnTo>
                <a:lnTo>
                  <a:pt x="136791" y="1054100"/>
                </a:lnTo>
                <a:lnTo>
                  <a:pt x="132473" y="1066800"/>
                </a:lnTo>
                <a:lnTo>
                  <a:pt x="116687" y="1066800"/>
                </a:lnTo>
                <a:lnTo>
                  <a:pt x="105575" y="1079500"/>
                </a:lnTo>
                <a:lnTo>
                  <a:pt x="94767" y="1079500"/>
                </a:lnTo>
                <a:lnTo>
                  <a:pt x="86487" y="1089533"/>
                </a:lnTo>
                <a:lnTo>
                  <a:pt x="86487" y="1447800"/>
                </a:lnTo>
                <a:lnTo>
                  <a:pt x="81800" y="1460500"/>
                </a:lnTo>
                <a:lnTo>
                  <a:pt x="73304" y="1447800"/>
                </a:lnTo>
                <a:lnTo>
                  <a:pt x="86487" y="1447800"/>
                </a:lnTo>
                <a:lnTo>
                  <a:pt x="86487" y="1089533"/>
                </a:lnTo>
                <a:lnTo>
                  <a:pt x="84277" y="1092200"/>
                </a:lnTo>
                <a:lnTo>
                  <a:pt x="85471" y="1092200"/>
                </a:lnTo>
                <a:lnTo>
                  <a:pt x="86004" y="1104900"/>
                </a:lnTo>
                <a:lnTo>
                  <a:pt x="85966" y="1117600"/>
                </a:lnTo>
                <a:lnTo>
                  <a:pt x="73672" y="1117600"/>
                </a:lnTo>
                <a:lnTo>
                  <a:pt x="73672" y="1346200"/>
                </a:lnTo>
                <a:lnTo>
                  <a:pt x="71767" y="1346200"/>
                </a:lnTo>
                <a:lnTo>
                  <a:pt x="71767" y="1447800"/>
                </a:lnTo>
                <a:lnTo>
                  <a:pt x="63652" y="1447800"/>
                </a:lnTo>
                <a:lnTo>
                  <a:pt x="62712" y="1435100"/>
                </a:lnTo>
                <a:lnTo>
                  <a:pt x="67081" y="1435100"/>
                </a:lnTo>
                <a:lnTo>
                  <a:pt x="71767" y="1447800"/>
                </a:lnTo>
                <a:lnTo>
                  <a:pt x="71767" y="1346200"/>
                </a:lnTo>
                <a:lnTo>
                  <a:pt x="60490" y="1346200"/>
                </a:lnTo>
                <a:lnTo>
                  <a:pt x="61899" y="1333500"/>
                </a:lnTo>
                <a:lnTo>
                  <a:pt x="70751" y="1333500"/>
                </a:lnTo>
                <a:lnTo>
                  <a:pt x="73672" y="1346200"/>
                </a:lnTo>
                <a:lnTo>
                  <a:pt x="73672" y="1117600"/>
                </a:lnTo>
                <a:lnTo>
                  <a:pt x="62230" y="1117600"/>
                </a:lnTo>
                <a:lnTo>
                  <a:pt x="50558" y="1130300"/>
                </a:lnTo>
                <a:lnTo>
                  <a:pt x="39789" y="1143000"/>
                </a:lnTo>
                <a:lnTo>
                  <a:pt x="29908" y="1155700"/>
                </a:lnTo>
                <a:lnTo>
                  <a:pt x="20929" y="1181100"/>
                </a:lnTo>
                <a:lnTo>
                  <a:pt x="20701" y="1181100"/>
                </a:lnTo>
                <a:lnTo>
                  <a:pt x="20078" y="1193800"/>
                </a:lnTo>
                <a:lnTo>
                  <a:pt x="18338" y="1206500"/>
                </a:lnTo>
                <a:lnTo>
                  <a:pt x="10858" y="1206500"/>
                </a:lnTo>
                <a:lnTo>
                  <a:pt x="6108" y="1231900"/>
                </a:lnTo>
                <a:lnTo>
                  <a:pt x="2705" y="1244600"/>
                </a:lnTo>
                <a:lnTo>
                  <a:pt x="673" y="1270000"/>
                </a:lnTo>
                <a:lnTo>
                  <a:pt x="0" y="1282700"/>
                </a:lnTo>
                <a:lnTo>
                  <a:pt x="495" y="1308100"/>
                </a:lnTo>
                <a:lnTo>
                  <a:pt x="1981" y="1333500"/>
                </a:lnTo>
                <a:lnTo>
                  <a:pt x="4457" y="1358900"/>
                </a:lnTo>
                <a:lnTo>
                  <a:pt x="7937" y="1371600"/>
                </a:lnTo>
                <a:lnTo>
                  <a:pt x="12077" y="1371600"/>
                </a:lnTo>
                <a:lnTo>
                  <a:pt x="13957" y="1358900"/>
                </a:lnTo>
                <a:lnTo>
                  <a:pt x="16154" y="1371600"/>
                </a:lnTo>
                <a:lnTo>
                  <a:pt x="20434" y="1371600"/>
                </a:lnTo>
                <a:lnTo>
                  <a:pt x="19494" y="1384300"/>
                </a:lnTo>
                <a:lnTo>
                  <a:pt x="16268" y="1397000"/>
                </a:lnTo>
                <a:lnTo>
                  <a:pt x="14071" y="1397000"/>
                </a:lnTo>
                <a:lnTo>
                  <a:pt x="21234" y="1422400"/>
                </a:lnTo>
                <a:lnTo>
                  <a:pt x="29857" y="1447800"/>
                </a:lnTo>
                <a:lnTo>
                  <a:pt x="39954" y="1473200"/>
                </a:lnTo>
                <a:lnTo>
                  <a:pt x="51523" y="1485900"/>
                </a:lnTo>
                <a:lnTo>
                  <a:pt x="79387" y="1536700"/>
                </a:lnTo>
                <a:lnTo>
                  <a:pt x="111493" y="1562100"/>
                </a:lnTo>
                <a:lnTo>
                  <a:pt x="147840" y="1600200"/>
                </a:lnTo>
                <a:lnTo>
                  <a:pt x="188429" y="1638300"/>
                </a:lnTo>
                <a:lnTo>
                  <a:pt x="203060" y="1638300"/>
                </a:lnTo>
                <a:lnTo>
                  <a:pt x="210515" y="1651000"/>
                </a:lnTo>
                <a:lnTo>
                  <a:pt x="217741" y="1651000"/>
                </a:lnTo>
                <a:lnTo>
                  <a:pt x="218973" y="1625600"/>
                </a:lnTo>
                <a:lnTo>
                  <a:pt x="219684" y="1612900"/>
                </a:lnTo>
                <a:lnTo>
                  <a:pt x="220560" y="1612900"/>
                </a:lnTo>
                <a:lnTo>
                  <a:pt x="220827" y="1600200"/>
                </a:lnTo>
                <a:lnTo>
                  <a:pt x="229323" y="1600200"/>
                </a:lnTo>
                <a:lnTo>
                  <a:pt x="229463" y="1625600"/>
                </a:lnTo>
                <a:lnTo>
                  <a:pt x="229577" y="1663700"/>
                </a:lnTo>
                <a:lnTo>
                  <a:pt x="255866" y="1676400"/>
                </a:lnTo>
                <a:lnTo>
                  <a:pt x="283146" y="1689100"/>
                </a:lnTo>
                <a:lnTo>
                  <a:pt x="311378" y="1689100"/>
                </a:lnTo>
                <a:lnTo>
                  <a:pt x="340601" y="1701800"/>
                </a:lnTo>
                <a:lnTo>
                  <a:pt x="345833" y="1701800"/>
                </a:lnTo>
                <a:lnTo>
                  <a:pt x="355066" y="1714500"/>
                </a:lnTo>
                <a:lnTo>
                  <a:pt x="383336" y="1714500"/>
                </a:lnTo>
                <a:lnTo>
                  <a:pt x="494461" y="1739900"/>
                </a:lnTo>
                <a:lnTo>
                  <a:pt x="732256" y="1739900"/>
                </a:lnTo>
                <a:lnTo>
                  <a:pt x="773163" y="1727200"/>
                </a:lnTo>
                <a:lnTo>
                  <a:pt x="813523" y="1727200"/>
                </a:lnTo>
                <a:lnTo>
                  <a:pt x="891501" y="1701800"/>
                </a:lnTo>
                <a:lnTo>
                  <a:pt x="929106" y="1689100"/>
                </a:lnTo>
                <a:lnTo>
                  <a:pt x="965581" y="1676400"/>
                </a:lnTo>
                <a:lnTo>
                  <a:pt x="1034719" y="1638300"/>
                </a:lnTo>
                <a:lnTo>
                  <a:pt x="1067384" y="1612900"/>
                </a:lnTo>
                <a:lnTo>
                  <a:pt x="1098334" y="1600200"/>
                </a:lnTo>
                <a:lnTo>
                  <a:pt x="1127125" y="1574800"/>
                </a:lnTo>
                <a:lnTo>
                  <a:pt x="1153782" y="1549400"/>
                </a:lnTo>
                <a:lnTo>
                  <a:pt x="1178293" y="1524000"/>
                </a:lnTo>
                <a:lnTo>
                  <a:pt x="1200480" y="1485900"/>
                </a:lnTo>
                <a:lnTo>
                  <a:pt x="1210322" y="1473200"/>
                </a:lnTo>
                <a:lnTo>
                  <a:pt x="1220177" y="1460500"/>
                </a:lnTo>
                <a:lnTo>
                  <a:pt x="1228775" y="1447800"/>
                </a:lnTo>
                <a:lnTo>
                  <a:pt x="1237386" y="1435100"/>
                </a:lnTo>
                <a:lnTo>
                  <a:pt x="1252093" y="1397000"/>
                </a:lnTo>
                <a:lnTo>
                  <a:pt x="1263865" y="1358900"/>
                </a:lnTo>
                <a:lnTo>
                  <a:pt x="1272273" y="1320800"/>
                </a:lnTo>
                <a:lnTo>
                  <a:pt x="1277327" y="1282700"/>
                </a:lnTo>
                <a:lnTo>
                  <a:pt x="1278445" y="1257300"/>
                </a:lnTo>
                <a:lnTo>
                  <a:pt x="1279017" y="1244600"/>
                </a:lnTo>
                <a:lnTo>
                  <a:pt x="1278966" y="1231900"/>
                </a:lnTo>
                <a:lnTo>
                  <a:pt x="1278826" y="1231900"/>
                </a:lnTo>
                <a:lnTo>
                  <a:pt x="1278610" y="1219200"/>
                </a:lnTo>
                <a:lnTo>
                  <a:pt x="1275041" y="1219200"/>
                </a:lnTo>
                <a:lnTo>
                  <a:pt x="1273390" y="1206500"/>
                </a:lnTo>
                <a:lnTo>
                  <a:pt x="1277581" y="1206500"/>
                </a:lnTo>
                <a:lnTo>
                  <a:pt x="1273276" y="1168400"/>
                </a:lnTo>
                <a:lnTo>
                  <a:pt x="1269707" y="1155700"/>
                </a:lnTo>
                <a:lnTo>
                  <a:pt x="1266126" y="1143000"/>
                </a:lnTo>
                <a:lnTo>
                  <a:pt x="1256118" y="1104900"/>
                </a:lnTo>
                <a:lnTo>
                  <a:pt x="1223949" y="1041400"/>
                </a:lnTo>
                <a:lnTo>
                  <a:pt x="1217307" y="1033818"/>
                </a:lnTo>
                <a:lnTo>
                  <a:pt x="1217307" y="1409700"/>
                </a:lnTo>
                <a:lnTo>
                  <a:pt x="1214208" y="1422400"/>
                </a:lnTo>
                <a:lnTo>
                  <a:pt x="1197025" y="1422400"/>
                </a:lnTo>
                <a:lnTo>
                  <a:pt x="1195768" y="1409700"/>
                </a:lnTo>
                <a:lnTo>
                  <a:pt x="1202067" y="1409700"/>
                </a:lnTo>
                <a:lnTo>
                  <a:pt x="1205534" y="1397000"/>
                </a:lnTo>
                <a:lnTo>
                  <a:pt x="1214208" y="1397000"/>
                </a:lnTo>
                <a:lnTo>
                  <a:pt x="1217307" y="1409700"/>
                </a:lnTo>
                <a:lnTo>
                  <a:pt x="1217307" y="1033818"/>
                </a:lnTo>
                <a:lnTo>
                  <a:pt x="1201724" y="1016000"/>
                </a:lnTo>
                <a:lnTo>
                  <a:pt x="1176604" y="977900"/>
                </a:lnTo>
                <a:lnTo>
                  <a:pt x="1148600" y="952500"/>
                </a:lnTo>
                <a:lnTo>
                  <a:pt x="1139621" y="945019"/>
                </a:lnTo>
                <a:lnTo>
                  <a:pt x="1139621" y="1511300"/>
                </a:lnTo>
                <a:lnTo>
                  <a:pt x="1134922" y="1524000"/>
                </a:lnTo>
                <a:lnTo>
                  <a:pt x="1133462" y="1511300"/>
                </a:lnTo>
                <a:lnTo>
                  <a:pt x="1130554" y="1511300"/>
                </a:lnTo>
                <a:lnTo>
                  <a:pt x="1133462" y="1498600"/>
                </a:lnTo>
                <a:lnTo>
                  <a:pt x="1134922" y="1498600"/>
                </a:lnTo>
                <a:lnTo>
                  <a:pt x="1136497" y="1511300"/>
                </a:lnTo>
                <a:lnTo>
                  <a:pt x="1139621" y="1511300"/>
                </a:lnTo>
                <a:lnTo>
                  <a:pt x="1139621" y="945019"/>
                </a:lnTo>
                <a:lnTo>
                  <a:pt x="1139609" y="1397000"/>
                </a:lnTo>
                <a:lnTo>
                  <a:pt x="1131493" y="1397000"/>
                </a:lnTo>
                <a:lnTo>
                  <a:pt x="1130554" y="1384300"/>
                </a:lnTo>
                <a:lnTo>
                  <a:pt x="1134922" y="1384300"/>
                </a:lnTo>
                <a:lnTo>
                  <a:pt x="1139609" y="1397000"/>
                </a:lnTo>
                <a:lnTo>
                  <a:pt x="1139609" y="945007"/>
                </a:lnTo>
                <a:lnTo>
                  <a:pt x="1118146" y="927100"/>
                </a:lnTo>
                <a:lnTo>
                  <a:pt x="1115174" y="924775"/>
                </a:lnTo>
                <a:lnTo>
                  <a:pt x="1115174" y="1498600"/>
                </a:lnTo>
                <a:lnTo>
                  <a:pt x="1115136" y="1524000"/>
                </a:lnTo>
                <a:lnTo>
                  <a:pt x="1115136" y="1536700"/>
                </a:lnTo>
                <a:lnTo>
                  <a:pt x="1114602" y="1549400"/>
                </a:lnTo>
                <a:lnTo>
                  <a:pt x="1112545" y="1549400"/>
                </a:lnTo>
                <a:lnTo>
                  <a:pt x="1107948" y="1562100"/>
                </a:lnTo>
                <a:lnTo>
                  <a:pt x="1087005" y="1562100"/>
                </a:lnTo>
                <a:lnTo>
                  <a:pt x="1081519" y="1549400"/>
                </a:lnTo>
                <a:lnTo>
                  <a:pt x="1078725" y="1549400"/>
                </a:lnTo>
                <a:lnTo>
                  <a:pt x="1081608" y="1536700"/>
                </a:lnTo>
                <a:lnTo>
                  <a:pt x="1084211" y="1536700"/>
                </a:lnTo>
                <a:lnTo>
                  <a:pt x="1090803" y="1524000"/>
                </a:lnTo>
                <a:lnTo>
                  <a:pt x="1097508" y="1524000"/>
                </a:lnTo>
                <a:lnTo>
                  <a:pt x="1102131" y="1511300"/>
                </a:lnTo>
                <a:lnTo>
                  <a:pt x="1102487" y="1485900"/>
                </a:lnTo>
                <a:lnTo>
                  <a:pt x="1114844" y="1485900"/>
                </a:lnTo>
                <a:lnTo>
                  <a:pt x="1114958" y="1498600"/>
                </a:lnTo>
                <a:lnTo>
                  <a:pt x="1115174" y="1498600"/>
                </a:lnTo>
                <a:lnTo>
                  <a:pt x="1115174" y="924775"/>
                </a:lnTo>
                <a:lnTo>
                  <a:pt x="1101953" y="914425"/>
                </a:lnTo>
                <a:lnTo>
                  <a:pt x="1101953" y="1435100"/>
                </a:lnTo>
                <a:lnTo>
                  <a:pt x="1087145" y="1447800"/>
                </a:lnTo>
                <a:lnTo>
                  <a:pt x="1075575" y="1435100"/>
                </a:lnTo>
                <a:lnTo>
                  <a:pt x="1078788" y="1422400"/>
                </a:lnTo>
                <a:lnTo>
                  <a:pt x="1096492" y="1422400"/>
                </a:lnTo>
                <a:lnTo>
                  <a:pt x="1101953" y="1435100"/>
                </a:lnTo>
                <a:lnTo>
                  <a:pt x="1101953" y="914425"/>
                </a:lnTo>
                <a:lnTo>
                  <a:pt x="1100747" y="913485"/>
                </a:lnTo>
                <a:lnTo>
                  <a:pt x="1100747" y="1346200"/>
                </a:lnTo>
                <a:lnTo>
                  <a:pt x="1088402" y="1346200"/>
                </a:lnTo>
                <a:lnTo>
                  <a:pt x="1088948" y="1358900"/>
                </a:lnTo>
                <a:lnTo>
                  <a:pt x="1090828" y="1371600"/>
                </a:lnTo>
                <a:lnTo>
                  <a:pt x="1094282" y="1384300"/>
                </a:lnTo>
                <a:lnTo>
                  <a:pt x="1099908" y="1384300"/>
                </a:lnTo>
                <a:lnTo>
                  <a:pt x="1096848" y="1397000"/>
                </a:lnTo>
                <a:lnTo>
                  <a:pt x="1077823" y="1397000"/>
                </a:lnTo>
                <a:lnTo>
                  <a:pt x="1076718" y="1384300"/>
                </a:lnTo>
                <a:lnTo>
                  <a:pt x="1076032" y="1371600"/>
                </a:lnTo>
                <a:lnTo>
                  <a:pt x="1075512" y="1358900"/>
                </a:lnTo>
                <a:lnTo>
                  <a:pt x="1074991" y="1346200"/>
                </a:lnTo>
                <a:lnTo>
                  <a:pt x="1076198" y="1320800"/>
                </a:lnTo>
                <a:lnTo>
                  <a:pt x="1076909" y="1320800"/>
                </a:lnTo>
                <a:lnTo>
                  <a:pt x="1077785" y="1308100"/>
                </a:lnTo>
                <a:lnTo>
                  <a:pt x="1086319" y="1308100"/>
                </a:lnTo>
                <a:lnTo>
                  <a:pt x="1087170" y="1320800"/>
                </a:lnTo>
                <a:lnTo>
                  <a:pt x="1087907" y="1320800"/>
                </a:lnTo>
                <a:lnTo>
                  <a:pt x="1088313" y="1333500"/>
                </a:lnTo>
                <a:lnTo>
                  <a:pt x="1100569" y="1333500"/>
                </a:lnTo>
                <a:lnTo>
                  <a:pt x="1100747" y="1346200"/>
                </a:lnTo>
                <a:lnTo>
                  <a:pt x="1100747" y="913485"/>
                </a:lnTo>
                <a:lnTo>
                  <a:pt x="1088974" y="904252"/>
                </a:lnTo>
                <a:lnTo>
                  <a:pt x="1088974" y="1231900"/>
                </a:lnTo>
                <a:lnTo>
                  <a:pt x="1088847" y="1244600"/>
                </a:lnTo>
                <a:lnTo>
                  <a:pt x="1088567" y="1257300"/>
                </a:lnTo>
                <a:lnTo>
                  <a:pt x="1076871" y="1257300"/>
                </a:lnTo>
                <a:lnTo>
                  <a:pt x="1074534" y="1244600"/>
                </a:lnTo>
                <a:lnTo>
                  <a:pt x="1075575" y="1231900"/>
                </a:lnTo>
                <a:lnTo>
                  <a:pt x="1075575" y="1219200"/>
                </a:lnTo>
                <a:lnTo>
                  <a:pt x="1075143" y="1219200"/>
                </a:lnTo>
                <a:lnTo>
                  <a:pt x="1076032" y="1206500"/>
                </a:lnTo>
                <a:lnTo>
                  <a:pt x="1088377" y="1206500"/>
                </a:lnTo>
                <a:lnTo>
                  <a:pt x="1088859" y="1219200"/>
                </a:lnTo>
                <a:lnTo>
                  <a:pt x="1088974" y="1231900"/>
                </a:lnTo>
                <a:lnTo>
                  <a:pt x="1088974" y="904252"/>
                </a:lnTo>
                <a:lnTo>
                  <a:pt x="1085723" y="901700"/>
                </a:lnTo>
                <a:lnTo>
                  <a:pt x="1085608" y="1155700"/>
                </a:lnTo>
                <a:lnTo>
                  <a:pt x="1078738" y="1155700"/>
                </a:lnTo>
                <a:lnTo>
                  <a:pt x="1077810" y="1143000"/>
                </a:lnTo>
                <a:lnTo>
                  <a:pt x="1083640" y="1143000"/>
                </a:lnTo>
                <a:lnTo>
                  <a:pt x="1085608" y="1155700"/>
                </a:lnTo>
                <a:lnTo>
                  <a:pt x="1085608" y="901623"/>
                </a:lnTo>
                <a:lnTo>
                  <a:pt x="1062647" y="884669"/>
                </a:lnTo>
                <a:lnTo>
                  <a:pt x="1062647" y="1104900"/>
                </a:lnTo>
                <a:lnTo>
                  <a:pt x="1058367" y="1104900"/>
                </a:lnTo>
                <a:lnTo>
                  <a:pt x="1056170" y="1117600"/>
                </a:lnTo>
                <a:lnTo>
                  <a:pt x="1049566" y="1092200"/>
                </a:lnTo>
                <a:lnTo>
                  <a:pt x="1056170" y="1066800"/>
                </a:lnTo>
                <a:lnTo>
                  <a:pt x="1057960" y="1079500"/>
                </a:lnTo>
                <a:lnTo>
                  <a:pt x="1059827" y="1079500"/>
                </a:lnTo>
                <a:lnTo>
                  <a:pt x="1061389" y="1092200"/>
                </a:lnTo>
                <a:lnTo>
                  <a:pt x="1062304" y="1092200"/>
                </a:lnTo>
                <a:lnTo>
                  <a:pt x="1062647" y="1104900"/>
                </a:lnTo>
                <a:lnTo>
                  <a:pt x="1062647" y="884669"/>
                </a:lnTo>
                <a:lnTo>
                  <a:pt x="1051318" y="876300"/>
                </a:lnTo>
                <a:lnTo>
                  <a:pt x="1049197" y="874826"/>
                </a:lnTo>
                <a:lnTo>
                  <a:pt x="1049197" y="1346200"/>
                </a:lnTo>
                <a:lnTo>
                  <a:pt x="1046276" y="1358900"/>
                </a:lnTo>
                <a:lnTo>
                  <a:pt x="1037424" y="1358900"/>
                </a:lnTo>
                <a:lnTo>
                  <a:pt x="1036015" y="1346200"/>
                </a:lnTo>
                <a:lnTo>
                  <a:pt x="1049197" y="1346200"/>
                </a:lnTo>
                <a:lnTo>
                  <a:pt x="1049197" y="874826"/>
                </a:lnTo>
                <a:lnTo>
                  <a:pt x="1046619" y="873023"/>
                </a:lnTo>
                <a:lnTo>
                  <a:pt x="1046619" y="1041400"/>
                </a:lnTo>
                <a:lnTo>
                  <a:pt x="1043089" y="1054100"/>
                </a:lnTo>
                <a:lnTo>
                  <a:pt x="1014412" y="1054100"/>
                </a:lnTo>
                <a:lnTo>
                  <a:pt x="1005192" y="1066800"/>
                </a:lnTo>
                <a:lnTo>
                  <a:pt x="985659" y="1066800"/>
                </a:lnTo>
                <a:lnTo>
                  <a:pt x="985799" y="1054100"/>
                </a:lnTo>
                <a:lnTo>
                  <a:pt x="991793" y="1054100"/>
                </a:lnTo>
                <a:lnTo>
                  <a:pt x="994498" y="1041400"/>
                </a:lnTo>
                <a:lnTo>
                  <a:pt x="993749" y="1041400"/>
                </a:lnTo>
                <a:lnTo>
                  <a:pt x="988250" y="1028700"/>
                </a:lnTo>
                <a:lnTo>
                  <a:pt x="984262" y="1028700"/>
                </a:lnTo>
                <a:lnTo>
                  <a:pt x="982751" y="1016000"/>
                </a:lnTo>
                <a:lnTo>
                  <a:pt x="982941" y="1003300"/>
                </a:lnTo>
                <a:lnTo>
                  <a:pt x="984135" y="1003300"/>
                </a:lnTo>
                <a:lnTo>
                  <a:pt x="985481" y="990600"/>
                </a:lnTo>
                <a:lnTo>
                  <a:pt x="992187" y="990600"/>
                </a:lnTo>
                <a:lnTo>
                  <a:pt x="995121" y="1003300"/>
                </a:lnTo>
                <a:lnTo>
                  <a:pt x="1001268" y="1016000"/>
                </a:lnTo>
                <a:lnTo>
                  <a:pt x="1036256" y="1016000"/>
                </a:lnTo>
                <a:lnTo>
                  <a:pt x="1041336" y="1028700"/>
                </a:lnTo>
                <a:lnTo>
                  <a:pt x="1046619" y="1041400"/>
                </a:lnTo>
                <a:lnTo>
                  <a:pt x="1046619" y="873023"/>
                </a:lnTo>
                <a:lnTo>
                  <a:pt x="1033119" y="863600"/>
                </a:lnTo>
                <a:lnTo>
                  <a:pt x="1020267" y="854633"/>
                </a:lnTo>
                <a:lnTo>
                  <a:pt x="1020267" y="977900"/>
                </a:lnTo>
                <a:lnTo>
                  <a:pt x="1017447" y="990600"/>
                </a:lnTo>
                <a:lnTo>
                  <a:pt x="1013117" y="990600"/>
                </a:lnTo>
                <a:lnTo>
                  <a:pt x="1011415" y="977900"/>
                </a:lnTo>
                <a:lnTo>
                  <a:pt x="1020267" y="977900"/>
                </a:lnTo>
                <a:lnTo>
                  <a:pt x="1020267" y="854633"/>
                </a:lnTo>
                <a:lnTo>
                  <a:pt x="1014933" y="850900"/>
                </a:lnTo>
                <a:lnTo>
                  <a:pt x="1010018" y="850900"/>
                </a:lnTo>
                <a:lnTo>
                  <a:pt x="1010018" y="927100"/>
                </a:lnTo>
                <a:lnTo>
                  <a:pt x="996823" y="927100"/>
                </a:lnTo>
                <a:lnTo>
                  <a:pt x="999744" y="914400"/>
                </a:lnTo>
                <a:lnTo>
                  <a:pt x="1008595" y="914400"/>
                </a:lnTo>
                <a:lnTo>
                  <a:pt x="1010018" y="927100"/>
                </a:lnTo>
                <a:lnTo>
                  <a:pt x="1010018" y="850900"/>
                </a:lnTo>
                <a:lnTo>
                  <a:pt x="1008862" y="850900"/>
                </a:lnTo>
                <a:lnTo>
                  <a:pt x="1002766" y="838200"/>
                </a:lnTo>
                <a:lnTo>
                  <a:pt x="996657" y="838200"/>
                </a:lnTo>
                <a:lnTo>
                  <a:pt x="997877" y="850900"/>
                </a:lnTo>
                <a:lnTo>
                  <a:pt x="996251" y="850900"/>
                </a:lnTo>
                <a:lnTo>
                  <a:pt x="991438" y="863600"/>
                </a:lnTo>
                <a:lnTo>
                  <a:pt x="987513" y="863600"/>
                </a:lnTo>
                <a:lnTo>
                  <a:pt x="984351" y="850900"/>
                </a:lnTo>
                <a:lnTo>
                  <a:pt x="982827" y="850900"/>
                </a:lnTo>
                <a:lnTo>
                  <a:pt x="982929" y="838200"/>
                </a:lnTo>
                <a:lnTo>
                  <a:pt x="984631" y="825500"/>
                </a:lnTo>
                <a:lnTo>
                  <a:pt x="957262" y="812965"/>
                </a:lnTo>
                <a:lnTo>
                  <a:pt x="957262" y="863600"/>
                </a:lnTo>
                <a:lnTo>
                  <a:pt x="944067" y="863600"/>
                </a:lnTo>
                <a:lnTo>
                  <a:pt x="948753" y="850900"/>
                </a:lnTo>
                <a:lnTo>
                  <a:pt x="957262" y="863600"/>
                </a:lnTo>
                <a:lnTo>
                  <a:pt x="957262" y="812965"/>
                </a:lnTo>
                <a:lnTo>
                  <a:pt x="875030" y="775258"/>
                </a:lnTo>
                <a:lnTo>
                  <a:pt x="878103" y="787400"/>
                </a:lnTo>
                <a:lnTo>
                  <a:pt x="884834" y="787400"/>
                </a:lnTo>
                <a:lnTo>
                  <a:pt x="890600" y="800100"/>
                </a:lnTo>
                <a:lnTo>
                  <a:pt x="893013" y="812800"/>
                </a:lnTo>
                <a:lnTo>
                  <a:pt x="892746" y="825500"/>
                </a:lnTo>
                <a:lnTo>
                  <a:pt x="890447" y="838200"/>
                </a:lnTo>
                <a:lnTo>
                  <a:pt x="882294" y="863600"/>
                </a:lnTo>
                <a:lnTo>
                  <a:pt x="877531" y="876300"/>
                </a:lnTo>
                <a:lnTo>
                  <a:pt x="879271" y="901700"/>
                </a:lnTo>
                <a:lnTo>
                  <a:pt x="890663" y="914400"/>
                </a:lnTo>
                <a:lnTo>
                  <a:pt x="880414" y="927100"/>
                </a:lnTo>
                <a:lnTo>
                  <a:pt x="869340" y="927100"/>
                </a:lnTo>
                <a:lnTo>
                  <a:pt x="863155" y="914400"/>
                </a:lnTo>
                <a:lnTo>
                  <a:pt x="864946" y="914400"/>
                </a:lnTo>
                <a:lnTo>
                  <a:pt x="864946" y="901700"/>
                </a:lnTo>
                <a:lnTo>
                  <a:pt x="864590" y="889000"/>
                </a:lnTo>
                <a:lnTo>
                  <a:pt x="864057" y="863600"/>
                </a:lnTo>
                <a:lnTo>
                  <a:pt x="864133" y="850900"/>
                </a:lnTo>
                <a:lnTo>
                  <a:pt x="865606" y="838200"/>
                </a:lnTo>
                <a:lnTo>
                  <a:pt x="865441" y="825500"/>
                </a:lnTo>
                <a:lnTo>
                  <a:pt x="865276" y="812800"/>
                </a:lnTo>
                <a:lnTo>
                  <a:pt x="860640" y="800100"/>
                </a:lnTo>
                <a:lnTo>
                  <a:pt x="855027" y="787400"/>
                </a:lnTo>
                <a:lnTo>
                  <a:pt x="851801" y="774700"/>
                </a:lnTo>
                <a:lnTo>
                  <a:pt x="851623" y="762000"/>
                </a:lnTo>
                <a:lnTo>
                  <a:pt x="854163" y="762000"/>
                </a:lnTo>
                <a:lnTo>
                  <a:pt x="817156" y="736600"/>
                </a:lnTo>
                <a:lnTo>
                  <a:pt x="780567" y="723900"/>
                </a:lnTo>
                <a:lnTo>
                  <a:pt x="759447" y="716495"/>
                </a:lnTo>
                <a:lnTo>
                  <a:pt x="759447" y="736600"/>
                </a:lnTo>
                <a:lnTo>
                  <a:pt x="754748" y="749300"/>
                </a:lnTo>
                <a:lnTo>
                  <a:pt x="746252" y="736600"/>
                </a:lnTo>
                <a:lnTo>
                  <a:pt x="759447" y="736600"/>
                </a:lnTo>
                <a:lnTo>
                  <a:pt x="759447" y="716495"/>
                </a:lnTo>
                <a:lnTo>
                  <a:pt x="744397" y="711200"/>
                </a:lnTo>
                <a:lnTo>
                  <a:pt x="742950" y="710336"/>
                </a:lnTo>
                <a:lnTo>
                  <a:pt x="742950" y="749300"/>
                </a:lnTo>
                <a:lnTo>
                  <a:pt x="740130" y="762000"/>
                </a:lnTo>
                <a:lnTo>
                  <a:pt x="735799" y="762000"/>
                </a:lnTo>
                <a:lnTo>
                  <a:pt x="734098" y="749300"/>
                </a:lnTo>
                <a:lnTo>
                  <a:pt x="742950" y="749300"/>
                </a:lnTo>
                <a:lnTo>
                  <a:pt x="742950" y="710336"/>
                </a:lnTo>
                <a:lnTo>
                  <a:pt x="702386" y="685800"/>
                </a:lnTo>
                <a:lnTo>
                  <a:pt x="696201" y="685800"/>
                </a:lnTo>
                <a:lnTo>
                  <a:pt x="690092" y="673100"/>
                </a:lnTo>
                <a:lnTo>
                  <a:pt x="689216" y="673100"/>
                </a:lnTo>
                <a:lnTo>
                  <a:pt x="687539" y="685800"/>
                </a:lnTo>
                <a:lnTo>
                  <a:pt x="686536" y="685800"/>
                </a:lnTo>
                <a:lnTo>
                  <a:pt x="683564" y="673100"/>
                </a:lnTo>
                <a:lnTo>
                  <a:pt x="664210" y="664679"/>
                </a:lnTo>
                <a:lnTo>
                  <a:pt x="665353" y="673100"/>
                </a:lnTo>
                <a:lnTo>
                  <a:pt x="666762" y="673100"/>
                </a:lnTo>
                <a:lnTo>
                  <a:pt x="658253" y="685800"/>
                </a:lnTo>
                <a:lnTo>
                  <a:pt x="653567" y="673100"/>
                </a:lnTo>
                <a:lnTo>
                  <a:pt x="659320" y="673100"/>
                </a:lnTo>
                <a:lnTo>
                  <a:pt x="661644" y="663562"/>
                </a:lnTo>
                <a:lnTo>
                  <a:pt x="654380" y="660400"/>
                </a:lnTo>
                <a:lnTo>
                  <a:pt x="626567" y="647700"/>
                </a:lnTo>
                <a:lnTo>
                  <a:pt x="613333" y="635000"/>
                </a:lnTo>
                <a:lnTo>
                  <a:pt x="600100" y="622300"/>
                </a:lnTo>
                <a:lnTo>
                  <a:pt x="586219" y="615276"/>
                </a:lnTo>
                <a:lnTo>
                  <a:pt x="586219" y="711200"/>
                </a:lnTo>
                <a:lnTo>
                  <a:pt x="584517" y="723900"/>
                </a:lnTo>
                <a:lnTo>
                  <a:pt x="580186" y="723900"/>
                </a:lnTo>
                <a:lnTo>
                  <a:pt x="577380" y="711200"/>
                </a:lnTo>
                <a:lnTo>
                  <a:pt x="586219" y="711200"/>
                </a:lnTo>
                <a:lnTo>
                  <a:pt x="586219" y="615276"/>
                </a:lnTo>
                <a:lnTo>
                  <a:pt x="575005" y="609600"/>
                </a:lnTo>
                <a:lnTo>
                  <a:pt x="572211" y="607072"/>
                </a:lnTo>
                <a:lnTo>
                  <a:pt x="572211" y="812800"/>
                </a:lnTo>
                <a:lnTo>
                  <a:pt x="569315" y="825500"/>
                </a:lnTo>
                <a:lnTo>
                  <a:pt x="567855" y="825500"/>
                </a:lnTo>
                <a:lnTo>
                  <a:pt x="566254" y="812800"/>
                </a:lnTo>
                <a:lnTo>
                  <a:pt x="563156" y="812800"/>
                </a:lnTo>
                <a:lnTo>
                  <a:pt x="567855" y="800100"/>
                </a:lnTo>
                <a:lnTo>
                  <a:pt x="569315" y="812800"/>
                </a:lnTo>
                <a:lnTo>
                  <a:pt x="572211" y="812800"/>
                </a:lnTo>
                <a:lnTo>
                  <a:pt x="572211" y="607072"/>
                </a:lnTo>
                <a:lnTo>
                  <a:pt x="546976" y="584200"/>
                </a:lnTo>
                <a:lnTo>
                  <a:pt x="533666" y="577481"/>
                </a:lnTo>
                <a:lnTo>
                  <a:pt x="533666" y="762000"/>
                </a:lnTo>
                <a:lnTo>
                  <a:pt x="533501" y="762000"/>
                </a:lnTo>
                <a:lnTo>
                  <a:pt x="530339" y="774700"/>
                </a:lnTo>
                <a:lnTo>
                  <a:pt x="512940" y="774700"/>
                </a:lnTo>
                <a:lnTo>
                  <a:pt x="510959" y="762000"/>
                </a:lnTo>
                <a:lnTo>
                  <a:pt x="510616" y="762000"/>
                </a:lnTo>
                <a:lnTo>
                  <a:pt x="513778" y="749300"/>
                </a:lnTo>
                <a:lnTo>
                  <a:pt x="531190" y="749300"/>
                </a:lnTo>
                <a:lnTo>
                  <a:pt x="533666" y="762000"/>
                </a:lnTo>
                <a:lnTo>
                  <a:pt x="533666" y="577481"/>
                </a:lnTo>
                <a:lnTo>
                  <a:pt x="521855" y="571500"/>
                </a:lnTo>
                <a:lnTo>
                  <a:pt x="499643" y="546100"/>
                </a:lnTo>
                <a:lnTo>
                  <a:pt x="493661" y="538238"/>
                </a:lnTo>
                <a:lnTo>
                  <a:pt x="493661" y="596900"/>
                </a:lnTo>
                <a:lnTo>
                  <a:pt x="491845" y="609600"/>
                </a:lnTo>
                <a:lnTo>
                  <a:pt x="471055" y="609600"/>
                </a:lnTo>
                <a:lnTo>
                  <a:pt x="470954" y="596900"/>
                </a:lnTo>
                <a:lnTo>
                  <a:pt x="493661" y="596900"/>
                </a:lnTo>
                <a:lnTo>
                  <a:pt x="493661" y="538238"/>
                </a:lnTo>
                <a:lnTo>
                  <a:pt x="464693" y="495300"/>
                </a:lnTo>
                <a:lnTo>
                  <a:pt x="446811" y="444500"/>
                </a:lnTo>
                <a:lnTo>
                  <a:pt x="444588" y="406400"/>
                </a:lnTo>
                <a:lnTo>
                  <a:pt x="445833" y="393700"/>
                </a:lnTo>
                <a:lnTo>
                  <a:pt x="449567" y="368300"/>
                </a:lnTo>
                <a:lnTo>
                  <a:pt x="455803" y="355600"/>
                </a:lnTo>
                <a:lnTo>
                  <a:pt x="464540" y="330200"/>
                </a:lnTo>
                <a:lnTo>
                  <a:pt x="475856" y="317500"/>
                </a:lnTo>
                <a:lnTo>
                  <a:pt x="489839" y="304800"/>
                </a:lnTo>
                <a:lnTo>
                  <a:pt x="506488" y="279400"/>
                </a:lnTo>
                <a:lnTo>
                  <a:pt x="547725" y="254000"/>
                </a:lnTo>
                <a:lnTo>
                  <a:pt x="599236" y="228600"/>
                </a:lnTo>
                <a:lnTo>
                  <a:pt x="628840" y="215900"/>
                </a:lnTo>
                <a:lnTo>
                  <a:pt x="661060" y="215900"/>
                </a:lnTo>
                <a:lnTo>
                  <a:pt x="695998" y="203200"/>
                </a:lnTo>
                <a:lnTo>
                  <a:pt x="880059" y="203200"/>
                </a:lnTo>
                <a:lnTo>
                  <a:pt x="912380" y="215900"/>
                </a:lnTo>
                <a:lnTo>
                  <a:pt x="942797" y="215900"/>
                </a:lnTo>
                <a:lnTo>
                  <a:pt x="996861" y="241300"/>
                </a:lnTo>
                <a:lnTo>
                  <a:pt x="1041806" y="266700"/>
                </a:lnTo>
                <a:lnTo>
                  <a:pt x="1077061" y="292100"/>
                </a:lnTo>
                <a:lnTo>
                  <a:pt x="1102220" y="330200"/>
                </a:lnTo>
                <a:lnTo>
                  <a:pt x="1110195" y="342900"/>
                </a:lnTo>
                <a:lnTo>
                  <a:pt x="1114971" y="368300"/>
                </a:lnTo>
                <a:lnTo>
                  <a:pt x="1116571" y="393700"/>
                </a:lnTo>
                <a:lnTo>
                  <a:pt x="1115809" y="406400"/>
                </a:lnTo>
                <a:lnTo>
                  <a:pt x="1113561" y="419100"/>
                </a:lnTo>
                <a:lnTo>
                  <a:pt x="1109789" y="444500"/>
                </a:lnTo>
                <a:lnTo>
                  <a:pt x="1104519" y="457200"/>
                </a:lnTo>
                <a:lnTo>
                  <a:pt x="1101331" y="469900"/>
                </a:lnTo>
                <a:lnTo>
                  <a:pt x="1097749" y="482600"/>
                </a:lnTo>
                <a:lnTo>
                  <a:pt x="1093787" y="482600"/>
                </a:lnTo>
                <a:lnTo>
                  <a:pt x="1089418" y="495300"/>
                </a:lnTo>
                <a:lnTo>
                  <a:pt x="1089355" y="508000"/>
                </a:lnTo>
                <a:lnTo>
                  <a:pt x="1086637" y="520700"/>
                </a:lnTo>
                <a:lnTo>
                  <a:pt x="1081481" y="533400"/>
                </a:lnTo>
                <a:lnTo>
                  <a:pt x="1074115" y="546100"/>
                </a:lnTo>
                <a:lnTo>
                  <a:pt x="1063663" y="546100"/>
                </a:lnTo>
                <a:lnTo>
                  <a:pt x="1059230" y="551154"/>
                </a:lnTo>
                <a:lnTo>
                  <a:pt x="1059230" y="596900"/>
                </a:lnTo>
                <a:lnTo>
                  <a:pt x="1052372" y="596900"/>
                </a:lnTo>
                <a:lnTo>
                  <a:pt x="1051433" y="584200"/>
                </a:lnTo>
                <a:lnTo>
                  <a:pt x="1057262" y="584200"/>
                </a:lnTo>
                <a:lnTo>
                  <a:pt x="1059230" y="596900"/>
                </a:lnTo>
                <a:lnTo>
                  <a:pt x="1059230" y="551154"/>
                </a:lnTo>
                <a:lnTo>
                  <a:pt x="1052525" y="558800"/>
                </a:lnTo>
                <a:lnTo>
                  <a:pt x="1043089" y="584200"/>
                </a:lnTo>
                <a:lnTo>
                  <a:pt x="1035354" y="596900"/>
                </a:lnTo>
                <a:lnTo>
                  <a:pt x="1029322" y="609600"/>
                </a:lnTo>
                <a:lnTo>
                  <a:pt x="1024445" y="622300"/>
                </a:lnTo>
                <a:lnTo>
                  <a:pt x="1020965" y="647700"/>
                </a:lnTo>
                <a:lnTo>
                  <a:pt x="1018882" y="660400"/>
                </a:lnTo>
                <a:lnTo>
                  <a:pt x="1018184" y="673100"/>
                </a:lnTo>
                <a:lnTo>
                  <a:pt x="1019289" y="685800"/>
                </a:lnTo>
                <a:lnTo>
                  <a:pt x="1022591" y="698500"/>
                </a:lnTo>
                <a:lnTo>
                  <a:pt x="1028103" y="711200"/>
                </a:lnTo>
                <a:lnTo>
                  <a:pt x="1035824" y="711200"/>
                </a:lnTo>
                <a:lnTo>
                  <a:pt x="1045273" y="723900"/>
                </a:lnTo>
                <a:lnTo>
                  <a:pt x="1056005" y="723900"/>
                </a:lnTo>
                <a:lnTo>
                  <a:pt x="1068019" y="736600"/>
                </a:lnTo>
                <a:lnTo>
                  <a:pt x="1100429" y="736600"/>
                </a:lnTo>
                <a:lnTo>
                  <a:pt x="1120648" y="723900"/>
                </a:lnTo>
                <a:lnTo>
                  <a:pt x="1141958" y="711200"/>
                </a:lnTo>
                <a:lnTo>
                  <a:pt x="1186916" y="685800"/>
                </a:lnTo>
                <a:lnTo>
                  <a:pt x="1208582" y="673100"/>
                </a:lnTo>
                <a:lnTo>
                  <a:pt x="1229385" y="647700"/>
                </a:lnTo>
                <a:lnTo>
                  <a:pt x="1239354" y="635000"/>
                </a:lnTo>
                <a:lnTo>
                  <a:pt x="1249324" y="622300"/>
                </a:lnTo>
                <a:lnTo>
                  <a:pt x="1267904" y="584200"/>
                </a:lnTo>
                <a:lnTo>
                  <a:pt x="1283766" y="558800"/>
                </a:lnTo>
                <a:lnTo>
                  <a:pt x="1296898" y="533400"/>
                </a:lnTo>
                <a:lnTo>
                  <a:pt x="1307312" y="495300"/>
                </a:lnTo>
                <a:lnTo>
                  <a:pt x="1315224" y="469900"/>
                </a:lnTo>
                <a:lnTo>
                  <a:pt x="1320888" y="444500"/>
                </a:lnTo>
                <a:lnTo>
                  <a:pt x="1322590" y="431800"/>
                </a:lnTo>
                <a:lnTo>
                  <a:pt x="1324292" y="419100"/>
                </a:lnTo>
                <a:lnTo>
                  <a:pt x="1325435" y="393700"/>
                </a:lnTo>
                <a:close/>
              </a:path>
              <a:path w="4163060" h="2343785">
                <a:moveTo>
                  <a:pt x="2448864" y="1563954"/>
                </a:moveTo>
                <a:lnTo>
                  <a:pt x="2448712" y="1563954"/>
                </a:lnTo>
                <a:lnTo>
                  <a:pt x="2448077" y="1565224"/>
                </a:lnTo>
                <a:lnTo>
                  <a:pt x="2446705" y="1566494"/>
                </a:lnTo>
                <a:lnTo>
                  <a:pt x="2448306" y="1566494"/>
                </a:lnTo>
                <a:lnTo>
                  <a:pt x="2448864" y="1563954"/>
                </a:lnTo>
                <a:close/>
              </a:path>
              <a:path w="4163060" h="2343785">
                <a:moveTo>
                  <a:pt x="2751671" y="1534744"/>
                </a:moveTo>
                <a:lnTo>
                  <a:pt x="2751023" y="1534744"/>
                </a:lnTo>
                <a:lnTo>
                  <a:pt x="2750337" y="1536014"/>
                </a:lnTo>
                <a:lnTo>
                  <a:pt x="2751251" y="1536014"/>
                </a:lnTo>
                <a:lnTo>
                  <a:pt x="2751671" y="1534744"/>
                </a:lnTo>
                <a:close/>
              </a:path>
              <a:path w="4163060" h="2343785">
                <a:moveTo>
                  <a:pt x="3450386" y="1065809"/>
                </a:moveTo>
                <a:lnTo>
                  <a:pt x="3450005" y="1066114"/>
                </a:lnTo>
                <a:lnTo>
                  <a:pt x="3449955" y="1067384"/>
                </a:lnTo>
                <a:lnTo>
                  <a:pt x="3450107" y="1067384"/>
                </a:lnTo>
                <a:lnTo>
                  <a:pt x="3450386" y="1065809"/>
                </a:lnTo>
                <a:close/>
              </a:path>
              <a:path w="4163060" h="2343785">
                <a:moveTo>
                  <a:pt x="3930561" y="1511579"/>
                </a:moveTo>
                <a:lnTo>
                  <a:pt x="3928630" y="1512824"/>
                </a:lnTo>
                <a:lnTo>
                  <a:pt x="3928821" y="1513154"/>
                </a:lnTo>
                <a:lnTo>
                  <a:pt x="3930561" y="1511579"/>
                </a:lnTo>
                <a:close/>
              </a:path>
              <a:path w="4163060" h="2343785">
                <a:moveTo>
                  <a:pt x="4029672" y="1295984"/>
                </a:moveTo>
                <a:close/>
              </a:path>
              <a:path w="4163060" h="2343785">
                <a:moveTo>
                  <a:pt x="4162945" y="1323924"/>
                </a:moveTo>
                <a:lnTo>
                  <a:pt x="4160507" y="1321384"/>
                </a:lnTo>
                <a:lnTo>
                  <a:pt x="4148277" y="1308684"/>
                </a:lnTo>
                <a:lnTo>
                  <a:pt x="4135513" y="1295438"/>
                </a:lnTo>
                <a:lnTo>
                  <a:pt x="4135513" y="1315034"/>
                </a:lnTo>
                <a:lnTo>
                  <a:pt x="4134104" y="1317574"/>
                </a:lnTo>
                <a:lnTo>
                  <a:pt x="4132402" y="1321384"/>
                </a:lnTo>
                <a:lnTo>
                  <a:pt x="4131259" y="1321384"/>
                </a:lnTo>
                <a:lnTo>
                  <a:pt x="4128071" y="1320114"/>
                </a:lnTo>
                <a:lnTo>
                  <a:pt x="4125252" y="1317574"/>
                </a:lnTo>
                <a:lnTo>
                  <a:pt x="4122318" y="1315034"/>
                </a:lnTo>
                <a:lnTo>
                  <a:pt x="4127004" y="1308684"/>
                </a:lnTo>
                <a:lnTo>
                  <a:pt x="4135513" y="1315034"/>
                </a:lnTo>
                <a:lnTo>
                  <a:pt x="4135513" y="1295438"/>
                </a:lnTo>
                <a:lnTo>
                  <a:pt x="4118914" y="1278204"/>
                </a:lnTo>
                <a:lnTo>
                  <a:pt x="4112806" y="1271854"/>
                </a:lnTo>
                <a:lnTo>
                  <a:pt x="4066324" y="1223594"/>
                </a:lnTo>
                <a:lnTo>
                  <a:pt x="4065105" y="1222324"/>
                </a:lnTo>
                <a:lnTo>
                  <a:pt x="4064444" y="1222324"/>
                </a:lnTo>
                <a:lnTo>
                  <a:pt x="4063796" y="1223594"/>
                </a:lnTo>
                <a:lnTo>
                  <a:pt x="4060647" y="1223594"/>
                </a:lnTo>
                <a:lnTo>
                  <a:pt x="4058450" y="1218514"/>
                </a:lnTo>
                <a:lnTo>
                  <a:pt x="4056342" y="1213434"/>
                </a:lnTo>
                <a:lnTo>
                  <a:pt x="4056202" y="1213434"/>
                </a:lnTo>
                <a:lnTo>
                  <a:pt x="4056100" y="1212164"/>
                </a:lnTo>
                <a:lnTo>
                  <a:pt x="4045178" y="1201394"/>
                </a:lnTo>
                <a:lnTo>
                  <a:pt x="4045178" y="1285824"/>
                </a:lnTo>
                <a:lnTo>
                  <a:pt x="4039755" y="1290904"/>
                </a:lnTo>
                <a:lnTo>
                  <a:pt x="4034942" y="1295984"/>
                </a:lnTo>
                <a:lnTo>
                  <a:pt x="4029672" y="1295984"/>
                </a:lnTo>
                <a:lnTo>
                  <a:pt x="4030497" y="1297254"/>
                </a:lnTo>
                <a:lnTo>
                  <a:pt x="4029202" y="1302334"/>
                </a:lnTo>
                <a:lnTo>
                  <a:pt x="4031450" y="1316304"/>
                </a:lnTo>
                <a:lnTo>
                  <a:pt x="4029773" y="1323924"/>
                </a:lnTo>
                <a:lnTo>
                  <a:pt x="4026687" y="1330274"/>
                </a:lnTo>
                <a:lnTo>
                  <a:pt x="4030002" y="1335354"/>
                </a:lnTo>
                <a:lnTo>
                  <a:pt x="4027081" y="1337894"/>
                </a:lnTo>
                <a:lnTo>
                  <a:pt x="4024261" y="1340434"/>
                </a:lnTo>
                <a:lnTo>
                  <a:pt x="4021163" y="1341704"/>
                </a:lnTo>
                <a:lnTo>
                  <a:pt x="4020350" y="1341704"/>
                </a:lnTo>
                <a:lnTo>
                  <a:pt x="4019956" y="1340434"/>
                </a:lnTo>
                <a:lnTo>
                  <a:pt x="4016819" y="1344244"/>
                </a:lnTo>
                <a:lnTo>
                  <a:pt x="4013543" y="1349324"/>
                </a:lnTo>
                <a:lnTo>
                  <a:pt x="4011003" y="1353134"/>
                </a:lnTo>
                <a:lnTo>
                  <a:pt x="4010215" y="1353134"/>
                </a:lnTo>
                <a:lnTo>
                  <a:pt x="4007942" y="1351864"/>
                </a:lnTo>
                <a:lnTo>
                  <a:pt x="4006558" y="1350594"/>
                </a:lnTo>
                <a:lnTo>
                  <a:pt x="4005453" y="1344244"/>
                </a:lnTo>
                <a:lnTo>
                  <a:pt x="4002189" y="1336624"/>
                </a:lnTo>
                <a:lnTo>
                  <a:pt x="4003649" y="1332814"/>
                </a:lnTo>
                <a:lnTo>
                  <a:pt x="4008132" y="1323924"/>
                </a:lnTo>
                <a:lnTo>
                  <a:pt x="4012984" y="1313764"/>
                </a:lnTo>
                <a:lnTo>
                  <a:pt x="4018076" y="1304874"/>
                </a:lnTo>
                <a:lnTo>
                  <a:pt x="4023715" y="1294714"/>
                </a:lnTo>
                <a:lnTo>
                  <a:pt x="4028833" y="1294714"/>
                </a:lnTo>
                <a:lnTo>
                  <a:pt x="4029646" y="1295946"/>
                </a:lnTo>
                <a:lnTo>
                  <a:pt x="4029646" y="1294714"/>
                </a:lnTo>
                <a:lnTo>
                  <a:pt x="4029633" y="1287094"/>
                </a:lnTo>
                <a:lnTo>
                  <a:pt x="4032072" y="1284554"/>
                </a:lnTo>
                <a:lnTo>
                  <a:pt x="4035679" y="1278204"/>
                </a:lnTo>
                <a:lnTo>
                  <a:pt x="4037165" y="1278204"/>
                </a:lnTo>
                <a:lnTo>
                  <a:pt x="4045178" y="1285824"/>
                </a:lnTo>
                <a:lnTo>
                  <a:pt x="4045178" y="1201394"/>
                </a:lnTo>
                <a:lnTo>
                  <a:pt x="4043235" y="1199464"/>
                </a:lnTo>
                <a:lnTo>
                  <a:pt x="4033926" y="1208354"/>
                </a:lnTo>
                <a:lnTo>
                  <a:pt x="4024109" y="1217244"/>
                </a:lnTo>
                <a:lnTo>
                  <a:pt x="4013809" y="1226134"/>
                </a:lnTo>
                <a:lnTo>
                  <a:pt x="4003014" y="1236294"/>
                </a:lnTo>
                <a:lnTo>
                  <a:pt x="4003332" y="1242644"/>
                </a:lnTo>
                <a:lnTo>
                  <a:pt x="4003459" y="1247724"/>
                </a:lnTo>
                <a:lnTo>
                  <a:pt x="4002989" y="1256614"/>
                </a:lnTo>
                <a:lnTo>
                  <a:pt x="4001427" y="1265504"/>
                </a:lnTo>
                <a:lnTo>
                  <a:pt x="3998823" y="1271854"/>
                </a:lnTo>
                <a:lnTo>
                  <a:pt x="3994569" y="1271854"/>
                </a:lnTo>
                <a:lnTo>
                  <a:pt x="3993083" y="1266774"/>
                </a:lnTo>
                <a:lnTo>
                  <a:pt x="3988854" y="1247724"/>
                </a:lnTo>
                <a:lnTo>
                  <a:pt x="3980751" y="1254074"/>
                </a:lnTo>
                <a:lnTo>
                  <a:pt x="3972407" y="1260424"/>
                </a:lnTo>
                <a:lnTo>
                  <a:pt x="3963835" y="1266774"/>
                </a:lnTo>
                <a:lnTo>
                  <a:pt x="3955034" y="1274394"/>
                </a:lnTo>
                <a:lnTo>
                  <a:pt x="3901452" y="1312494"/>
                </a:lnTo>
                <a:lnTo>
                  <a:pt x="3844594" y="1346784"/>
                </a:lnTo>
                <a:lnTo>
                  <a:pt x="3818636" y="1361351"/>
                </a:lnTo>
                <a:lnTo>
                  <a:pt x="3818636" y="1425524"/>
                </a:lnTo>
                <a:lnTo>
                  <a:pt x="3818636" y="1525854"/>
                </a:lnTo>
                <a:lnTo>
                  <a:pt x="3813949" y="1532204"/>
                </a:lnTo>
                <a:lnTo>
                  <a:pt x="3805453" y="1525854"/>
                </a:lnTo>
                <a:lnTo>
                  <a:pt x="3806152" y="1524584"/>
                </a:lnTo>
                <a:lnTo>
                  <a:pt x="3806850" y="1523314"/>
                </a:lnTo>
                <a:lnTo>
                  <a:pt x="3808552" y="1519504"/>
                </a:lnTo>
                <a:lnTo>
                  <a:pt x="3809733" y="1519504"/>
                </a:lnTo>
                <a:lnTo>
                  <a:pt x="3812895" y="1520774"/>
                </a:lnTo>
                <a:lnTo>
                  <a:pt x="3815702" y="1523314"/>
                </a:lnTo>
                <a:lnTo>
                  <a:pt x="3818636" y="1525854"/>
                </a:lnTo>
                <a:lnTo>
                  <a:pt x="3818636" y="1425524"/>
                </a:lnTo>
                <a:lnTo>
                  <a:pt x="3813949" y="1433144"/>
                </a:lnTo>
                <a:lnTo>
                  <a:pt x="3805453" y="1425524"/>
                </a:lnTo>
                <a:lnTo>
                  <a:pt x="3806850" y="1422984"/>
                </a:lnTo>
                <a:lnTo>
                  <a:pt x="3808565" y="1419174"/>
                </a:lnTo>
                <a:lnTo>
                  <a:pt x="3809695" y="1419174"/>
                </a:lnTo>
                <a:lnTo>
                  <a:pt x="3812895" y="1420444"/>
                </a:lnTo>
                <a:lnTo>
                  <a:pt x="3815702" y="1422984"/>
                </a:lnTo>
                <a:lnTo>
                  <a:pt x="3818636" y="1425524"/>
                </a:lnTo>
                <a:lnTo>
                  <a:pt x="3818636" y="1361351"/>
                </a:lnTo>
                <a:lnTo>
                  <a:pt x="3815156" y="1363294"/>
                </a:lnTo>
                <a:lnTo>
                  <a:pt x="3755059" y="1391234"/>
                </a:lnTo>
                <a:lnTo>
                  <a:pt x="3738295" y="1397495"/>
                </a:lnTo>
                <a:lnTo>
                  <a:pt x="3738295" y="1576654"/>
                </a:lnTo>
                <a:lnTo>
                  <a:pt x="3735819" y="1583004"/>
                </a:lnTo>
                <a:lnTo>
                  <a:pt x="3731501" y="1585544"/>
                </a:lnTo>
                <a:lnTo>
                  <a:pt x="3722801" y="1585544"/>
                </a:lnTo>
                <a:lnTo>
                  <a:pt x="3720617" y="1584274"/>
                </a:lnTo>
                <a:lnTo>
                  <a:pt x="3718420" y="1583004"/>
                </a:lnTo>
                <a:lnTo>
                  <a:pt x="3715245" y="1576654"/>
                </a:lnTo>
                <a:lnTo>
                  <a:pt x="3715689" y="1574114"/>
                </a:lnTo>
                <a:lnTo>
                  <a:pt x="3715651" y="1572844"/>
                </a:lnTo>
                <a:lnTo>
                  <a:pt x="3715601" y="1571574"/>
                </a:lnTo>
                <a:lnTo>
                  <a:pt x="3717569" y="1566494"/>
                </a:lnTo>
                <a:lnTo>
                  <a:pt x="3721912" y="1563954"/>
                </a:lnTo>
                <a:lnTo>
                  <a:pt x="3730612" y="1563954"/>
                </a:lnTo>
                <a:lnTo>
                  <a:pt x="3734968" y="1566494"/>
                </a:lnTo>
                <a:lnTo>
                  <a:pt x="3738130" y="1572844"/>
                </a:lnTo>
                <a:lnTo>
                  <a:pt x="3738295" y="1576654"/>
                </a:lnTo>
                <a:lnTo>
                  <a:pt x="3738295" y="1397495"/>
                </a:lnTo>
                <a:lnTo>
                  <a:pt x="3724402" y="1402664"/>
                </a:lnTo>
                <a:lnTo>
                  <a:pt x="3699941" y="1410817"/>
                </a:lnTo>
                <a:lnTo>
                  <a:pt x="3699941" y="1565224"/>
                </a:lnTo>
                <a:lnTo>
                  <a:pt x="3695255" y="1572844"/>
                </a:lnTo>
                <a:lnTo>
                  <a:pt x="3686759" y="1565224"/>
                </a:lnTo>
                <a:lnTo>
                  <a:pt x="3688169" y="1562684"/>
                </a:lnTo>
                <a:lnTo>
                  <a:pt x="3689870" y="1558874"/>
                </a:lnTo>
                <a:lnTo>
                  <a:pt x="3691001" y="1558874"/>
                </a:lnTo>
                <a:lnTo>
                  <a:pt x="3694201" y="1560144"/>
                </a:lnTo>
                <a:lnTo>
                  <a:pt x="3697020" y="1562684"/>
                </a:lnTo>
                <a:lnTo>
                  <a:pt x="3699941" y="1565224"/>
                </a:lnTo>
                <a:lnTo>
                  <a:pt x="3699941" y="1410817"/>
                </a:lnTo>
                <a:lnTo>
                  <a:pt x="3693909" y="1412824"/>
                </a:lnTo>
                <a:lnTo>
                  <a:pt x="3664178" y="1419174"/>
                </a:lnTo>
                <a:lnTo>
                  <a:pt x="3661803" y="1419491"/>
                </a:lnTo>
                <a:lnTo>
                  <a:pt x="3661803" y="1508074"/>
                </a:lnTo>
                <a:lnTo>
                  <a:pt x="3654158" y="1524584"/>
                </a:lnTo>
                <a:lnTo>
                  <a:pt x="3653066" y="1522044"/>
                </a:lnTo>
                <a:lnTo>
                  <a:pt x="3651961" y="1519504"/>
                </a:lnTo>
                <a:lnTo>
                  <a:pt x="3647681" y="1514424"/>
                </a:lnTo>
                <a:lnTo>
                  <a:pt x="3648011" y="1509344"/>
                </a:lnTo>
                <a:lnTo>
                  <a:pt x="3648202" y="1508074"/>
                </a:lnTo>
                <a:lnTo>
                  <a:pt x="3648926" y="1502994"/>
                </a:lnTo>
                <a:lnTo>
                  <a:pt x="3650500" y="1497914"/>
                </a:lnTo>
                <a:lnTo>
                  <a:pt x="3652355" y="1491564"/>
                </a:lnTo>
                <a:lnTo>
                  <a:pt x="3654158" y="1485214"/>
                </a:lnTo>
                <a:lnTo>
                  <a:pt x="3661803" y="1508074"/>
                </a:lnTo>
                <a:lnTo>
                  <a:pt x="3661803" y="1419491"/>
                </a:lnTo>
                <a:lnTo>
                  <a:pt x="3658857" y="1419885"/>
                </a:lnTo>
                <a:lnTo>
                  <a:pt x="3658857" y="1438224"/>
                </a:lnTo>
                <a:lnTo>
                  <a:pt x="3654158" y="1444574"/>
                </a:lnTo>
                <a:lnTo>
                  <a:pt x="3653675" y="1443304"/>
                </a:lnTo>
                <a:lnTo>
                  <a:pt x="3652697" y="1440764"/>
                </a:lnTo>
                <a:lnTo>
                  <a:pt x="3650729" y="1436954"/>
                </a:lnTo>
                <a:lnTo>
                  <a:pt x="3649789" y="1430604"/>
                </a:lnTo>
                <a:lnTo>
                  <a:pt x="3652697" y="1426794"/>
                </a:lnTo>
                <a:lnTo>
                  <a:pt x="3654158" y="1425524"/>
                </a:lnTo>
                <a:lnTo>
                  <a:pt x="3658857" y="1438224"/>
                </a:lnTo>
                <a:lnTo>
                  <a:pt x="3658857" y="1419885"/>
                </a:lnTo>
                <a:lnTo>
                  <a:pt x="3635210" y="1422984"/>
                </a:lnTo>
                <a:lnTo>
                  <a:pt x="3618585" y="1424482"/>
                </a:lnTo>
                <a:lnTo>
                  <a:pt x="3618585" y="1471244"/>
                </a:lnTo>
                <a:lnTo>
                  <a:pt x="3614229" y="1475054"/>
                </a:lnTo>
                <a:lnTo>
                  <a:pt x="3611410" y="1467434"/>
                </a:lnTo>
                <a:lnTo>
                  <a:pt x="3609530" y="1462354"/>
                </a:lnTo>
                <a:lnTo>
                  <a:pt x="3614229" y="1456004"/>
                </a:lnTo>
                <a:lnTo>
                  <a:pt x="3617658" y="1464894"/>
                </a:lnTo>
                <a:lnTo>
                  <a:pt x="3618585" y="1471244"/>
                </a:lnTo>
                <a:lnTo>
                  <a:pt x="3618585" y="1424482"/>
                </a:lnTo>
                <a:lnTo>
                  <a:pt x="3606990" y="1425524"/>
                </a:lnTo>
                <a:lnTo>
                  <a:pt x="3598316" y="1424254"/>
                </a:lnTo>
                <a:lnTo>
                  <a:pt x="3589934" y="1424254"/>
                </a:lnTo>
                <a:lnTo>
                  <a:pt x="3551847" y="1412824"/>
                </a:lnTo>
                <a:lnTo>
                  <a:pt x="3527907" y="1394155"/>
                </a:lnTo>
                <a:lnTo>
                  <a:pt x="3527907" y="1495374"/>
                </a:lnTo>
                <a:lnTo>
                  <a:pt x="3525570" y="1500454"/>
                </a:lnTo>
                <a:lnTo>
                  <a:pt x="3523970" y="1502994"/>
                </a:lnTo>
                <a:lnTo>
                  <a:pt x="3519957" y="1502994"/>
                </a:lnTo>
                <a:lnTo>
                  <a:pt x="3517760" y="1497914"/>
                </a:lnTo>
                <a:lnTo>
                  <a:pt x="3514902" y="1491564"/>
                </a:lnTo>
                <a:lnTo>
                  <a:pt x="3514928" y="1486484"/>
                </a:lnTo>
                <a:lnTo>
                  <a:pt x="3516287" y="1485214"/>
                </a:lnTo>
                <a:lnTo>
                  <a:pt x="3521570" y="1485214"/>
                </a:lnTo>
                <a:lnTo>
                  <a:pt x="3523602" y="1489024"/>
                </a:lnTo>
                <a:lnTo>
                  <a:pt x="3527907" y="1495374"/>
                </a:lnTo>
                <a:lnTo>
                  <a:pt x="3527907" y="1394155"/>
                </a:lnTo>
                <a:lnTo>
                  <a:pt x="3524161" y="1389964"/>
                </a:lnTo>
                <a:lnTo>
                  <a:pt x="3519665" y="1384884"/>
                </a:lnTo>
                <a:lnTo>
                  <a:pt x="3517404" y="1382344"/>
                </a:lnTo>
                <a:lnTo>
                  <a:pt x="3516490" y="1381150"/>
                </a:lnTo>
                <a:lnTo>
                  <a:pt x="3516490" y="1477594"/>
                </a:lnTo>
                <a:lnTo>
                  <a:pt x="3516452" y="1482674"/>
                </a:lnTo>
                <a:lnTo>
                  <a:pt x="3514966" y="1485214"/>
                </a:lnTo>
                <a:lnTo>
                  <a:pt x="3510521" y="1485214"/>
                </a:lnTo>
                <a:lnTo>
                  <a:pt x="3507422" y="1481404"/>
                </a:lnTo>
                <a:lnTo>
                  <a:pt x="3505644" y="1477594"/>
                </a:lnTo>
                <a:lnTo>
                  <a:pt x="3503561" y="1473784"/>
                </a:lnTo>
                <a:lnTo>
                  <a:pt x="3505035" y="1471244"/>
                </a:lnTo>
                <a:lnTo>
                  <a:pt x="3507054" y="1467434"/>
                </a:lnTo>
                <a:lnTo>
                  <a:pt x="3507727" y="1467434"/>
                </a:lnTo>
                <a:lnTo>
                  <a:pt x="3510610" y="1469974"/>
                </a:lnTo>
                <a:lnTo>
                  <a:pt x="3513442" y="1472514"/>
                </a:lnTo>
                <a:lnTo>
                  <a:pt x="3516490" y="1477594"/>
                </a:lnTo>
                <a:lnTo>
                  <a:pt x="3516490" y="1381150"/>
                </a:lnTo>
                <a:lnTo>
                  <a:pt x="3510661" y="1373454"/>
                </a:lnTo>
                <a:lnTo>
                  <a:pt x="3503853" y="1363294"/>
                </a:lnTo>
                <a:lnTo>
                  <a:pt x="3496983" y="1353134"/>
                </a:lnTo>
                <a:lnTo>
                  <a:pt x="3493516" y="1346784"/>
                </a:lnTo>
                <a:lnTo>
                  <a:pt x="3492131" y="1344244"/>
                </a:lnTo>
                <a:lnTo>
                  <a:pt x="3490049" y="1340434"/>
                </a:lnTo>
                <a:lnTo>
                  <a:pt x="3537839" y="1325194"/>
                </a:lnTo>
                <a:lnTo>
                  <a:pt x="3590112" y="1303604"/>
                </a:lnTo>
                <a:lnTo>
                  <a:pt x="3595306" y="1301064"/>
                </a:lnTo>
                <a:lnTo>
                  <a:pt x="3621290" y="1288364"/>
                </a:lnTo>
                <a:lnTo>
                  <a:pt x="3633190" y="1265504"/>
                </a:lnTo>
                <a:lnTo>
                  <a:pt x="3635743" y="1265504"/>
                </a:lnTo>
                <a:lnTo>
                  <a:pt x="3640518" y="1266774"/>
                </a:lnTo>
                <a:lnTo>
                  <a:pt x="3643553" y="1270584"/>
                </a:lnTo>
                <a:lnTo>
                  <a:pt x="3646690" y="1274394"/>
                </a:lnTo>
                <a:lnTo>
                  <a:pt x="3660406" y="1265504"/>
                </a:lnTo>
                <a:lnTo>
                  <a:pt x="3678047" y="1254074"/>
                </a:lnTo>
                <a:lnTo>
                  <a:pt x="3694480" y="1242644"/>
                </a:lnTo>
                <a:lnTo>
                  <a:pt x="3707257" y="1233754"/>
                </a:lnTo>
                <a:lnTo>
                  <a:pt x="3734308" y="1210894"/>
                </a:lnTo>
                <a:lnTo>
                  <a:pt x="3739553" y="1205814"/>
                </a:lnTo>
                <a:lnTo>
                  <a:pt x="3746106" y="1199464"/>
                </a:lnTo>
                <a:lnTo>
                  <a:pt x="3757904" y="1188034"/>
                </a:lnTo>
                <a:lnTo>
                  <a:pt x="3759212" y="1186764"/>
                </a:lnTo>
                <a:lnTo>
                  <a:pt x="3760432" y="1185494"/>
                </a:lnTo>
                <a:lnTo>
                  <a:pt x="3781145" y="1163904"/>
                </a:lnTo>
                <a:lnTo>
                  <a:pt x="3797808" y="1142314"/>
                </a:lnTo>
                <a:lnTo>
                  <a:pt x="3800754" y="1138504"/>
                </a:lnTo>
                <a:lnTo>
                  <a:pt x="3818051" y="1113104"/>
                </a:lnTo>
                <a:lnTo>
                  <a:pt x="3820299" y="1109294"/>
                </a:lnTo>
                <a:lnTo>
                  <a:pt x="3833025" y="1087704"/>
                </a:lnTo>
                <a:lnTo>
                  <a:pt x="3831450" y="1081354"/>
                </a:lnTo>
                <a:lnTo>
                  <a:pt x="3831425" y="1072464"/>
                </a:lnTo>
                <a:lnTo>
                  <a:pt x="3832949" y="1066114"/>
                </a:lnTo>
                <a:lnTo>
                  <a:pt x="3836073" y="1059764"/>
                </a:lnTo>
                <a:lnTo>
                  <a:pt x="3836670" y="1059764"/>
                </a:lnTo>
                <a:lnTo>
                  <a:pt x="3837686" y="1058494"/>
                </a:lnTo>
                <a:lnTo>
                  <a:pt x="3839337" y="1058494"/>
                </a:lnTo>
                <a:lnTo>
                  <a:pt x="3839997" y="1059764"/>
                </a:lnTo>
                <a:lnTo>
                  <a:pt x="3841940" y="1061034"/>
                </a:lnTo>
                <a:lnTo>
                  <a:pt x="3843121" y="1062304"/>
                </a:lnTo>
                <a:lnTo>
                  <a:pt x="3843959" y="1064844"/>
                </a:lnTo>
                <a:lnTo>
                  <a:pt x="3846372" y="1058494"/>
                </a:lnTo>
                <a:lnTo>
                  <a:pt x="3853586" y="1039444"/>
                </a:lnTo>
                <a:lnTo>
                  <a:pt x="3860457" y="1014044"/>
                </a:lnTo>
                <a:lnTo>
                  <a:pt x="3864584" y="988644"/>
                </a:lnTo>
                <a:lnTo>
                  <a:pt x="3865956" y="963244"/>
                </a:lnTo>
                <a:lnTo>
                  <a:pt x="3864800" y="937844"/>
                </a:lnTo>
                <a:lnTo>
                  <a:pt x="3863136" y="926414"/>
                </a:lnTo>
                <a:lnTo>
                  <a:pt x="3861308" y="913714"/>
                </a:lnTo>
                <a:lnTo>
                  <a:pt x="3859479" y="906094"/>
                </a:lnTo>
                <a:lnTo>
                  <a:pt x="3855504" y="889584"/>
                </a:lnTo>
                <a:lnTo>
                  <a:pt x="3852634" y="881964"/>
                </a:lnTo>
                <a:lnTo>
                  <a:pt x="3847858" y="869264"/>
                </a:lnTo>
                <a:lnTo>
                  <a:pt x="3847376" y="867994"/>
                </a:lnTo>
                <a:lnTo>
                  <a:pt x="3846106" y="865454"/>
                </a:lnTo>
                <a:lnTo>
                  <a:pt x="3844836" y="862914"/>
                </a:lnTo>
                <a:lnTo>
                  <a:pt x="3838473" y="850214"/>
                </a:lnTo>
                <a:lnTo>
                  <a:pt x="3837203" y="847674"/>
                </a:lnTo>
                <a:lnTo>
                  <a:pt x="3832415" y="840054"/>
                </a:lnTo>
                <a:lnTo>
                  <a:pt x="3825227" y="828624"/>
                </a:lnTo>
                <a:lnTo>
                  <a:pt x="3813416" y="813384"/>
                </a:lnTo>
                <a:lnTo>
                  <a:pt x="3811447" y="810844"/>
                </a:lnTo>
                <a:lnTo>
                  <a:pt x="3806266" y="805764"/>
                </a:lnTo>
                <a:lnTo>
                  <a:pt x="3795877" y="795604"/>
                </a:lnTo>
                <a:lnTo>
                  <a:pt x="3785768" y="786714"/>
                </a:lnTo>
                <a:lnTo>
                  <a:pt x="3782885" y="784174"/>
                </a:lnTo>
                <a:lnTo>
                  <a:pt x="3769042" y="774014"/>
                </a:lnTo>
                <a:lnTo>
                  <a:pt x="3754361" y="765124"/>
                </a:lnTo>
                <a:lnTo>
                  <a:pt x="3749192" y="762584"/>
                </a:lnTo>
                <a:lnTo>
                  <a:pt x="3738842" y="757504"/>
                </a:lnTo>
                <a:lnTo>
                  <a:pt x="3737648" y="758101"/>
                </a:lnTo>
                <a:lnTo>
                  <a:pt x="3737648" y="921334"/>
                </a:lnTo>
                <a:lnTo>
                  <a:pt x="3734752" y="923874"/>
                </a:lnTo>
                <a:lnTo>
                  <a:pt x="3733279" y="926414"/>
                </a:lnTo>
                <a:lnTo>
                  <a:pt x="3728593" y="912444"/>
                </a:lnTo>
                <a:lnTo>
                  <a:pt x="3731412" y="908634"/>
                </a:lnTo>
                <a:lnTo>
                  <a:pt x="3733279" y="906094"/>
                </a:lnTo>
                <a:lnTo>
                  <a:pt x="3736721" y="914984"/>
                </a:lnTo>
                <a:lnTo>
                  <a:pt x="3737648" y="921334"/>
                </a:lnTo>
                <a:lnTo>
                  <a:pt x="3737648" y="758101"/>
                </a:lnTo>
                <a:lnTo>
                  <a:pt x="3736276" y="758774"/>
                </a:lnTo>
                <a:lnTo>
                  <a:pt x="3733762" y="761314"/>
                </a:lnTo>
                <a:lnTo>
                  <a:pt x="3731018" y="762584"/>
                </a:lnTo>
                <a:lnTo>
                  <a:pt x="3729812" y="762584"/>
                </a:lnTo>
                <a:lnTo>
                  <a:pt x="3728682" y="760044"/>
                </a:lnTo>
                <a:lnTo>
                  <a:pt x="3728110" y="758774"/>
                </a:lnTo>
                <a:lnTo>
                  <a:pt x="3726700" y="756234"/>
                </a:lnTo>
                <a:lnTo>
                  <a:pt x="3729151" y="753694"/>
                </a:lnTo>
                <a:lnTo>
                  <a:pt x="3730383" y="753694"/>
                </a:lnTo>
                <a:lnTo>
                  <a:pt x="3726459" y="751154"/>
                </a:lnTo>
                <a:lnTo>
                  <a:pt x="3718382" y="748614"/>
                </a:lnTo>
                <a:lnTo>
                  <a:pt x="3700310" y="742569"/>
                </a:lnTo>
                <a:lnTo>
                  <a:pt x="3700310" y="856564"/>
                </a:lnTo>
                <a:lnTo>
                  <a:pt x="3695623" y="862914"/>
                </a:lnTo>
                <a:lnTo>
                  <a:pt x="3695039" y="862482"/>
                </a:lnTo>
                <a:lnTo>
                  <a:pt x="3695039" y="1005154"/>
                </a:lnTo>
                <a:lnTo>
                  <a:pt x="3682111" y="1049604"/>
                </a:lnTo>
                <a:lnTo>
                  <a:pt x="3660635" y="1080198"/>
                </a:lnTo>
                <a:lnTo>
                  <a:pt x="3660635" y="1214704"/>
                </a:lnTo>
                <a:lnTo>
                  <a:pt x="3659213" y="1217244"/>
                </a:lnTo>
                <a:lnTo>
                  <a:pt x="3657841" y="1219784"/>
                </a:lnTo>
                <a:lnTo>
                  <a:pt x="3651923" y="1228674"/>
                </a:lnTo>
                <a:lnTo>
                  <a:pt x="3647770" y="1236294"/>
                </a:lnTo>
                <a:lnTo>
                  <a:pt x="3642601" y="1241374"/>
                </a:lnTo>
                <a:lnTo>
                  <a:pt x="3642436" y="1242644"/>
                </a:lnTo>
                <a:lnTo>
                  <a:pt x="3640429" y="1242644"/>
                </a:lnTo>
                <a:lnTo>
                  <a:pt x="3639172" y="1241374"/>
                </a:lnTo>
                <a:lnTo>
                  <a:pt x="3635413" y="1237564"/>
                </a:lnTo>
                <a:lnTo>
                  <a:pt x="3634663" y="1235024"/>
                </a:lnTo>
                <a:lnTo>
                  <a:pt x="3634041" y="1228674"/>
                </a:lnTo>
                <a:lnTo>
                  <a:pt x="3633406" y="1222324"/>
                </a:lnTo>
                <a:lnTo>
                  <a:pt x="3635565" y="1213434"/>
                </a:lnTo>
                <a:lnTo>
                  <a:pt x="3640836" y="1207084"/>
                </a:lnTo>
                <a:lnTo>
                  <a:pt x="3648926" y="1205814"/>
                </a:lnTo>
                <a:lnTo>
                  <a:pt x="3650640" y="1205814"/>
                </a:lnTo>
                <a:lnTo>
                  <a:pt x="3653980" y="1208354"/>
                </a:lnTo>
                <a:lnTo>
                  <a:pt x="3660635" y="1214704"/>
                </a:lnTo>
                <a:lnTo>
                  <a:pt x="3660635" y="1080198"/>
                </a:lnTo>
                <a:lnTo>
                  <a:pt x="3659695" y="1081354"/>
                </a:lnTo>
                <a:lnTo>
                  <a:pt x="3648164" y="1094282"/>
                </a:lnTo>
                <a:lnTo>
                  <a:pt x="3648164" y="1124534"/>
                </a:lnTo>
                <a:lnTo>
                  <a:pt x="3647008" y="1134694"/>
                </a:lnTo>
                <a:lnTo>
                  <a:pt x="3643312" y="1142314"/>
                </a:lnTo>
                <a:lnTo>
                  <a:pt x="3638880" y="1142314"/>
                </a:lnTo>
                <a:lnTo>
                  <a:pt x="3635133" y="1135964"/>
                </a:lnTo>
                <a:lnTo>
                  <a:pt x="3633800" y="1127074"/>
                </a:lnTo>
                <a:lnTo>
                  <a:pt x="3634956" y="1116914"/>
                </a:lnTo>
                <a:lnTo>
                  <a:pt x="3638626" y="1109294"/>
                </a:lnTo>
                <a:lnTo>
                  <a:pt x="3643007" y="1109294"/>
                </a:lnTo>
                <a:lnTo>
                  <a:pt x="3646817" y="1115644"/>
                </a:lnTo>
                <a:lnTo>
                  <a:pt x="3648164" y="1124534"/>
                </a:lnTo>
                <a:lnTo>
                  <a:pt x="3648164" y="1094282"/>
                </a:lnTo>
                <a:lnTo>
                  <a:pt x="3614877" y="1124534"/>
                </a:lnTo>
                <a:lnTo>
                  <a:pt x="3579596" y="1148664"/>
                </a:lnTo>
                <a:lnTo>
                  <a:pt x="3554882" y="1161605"/>
                </a:lnTo>
                <a:lnTo>
                  <a:pt x="3554882" y="1205814"/>
                </a:lnTo>
                <a:lnTo>
                  <a:pt x="3546373" y="1213434"/>
                </a:lnTo>
                <a:lnTo>
                  <a:pt x="3541687" y="1205814"/>
                </a:lnTo>
                <a:lnTo>
                  <a:pt x="3544620" y="1203274"/>
                </a:lnTo>
                <a:lnTo>
                  <a:pt x="3546030" y="1202004"/>
                </a:lnTo>
                <a:lnTo>
                  <a:pt x="3547440" y="1200734"/>
                </a:lnTo>
                <a:lnTo>
                  <a:pt x="3550589" y="1199464"/>
                </a:lnTo>
                <a:lnTo>
                  <a:pt x="3551771" y="1199464"/>
                </a:lnTo>
                <a:lnTo>
                  <a:pt x="3553472" y="1203274"/>
                </a:lnTo>
                <a:lnTo>
                  <a:pt x="3554882" y="1205814"/>
                </a:lnTo>
                <a:lnTo>
                  <a:pt x="3554882" y="1161605"/>
                </a:lnTo>
                <a:lnTo>
                  <a:pt x="3541547" y="1167714"/>
                </a:lnTo>
                <a:lnTo>
                  <a:pt x="3522192" y="1175334"/>
                </a:lnTo>
                <a:lnTo>
                  <a:pt x="3503599" y="1181684"/>
                </a:lnTo>
                <a:lnTo>
                  <a:pt x="3485769" y="1184224"/>
                </a:lnTo>
                <a:lnTo>
                  <a:pt x="3476117" y="1184948"/>
                </a:lnTo>
                <a:lnTo>
                  <a:pt x="3476117" y="1294714"/>
                </a:lnTo>
                <a:lnTo>
                  <a:pt x="3474821" y="1297076"/>
                </a:lnTo>
                <a:lnTo>
                  <a:pt x="3474821" y="1368374"/>
                </a:lnTo>
                <a:lnTo>
                  <a:pt x="3474542" y="1373454"/>
                </a:lnTo>
                <a:lnTo>
                  <a:pt x="3473056" y="1378534"/>
                </a:lnTo>
                <a:lnTo>
                  <a:pt x="3469843" y="1383614"/>
                </a:lnTo>
                <a:lnTo>
                  <a:pt x="3465284" y="1383614"/>
                </a:lnTo>
                <a:lnTo>
                  <a:pt x="3465284" y="1414094"/>
                </a:lnTo>
                <a:lnTo>
                  <a:pt x="3459861" y="1420444"/>
                </a:lnTo>
                <a:lnTo>
                  <a:pt x="3454882" y="1425524"/>
                </a:lnTo>
                <a:lnTo>
                  <a:pt x="3450552" y="1425524"/>
                </a:lnTo>
                <a:lnTo>
                  <a:pt x="3450552" y="1431874"/>
                </a:lnTo>
                <a:lnTo>
                  <a:pt x="3449574" y="1434414"/>
                </a:lnTo>
                <a:lnTo>
                  <a:pt x="3447554" y="1438224"/>
                </a:lnTo>
                <a:lnTo>
                  <a:pt x="3444633" y="1440764"/>
                </a:lnTo>
                <a:lnTo>
                  <a:pt x="3442093" y="1443304"/>
                </a:lnTo>
                <a:lnTo>
                  <a:pt x="3440544" y="1440764"/>
                </a:lnTo>
                <a:lnTo>
                  <a:pt x="3437750" y="1438224"/>
                </a:lnTo>
                <a:lnTo>
                  <a:pt x="3439566" y="1433144"/>
                </a:lnTo>
                <a:lnTo>
                  <a:pt x="3441535" y="1428064"/>
                </a:lnTo>
                <a:lnTo>
                  <a:pt x="3444570" y="1424254"/>
                </a:lnTo>
                <a:lnTo>
                  <a:pt x="3449028" y="1424254"/>
                </a:lnTo>
                <a:lnTo>
                  <a:pt x="3450513" y="1426794"/>
                </a:lnTo>
                <a:lnTo>
                  <a:pt x="3450552" y="1431874"/>
                </a:lnTo>
                <a:lnTo>
                  <a:pt x="3450552" y="1425524"/>
                </a:lnTo>
                <a:lnTo>
                  <a:pt x="3449726" y="1424254"/>
                </a:lnTo>
                <a:lnTo>
                  <a:pt x="3448977" y="1422984"/>
                </a:lnTo>
                <a:lnTo>
                  <a:pt x="3449751" y="1419174"/>
                </a:lnTo>
                <a:lnTo>
                  <a:pt x="3449751" y="1416634"/>
                </a:lnTo>
                <a:lnTo>
                  <a:pt x="3452177" y="1412824"/>
                </a:lnTo>
                <a:lnTo>
                  <a:pt x="3455771" y="1407744"/>
                </a:lnTo>
                <a:lnTo>
                  <a:pt x="3457283" y="1407744"/>
                </a:lnTo>
                <a:lnTo>
                  <a:pt x="3465284" y="1414094"/>
                </a:lnTo>
                <a:lnTo>
                  <a:pt x="3465284" y="1383614"/>
                </a:lnTo>
                <a:lnTo>
                  <a:pt x="3462147" y="1383614"/>
                </a:lnTo>
                <a:lnTo>
                  <a:pt x="3456279" y="1384884"/>
                </a:lnTo>
                <a:lnTo>
                  <a:pt x="3454946" y="1384884"/>
                </a:lnTo>
                <a:lnTo>
                  <a:pt x="3454387" y="1383614"/>
                </a:lnTo>
                <a:lnTo>
                  <a:pt x="3453257" y="1381074"/>
                </a:lnTo>
                <a:lnTo>
                  <a:pt x="3449650" y="1374724"/>
                </a:lnTo>
                <a:lnTo>
                  <a:pt x="3454768" y="1368374"/>
                </a:lnTo>
                <a:lnTo>
                  <a:pt x="3465004" y="1353134"/>
                </a:lnTo>
                <a:lnTo>
                  <a:pt x="3470198" y="1346784"/>
                </a:lnTo>
                <a:lnTo>
                  <a:pt x="3470414" y="1346784"/>
                </a:lnTo>
                <a:lnTo>
                  <a:pt x="3474224" y="1350594"/>
                </a:lnTo>
                <a:lnTo>
                  <a:pt x="3474288" y="1353134"/>
                </a:lnTo>
                <a:lnTo>
                  <a:pt x="3474631" y="1359484"/>
                </a:lnTo>
                <a:lnTo>
                  <a:pt x="3474758" y="1363294"/>
                </a:lnTo>
                <a:lnTo>
                  <a:pt x="3474821" y="1368374"/>
                </a:lnTo>
                <a:lnTo>
                  <a:pt x="3474821" y="1297076"/>
                </a:lnTo>
                <a:lnTo>
                  <a:pt x="3474720" y="1297254"/>
                </a:lnTo>
                <a:lnTo>
                  <a:pt x="3473005" y="1301064"/>
                </a:lnTo>
                <a:lnTo>
                  <a:pt x="3468687" y="1301064"/>
                </a:lnTo>
                <a:lnTo>
                  <a:pt x="3465868" y="1297254"/>
                </a:lnTo>
                <a:lnTo>
                  <a:pt x="3464407" y="1295984"/>
                </a:lnTo>
                <a:lnTo>
                  <a:pt x="3462934" y="1294714"/>
                </a:lnTo>
                <a:lnTo>
                  <a:pt x="3467620" y="1288364"/>
                </a:lnTo>
                <a:lnTo>
                  <a:pt x="3476117" y="1294714"/>
                </a:lnTo>
                <a:lnTo>
                  <a:pt x="3476117" y="1184948"/>
                </a:lnTo>
                <a:lnTo>
                  <a:pt x="3468687" y="1185494"/>
                </a:lnTo>
                <a:lnTo>
                  <a:pt x="3468801" y="1175334"/>
                </a:lnTo>
                <a:lnTo>
                  <a:pt x="3469017" y="1166444"/>
                </a:lnTo>
                <a:lnTo>
                  <a:pt x="3469436" y="1156284"/>
                </a:lnTo>
                <a:lnTo>
                  <a:pt x="3469957" y="1146124"/>
                </a:lnTo>
                <a:lnTo>
                  <a:pt x="3470021" y="1144854"/>
                </a:lnTo>
                <a:lnTo>
                  <a:pt x="3469538" y="1146124"/>
                </a:lnTo>
                <a:lnTo>
                  <a:pt x="3468052" y="1141044"/>
                </a:lnTo>
                <a:lnTo>
                  <a:pt x="3466096" y="1137234"/>
                </a:lnTo>
                <a:lnTo>
                  <a:pt x="3465919" y="1135964"/>
                </a:lnTo>
                <a:lnTo>
                  <a:pt x="3465169" y="1130884"/>
                </a:lnTo>
                <a:lnTo>
                  <a:pt x="3468052" y="1128344"/>
                </a:lnTo>
                <a:lnTo>
                  <a:pt x="3469538" y="1125804"/>
                </a:lnTo>
                <a:lnTo>
                  <a:pt x="3471024" y="1129614"/>
                </a:lnTo>
                <a:lnTo>
                  <a:pt x="3471392" y="1125804"/>
                </a:lnTo>
                <a:lnTo>
                  <a:pt x="3478441" y="1077544"/>
                </a:lnTo>
                <a:lnTo>
                  <a:pt x="3490620" y="1031824"/>
                </a:lnTo>
                <a:lnTo>
                  <a:pt x="3509530" y="987374"/>
                </a:lnTo>
                <a:lnTo>
                  <a:pt x="3516846" y="975944"/>
                </a:lnTo>
                <a:lnTo>
                  <a:pt x="3517658" y="974674"/>
                </a:lnTo>
                <a:lnTo>
                  <a:pt x="3526713" y="961974"/>
                </a:lnTo>
                <a:lnTo>
                  <a:pt x="3536797" y="950544"/>
                </a:lnTo>
                <a:lnTo>
                  <a:pt x="3548049" y="940384"/>
                </a:lnTo>
                <a:lnTo>
                  <a:pt x="3553371" y="936574"/>
                </a:lnTo>
                <a:lnTo>
                  <a:pt x="3560457" y="931494"/>
                </a:lnTo>
                <a:lnTo>
                  <a:pt x="3605250" y="912444"/>
                </a:lnTo>
                <a:lnTo>
                  <a:pt x="3642271" y="908634"/>
                </a:lnTo>
                <a:lnTo>
                  <a:pt x="3652964" y="911174"/>
                </a:lnTo>
                <a:lnTo>
                  <a:pt x="3686556" y="950544"/>
                </a:lnTo>
                <a:lnTo>
                  <a:pt x="3695027" y="1001344"/>
                </a:lnTo>
                <a:lnTo>
                  <a:pt x="3695039" y="1005154"/>
                </a:lnTo>
                <a:lnTo>
                  <a:pt x="3695039" y="862482"/>
                </a:lnTo>
                <a:lnTo>
                  <a:pt x="3687127" y="856564"/>
                </a:lnTo>
                <a:lnTo>
                  <a:pt x="3688537" y="854024"/>
                </a:lnTo>
                <a:lnTo>
                  <a:pt x="3689108" y="852754"/>
                </a:lnTo>
                <a:lnTo>
                  <a:pt x="3690239" y="850214"/>
                </a:lnTo>
                <a:lnTo>
                  <a:pt x="3694557" y="850214"/>
                </a:lnTo>
                <a:lnTo>
                  <a:pt x="3697389" y="854024"/>
                </a:lnTo>
                <a:lnTo>
                  <a:pt x="3700310" y="856564"/>
                </a:lnTo>
                <a:lnTo>
                  <a:pt x="3700310" y="742569"/>
                </a:lnTo>
                <a:lnTo>
                  <a:pt x="3695636" y="740994"/>
                </a:lnTo>
                <a:lnTo>
                  <a:pt x="3672040" y="735939"/>
                </a:lnTo>
                <a:lnTo>
                  <a:pt x="3672040" y="799414"/>
                </a:lnTo>
                <a:lnTo>
                  <a:pt x="3667353" y="805764"/>
                </a:lnTo>
                <a:lnTo>
                  <a:pt x="3663912" y="796874"/>
                </a:lnTo>
                <a:lnTo>
                  <a:pt x="3662984" y="790524"/>
                </a:lnTo>
                <a:lnTo>
                  <a:pt x="3665867" y="787984"/>
                </a:lnTo>
                <a:lnTo>
                  <a:pt x="3667353" y="786714"/>
                </a:lnTo>
                <a:lnTo>
                  <a:pt x="3672040" y="799414"/>
                </a:lnTo>
                <a:lnTo>
                  <a:pt x="3672040" y="735939"/>
                </a:lnTo>
                <a:lnTo>
                  <a:pt x="3647376" y="732104"/>
                </a:lnTo>
                <a:lnTo>
                  <a:pt x="3634105" y="732104"/>
                </a:lnTo>
                <a:lnTo>
                  <a:pt x="3634105" y="795604"/>
                </a:lnTo>
                <a:lnTo>
                  <a:pt x="3634003" y="799414"/>
                </a:lnTo>
                <a:lnTo>
                  <a:pt x="3633724" y="808304"/>
                </a:lnTo>
                <a:lnTo>
                  <a:pt x="3630790" y="813384"/>
                </a:lnTo>
                <a:lnTo>
                  <a:pt x="3629647" y="813384"/>
                </a:lnTo>
                <a:lnTo>
                  <a:pt x="3626434" y="812114"/>
                </a:lnTo>
                <a:lnTo>
                  <a:pt x="3622103" y="809574"/>
                </a:lnTo>
                <a:lnTo>
                  <a:pt x="3619779" y="799414"/>
                </a:lnTo>
                <a:lnTo>
                  <a:pt x="3620820" y="793064"/>
                </a:lnTo>
                <a:lnTo>
                  <a:pt x="3620732" y="777824"/>
                </a:lnTo>
                <a:lnTo>
                  <a:pt x="3620389" y="772744"/>
                </a:lnTo>
                <a:lnTo>
                  <a:pt x="3621278" y="763854"/>
                </a:lnTo>
                <a:lnTo>
                  <a:pt x="3624046" y="760044"/>
                </a:lnTo>
                <a:lnTo>
                  <a:pt x="3625240" y="760044"/>
                </a:lnTo>
                <a:lnTo>
                  <a:pt x="3634105" y="795604"/>
                </a:lnTo>
                <a:lnTo>
                  <a:pt x="3634105" y="732104"/>
                </a:lnTo>
                <a:lnTo>
                  <a:pt x="3621849" y="732104"/>
                </a:lnTo>
                <a:lnTo>
                  <a:pt x="3590544" y="733374"/>
                </a:lnTo>
                <a:lnTo>
                  <a:pt x="3560699" y="737184"/>
                </a:lnTo>
                <a:lnTo>
                  <a:pt x="3532301" y="744804"/>
                </a:lnTo>
                <a:lnTo>
                  <a:pt x="3526282" y="747077"/>
                </a:lnTo>
                <a:lnTo>
                  <a:pt x="3526282" y="931494"/>
                </a:lnTo>
                <a:lnTo>
                  <a:pt x="3523386" y="934034"/>
                </a:lnTo>
                <a:lnTo>
                  <a:pt x="3521900" y="936574"/>
                </a:lnTo>
                <a:lnTo>
                  <a:pt x="3517227" y="923874"/>
                </a:lnTo>
                <a:lnTo>
                  <a:pt x="3521900" y="916254"/>
                </a:lnTo>
                <a:lnTo>
                  <a:pt x="3523373" y="921334"/>
                </a:lnTo>
                <a:lnTo>
                  <a:pt x="3525342" y="925144"/>
                </a:lnTo>
                <a:lnTo>
                  <a:pt x="3526282" y="931494"/>
                </a:lnTo>
                <a:lnTo>
                  <a:pt x="3526282" y="747077"/>
                </a:lnTo>
                <a:lnTo>
                  <a:pt x="3515322" y="751217"/>
                </a:lnTo>
                <a:lnTo>
                  <a:pt x="3515322" y="846404"/>
                </a:lnTo>
                <a:lnTo>
                  <a:pt x="3512388" y="848944"/>
                </a:lnTo>
                <a:lnTo>
                  <a:pt x="3509568" y="851484"/>
                </a:lnTo>
                <a:lnTo>
                  <a:pt x="3506470" y="852754"/>
                </a:lnTo>
                <a:lnTo>
                  <a:pt x="3505238" y="852754"/>
                </a:lnTo>
                <a:lnTo>
                  <a:pt x="3503549" y="848944"/>
                </a:lnTo>
                <a:lnTo>
                  <a:pt x="3502126" y="846404"/>
                </a:lnTo>
                <a:lnTo>
                  <a:pt x="3505047" y="843864"/>
                </a:lnTo>
                <a:lnTo>
                  <a:pt x="3507879" y="841324"/>
                </a:lnTo>
                <a:lnTo>
                  <a:pt x="3510978" y="840054"/>
                </a:lnTo>
                <a:lnTo>
                  <a:pt x="3512197" y="840054"/>
                </a:lnTo>
                <a:lnTo>
                  <a:pt x="3513899" y="843864"/>
                </a:lnTo>
                <a:lnTo>
                  <a:pt x="3515322" y="846404"/>
                </a:lnTo>
                <a:lnTo>
                  <a:pt x="3515322" y="751217"/>
                </a:lnTo>
                <a:lnTo>
                  <a:pt x="3505352" y="754964"/>
                </a:lnTo>
                <a:lnTo>
                  <a:pt x="3489312" y="762279"/>
                </a:lnTo>
                <a:lnTo>
                  <a:pt x="3489312" y="875614"/>
                </a:lnTo>
                <a:lnTo>
                  <a:pt x="3487902" y="878154"/>
                </a:lnTo>
                <a:lnTo>
                  <a:pt x="3486200" y="881964"/>
                </a:lnTo>
                <a:lnTo>
                  <a:pt x="3485057" y="881964"/>
                </a:lnTo>
                <a:lnTo>
                  <a:pt x="3481870" y="880694"/>
                </a:lnTo>
                <a:lnTo>
                  <a:pt x="3479050" y="878154"/>
                </a:lnTo>
                <a:lnTo>
                  <a:pt x="3476117" y="875614"/>
                </a:lnTo>
                <a:lnTo>
                  <a:pt x="3480816" y="869264"/>
                </a:lnTo>
                <a:lnTo>
                  <a:pt x="3489312" y="875614"/>
                </a:lnTo>
                <a:lnTo>
                  <a:pt x="3489312" y="762279"/>
                </a:lnTo>
                <a:lnTo>
                  <a:pt x="3483064" y="765124"/>
                </a:lnTo>
                <a:lnTo>
                  <a:pt x="3462985" y="775893"/>
                </a:lnTo>
                <a:lnTo>
                  <a:pt x="3462985" y="1087704"/>
                </a:lnTo>
                <a:lnTo>
                  <a:pt x="3461677" y="1097864"/>
                </a:lnTo>
                <a:lnTo>
                  <a:pt x="3461156" y="1100404"/>
                </a:lnTo>
                <a:lnTo>
                  <a:pt x="3458210" y="1104214"/>
                </a:lnTo>
                <a:lnTo>
                  <a:pt x="3457625" y="1104214"/>
                </a:lnTo>
                <a:lnTo>
                  <a:pt x="3454768" y="1100404"/>
                </a:lnTo>
                <a:lnTo>
                  <a:pt x="3450602" y="1097864"/>
                </a:lnTo>
                <a:lnTo>
                  <a:pt x="3450094" y="1094054"/>
                </a:lnTo>
                <a:lnTo>
                  <a:pt x="3449663" y="1087704"/>
                </a:lnTo>
                <a:lnTo>
                  <a:pt x="3449536" y="1081354"/>
                </a:lnTo>
                <a:lnTo>
                  <a:pt x="3449599" y="1077544"/>
                </a:lnTo>
                <a:lnTo>
                  <a:pt x="3449751" y="1072464"/>
                </a:lnTo>
                <a:lnTo>
                  <a:pt x="3449955" y="1067384"/>
                </a:lnTo>
                <a:lnTo>
                  <a:pt x="3447516" y="1067384"/>
                </a:lnTo>
                <a:lnTo>
                  <a:pt x="3447516" y="1309954"/>
                </a:lnTo>
                <a:lnTo>
                  <a:pt x="3446589" y="1316304"/>
                </a:lnTo>
                <a:lnTo>
                  <a:pt x="3443160" y="1325194"/>
                </a:lnTo>
                <a:lnTo>
                  <a:pt x="3438461" y="1317574"/>
                </a:lnTo>
                <a:lnTo>
                  <a:pt x="3441560" y="1309954"/>
                </a:lnTo>
                <a:lnTo>
                  <a:pt x="3443160" y="1304874"/>
                </a:lnTo>
                <a:lnTo>
                  <a:pt x="3444621" y="1307414"/>
                </a:lnTo>
                <a:lnTo>
                  <a:pt x="3447516" y="1309954"/>
                </a:lnTo>
                <a:lnTo>
                  <a:pt x="3447516" y="1067384"/>
                </a:lnTo>
                <a:lnTo>
                  <a:pt x="3447148" y="1067384"/>
                </a:lnTo>
                <a:lnTo>
                  <a:pt x="3447148" y="1290904"/>
                </a:lnTo>
                <a:lnTo>
                  <a:pt x="3444252" y="1293444"/>
                </a:lnTo>
                <a:lnTo>
                  <a:pt x="3442779" y="1295984"/>
                </a:lnTo>
                <a:lnTo>
                  <a:pt x="3438093" y="1283284"/>
                </a:lnTo>
                <a:lnTo>
                  <a:pt x="3442779" y="1275664"/>
                </a:lnTo>
                <a:lnTo>
                  <a:pt x="3444252" y="1280744"/>
                </a:lnTo>
                <a:lnTo>
                  <a:pt x="3446221" y="1284554"/>
                </a:lnTo>
                <a:lnTo>
                  <a:pt x="3447148" y="1290904"/>
                </a:lnTo>
                <a:lnTo>
                  <a:pt x="3447148" y="1067384"/>
                </a:lnTo>
                <a:lnTo>
                  <a:pt x="3446500" y="1067384"/>
                </a:lnTo>
                <a:lnTo>
                  <a:pt x="3445192" y="1066114"/>
                </a:lnTo>
                <a:lnTo>
                  <a:pt x="3440442" y="1062304"/>
                </a:lnTo>
                <a:lnTo>
                  <a:pt x="3437001" y="1055954"/>
                </a:lnTo>
                <a:lnTo>
                  <a:pt x="3436886" y="1050874"/>
                </a:lnTo>
                <a:lnTo>
                  <a:pt x="3436772" y="1039444"/>
                </a:lnTo>
                <a:lnTo>
                  <a:pt x="3436810" y="1031824"/>
                </a:lnTo>
                <a:lnTo>
                  <a:pt x="3436924" y="1022934"/>
                </a:lnTo>
                <a:lnTo>
                  <a:pt x="3437318" y="1008964"/>
                </a:lnTo>
                <a:lnTo>
                  <a:pt x="3437763" y="996264"/>
                </a:lnTo>
                <a:lnTo>
                  <a:pt x="3437890" y="992454"/>
                </a:lnTo>
                <a:lnTo>
                  <a:pt x="3441471" y="987374"/>
                </a:lnTo>
                <a:lnTo>
                  <a:pt x="3441916" y="987374"/>
                </a:lnTo>
                <a:lnTo>
                  <a:pt x="3444735" y="991184"/>
                </a:lnTo>
                <a:lnTo>
                  <a:pt x="3448888" y="994994"/>
                </a:lnTo>
                <a:lnTo>
                  <a:pt x="3449409" y="998804"/>
                </a:lnTo>
                <a:lnTo>
                  <a:pt x="3449828" y="1003884"/>
                </a:lnTo>
                <a:lnTo>
                  <a:pt x="3449929" y="1016584"/>
                </a:lnTo>
                <a:lnTo>
                  <a:pt x="3449675" y="1031824"/>
                </a:lnTo>
                <a:lnTo>
                  <a:pt x="3449586" y="1050874"/>
                </a:lnTo>
                <a:lnTo>
                  <a:pt x="3449967" y="1055954"/>
                </a:lnTo>
                <a:lnTo>
                  <a:pt x="3450767" y="1063574"/>
                </a:lnTo>
                <a:lnTo>
                  <a:pt x="3450386" y="1065809"/>
                </a:lnTo>
                <a:lnTo>
                  <a:pt x="3451606" y="1064844"/>
                </a:lnTo>
                <a:lnTo>
                  <a:pt x="3455124" y="1064844"/>
                </a:lnTo>
                <a:lnTo>
                  <a:pt x="3455670" y="1066114"/>
                </a:lnTo>
                <a:lnTo>
                  <a:pt x="3460496" y="1072464"/>
                </a:lnTo>
                <a:lnTo>
                  <a:pt x="3462756" y="1080084"/>
                </a:lnTo>
                <a:lnTo>
                  <a:pt x="3462985" y="1087704"/>
                </a:lnTo>
                <a:lnTo>
                  <a:pt x="3462985" y="775893"/>
                </a:lnTo>
                <a:lnTo>
                  <a:pt x="3461740" y="776554"/>
                </a:lnTo>
                <a:lnTo>
                  <a:pt x="3441369" y="790524"/>
                </a:lnTo>
                <a:lnTo>
                  <a:pt x="3436607" y="794270"/>
                </a:lnTo>
                <a:lnTo>
                  <a:pt x="3436607" y="1368374"/>
                </a:lnTo>
                <a:lnTo>
                  <a:pt x="3435299" y="1377264"/>
                </a:lnTo>
                <a:lnTo>
                  <a:pt x="3434778" y="1379804"/>
                </a:lnTo>
                <a:lnTo>
                  <a:pt x="3434664" y="1379956"/>
                </a:lnTo>
                <a:lnTo>
                  <a:pt x="3434664" y="1577924"/>
                </a:lnTo>
                <a:lnTo>
                  <a:pt x="3429965" y="1584274"/>
                </a:lnTo>
                <a:lnTo>
                  <a:pt x="3428492" y="1580464"/>
                </a:lnTo>
                <a:lnTo>
                  <a:pt x="3426536" y="1576654"/>
                </a:lnTo>
                <a:lnTo>
                  <a:pt x="3425609" y="1570304"/>
                </a:lnTo>
                <a:lnTo>
                  <a:pt x="3428492" y="1566494"/>
                </a:lnTo>
                <a:lnTo>
                  <a:pt x="3429965" y="1565224"/>
                </a:lnTo>
                <a:lnTo>
                  <a:pt x="3434664" y="1577924"/>
                </a:lnTo>
                <a:lnTo>
                  <a:pt x="3434664" y="1379956"/>
                </a:lnTo>
                <a:lnTo>
                  <a:pt x="3431832" y="1383614"/>
                </a:lnTo>
                <a:lnTo>
                  <a:pt x="3431273" y="1383614"/>
                </a:lnTo>
                <a:lnTo>
                  <a:pt x="3428403" y="1379804"/>
                </a:lnTo>
                <a:lnTo>
                  <a:pt x="3424224" y="1377264"/>
                </a:lnTo>
                <a:lnTo>
                  <a:pt x="3423716" y="1373454"/>
                </a:lnTo>
                <a:lnTo>
                  <a:pt x="3423285" y="1367104"/>
                </a:lnTo>
                <a:lnTo>
                  <a:pt x="3423183" y="1363294"/>
                </a:lnTo>
                <a:lnTo>
                  <a:pt x="3423221" y="1356944"/>
                </a:lnTo>
                <a:lnTo>
                  <a:pt x="3423475" y="1349324"/>
                </a:lnTo>
                <a:lnTo>
                  <a:pt x="3423628" y="1345514"/>
                </a:lnTo>
                <a:lnTo>
                  <a:pt x="3425228" y="1344244"/>
                </a:lnTo>
                <a:lnTo>
                  <a:pt x="3427780" y="1344244"/>
                </a:lnTo>
                <a:lnTo>
                  <a:pt x="3428746" y="1345514"/>
                </a:lnTo>
                <a:lnTo>
                  <a:pt x="3429292" y="1345514"/>
                </a:lnTo>
                <a:lnTo>
                  <a:pt x="3434130" y="1351864"/>
                </a:lnTo>
                <a:lnTo>
                  <a:pt x="3436391" y="1359484"/>
                </a:lnTo>
                <a:lnTo>
                  <a:pt x="3436607" y="1368374"/>
                </a:lnTo>
                <a:lnTo>
                  <a:pt x="3436607" y="794270"/>
                </a:lnTo>
                <a:lnTo>
                  <a:pt x="3434283" y="796099"/>
                </a:lnTo>
                <a:lnTo>
                  <a:pt x="3434283" y="988644"/>
                </a:lnTo>
                <a:lnTo>
                  <a:pt x="3429597" y="996264"/>
                </a:lnTo>
                <a:lnTo>
                  <a:pt x="3426168" y="987374"/>
                </a:lnTo>
                <a:lnTo>
                  <a:pt x="3425228" y="981024"/>
                </a:lnTo>
                <a:lnTo>
                  <a:pt x="3428136" y="978484"/>
                </a:lnTo>
                <a:lnTo>
                  <a:pt x="3429597" y="975944"/>
                </a:lnTo>
                <a:lnTo>
                  <a:pt x="3434283" y="988644"/>
                </a:lnTo>
                <a:lnTo>
                  <a:pt x="3434283" y="796099"/>
                </a:lnTo>
                <a:lnTo>
                  <a:pt x="3423869" y="804278"/>
                </a:lnTo>
                <a:lnTo>
                  <a:pt x="3423869" y="1332814"/>
                </a:lnTo>
                <a:lnTo>
                  <a:pt x="3423602" y="1337894"/>
                </a:lnTo>
                <a:lnTo>
                  <a:pt x="3423374" y="1345514"/>
                </a:lnTo>
                <a:lnTo>
                  <a:pt x="3418967" y="1340434"/>
                </a:lnTo>
                <a:lnTo>
                  <a:pt x="3412490" y="1337894"/>
                </a:lnTo>
                <a:lnTo>
                  <a:pt x="3410712" y="1331544"/>
                </a:lnTo>
                <a:lnTo>
                  <a:pt x="3410191" y="1328940"/>
                </a:lnTo>
                <a:lnTo>
                  <a:pt x="3410191" y="1514424"/>
                </a:lnTo>
                <a:lnTo>
                  <a:pt x="3405492" y="1522044"/>
                </a:lnTo>
                <a:lnTo>
                  <a:pt x="3396996" y="1514424"/>
                </a:lnTo>
                <a:lnTo>
                  <a:pt x="3398405" y="1513154"/>
                </a:lnTo>
                <a:lnTo>
                  <a:pt x="3400107" y="1508074"/>
                </a:lnTo>
                <a:lnTo>
                  <a:pt x="3401288" y="1508074"/>
                </a:lnTo>
                <a:lnTo>
                  <a:pt x="3404438" y="1509344"/>
                </a:lnTo>
                <a:lnTo>
                  <a:pt x="3407257" y="1513154"/>
                </a:lnTo>
                <a:lnTo>
                  <a:pt x="3410191" y="1514424"/>
                </a:lnTo>
                <a:lnTo>
                  <a:pt x="3410191" y="1328940"/>
                </a:lnTo>
                <a:lnTo>
                  <a:pt x="3409696" y="1326464"/>
                </a:lnTo>
                <a:lnTo>
                  <a:pt x="3409759" y="1316304"/>
                </a:lnTo>
                <a:lnTo>
                  <a:pt x="3409962" y="1312494"/>
                </a:lnTo>
                <a:lnTo>
                  <a:pt x="3410191" y="1304874"/>
                </a:lnTo>
                <a:lnTo>
                  <a:pt x="3405149" y="1304874"/>
                </a:lnTo>
                <a:lnTo>
                  <a:pt x="3401339" y="1303604"/>
                </a:lnTo>
                <a:lnTo>
                  <a:pt x="3398990" y="1295946"/>
                </a:lnTo>
                <a:lnTo>
                  <a:pt x="3396272" y="1289634"/>
                </a:lnTo>
                <a:lnTo>
                  <a:pt x="3396996" y="1285824"/>
                </a:lnTo>
                <a:lnTo>
                  <a:pt x="3396983" y="1282014"/>
                </a:lnTo>
                <a:lnTo>
                  <a:pt x="3402457" y="1266774"/>
                </a:lnTo>
                <a:lnTo>
                  <a:pt x="3405035" y="1273124"/>
                </a:lnTo>
                <a:lnTo>
                  <a:pt x="3409467" y="1279474"/>
                </a:lnTo>
                <a:lnTo>
                  <a:pt x="3409721" y="1292174"/>
                </a:lnTo>
                <a:lnTo>
                  <a:pt x="3415220" y="1304874"/>
                </a:lnTo>
                <a:lnTo>
                  <a:pt x="3410191" y="1304874"/>
                </a:lnTo>
                <a:lnTo>
                  <a:pt x="3414585" y="1309954"/>
                </a:lnTo>
                <a:lnTo>
                  <a:pt x="3421062" y="1312494"/>
                </a:lnTo>
                <a:lnTo>
                  <a:pt x="3422840" y="1318844"/>
                </a:lnTo>
                <a:lnTo>
                  <a:pt x="3423856" y="1325194"/>
                </a:lnTo>
                <a:lnTo>
                  <a:pt x="3423869" y="1332814"/>
                </a:lnTo>
                <a:lnTo>
                  <a:pt x="3423869" y="804278"/>
                </a:lnTo>
                <a:lnTo>
                  <a:pt x="3421964" y="805764"/>
                </a:lnTo>
                <a:lnTo>
                  <a:pt x="3422993" y="807034"/>
                </a:lnTo>
                <a:lnTo>
                  <a:pt x="3421596" y="808304"/>
                </a:lnTo>
                <a:lnTo>
                  <a:pt x="3420783" y="810742"/>
                </a:lnTo>
                <a:lnTo>
                  <a:pt x="3420783" y="1151204"/>
                </a:lnTo>
                <a:lnTo>
                  <a:pt x="3417874" y="1153744"/>
                </a:lnTo>
                <a:lnTo>
                  <a:pt x="3416414" y="1156284"/>
                </a:lnTo>
                <a:lnTo>
                  <a:pt x="3411715" y="1143584"/>
                </a:lnTo>
                <a:lnTo>
                  <a:pt x="3416414" y="1135964"/>
                </a:lnTo>
                <a:lnTo>
                  <a:pt x="3417874" y="1141044"/>
                </a:lnTo>
                <a:lnTo>
                  <a:pt x="3419843" y="1144854"/>
                </a:lnTo>
                <a:lnTo>
                  <a:pt x="3420783" y="1151204"/>
                </a:lnTo>
                <a:lnTo>
                  <a:pt x="3420783" y="810742"/>
                </a:lnTo>
                <a:lnTo>
                  <a:pt x="3419894" y="813384"/>
                </a:lnTo>
                <a:lnTo>
                  <a:pt x="3418751" y="813384"/>
                </a:lnTo>
                <a:lnTo>
                  <a:pt x="3417620" y="812114"/>
                </a:lnTo>
                <a:lnTo>
                  <a:pt x="3416592" y="812114"/>
                </a:lnTo>
                <a:lnTo>
                  <a:pt x="3415588" y="810844"/>
                </a:lnTo>
                <a:lnTo>
                  <a:pt x="3413937" y="812114"/>
                </a:lnTo>
                <a:lnTo>
                  <a:pt x="3410686" y="815924"/>
                </a:lnTo>
                <a:lnTo>
                  <a:pt x="3396996" y="829538"/>
                </a:lnTo>
                <a:lnTo>
                  <a:pt x="3396996" y="1235024"/>
                </a:lnTo>
                <a:lnTo>
                  <a:pt x="3394062" y="1237564"/>
                </a:lnTo>
                <a:lnTo>
                  <a:pt x="3391255" y="1240104"/>
                </a:lnTo>
                <a:lnTo>
                  <a:pt x="3388106" y="1241374"/>
                </a:lnTo>
                <a:lnTo>
                  <a:pt x="3386912" y="1241374"/>
                </a:lnTo>
                <a:lnTo>
                  <a:pt x="3385223" y="1237564"/>
                </a:lnTo>
                <a:lnTo>
                  <a:pt x="3383813" y="1235024"/>
                </a:lnTo>
                <a:lnTo>
                  <a:pt x="3386734" y="1233754"/>
                </a:lnTo>
                <a:lnTo>
                  <a:pt x="3389553" y="1229944"/>
                </a:lnTo>
                <a:lnTo>
                  <a:pt x="3392665" y="1228674"/>
                </a:lnTo>
                <a:lnTo>
                  <a:pt x="3393897" y="1228674"/>
                </a:lnTo>
                <a:lnTo>
                  <a:pt x="3395586" y="1233754"/>
                </a:lnTo>
                <a:lnTo>
                  <a:pt x="3396996" y="1235024"/>
                </a:lnTo>
                <a:lnTo>
                  <a:pt x="3396996" y="829538"/>
                </a:lnTo>
                <a:lnTo>
                  <a:pt x="3394773" y="831748"/>
                </a:lnTo>
                <a:lnTo>
                  <a:pt x="3394773" y="861644"/>
                </a:lnTo>
                <a:lnTo>
                  <a:pt x="3390404" y="865454"/>
                </a:lnTo>
                <a:lnTo>
                  <a:pt x="3385718" y="852754"/>
                </a:lnTo>
                <a:lnTo>
                  <a:pt x="3390404" y="846404"/>
                </a:lnTo>
                <a:lnTo>
                  <a:pt x="3393833" y="855294"/>
                </a:lnTo>
                <a:lnTo>
                  <a:pt x="3394773" y="861644"/>
                </a:lnTo>
                <a:lnTo>
                  <a:pt x="3394773" y="831748"/>
                </a:lnTo>
                <a:lnTo>
                  <a:pt x="3390239" y="836244"/>
                </a:lnTo>
                <a:lnTo>
                  <a:pt x="3383813" y="843076"/>
                </a:lnTo>
                <a:lnTo>
                  <a:pt x="3383813" y="1195654"/>
                </a:lnTo>
                <a:lnTo>
                  <a:pt x="3382403" y="1198194"/>
                </a:lnTo>
                <a:lnTo>
                  <a:pt x="3380689" y="1202004"/>
                </a:lnTo>
                <a:lnTo>
                  <a:pt x="3379520" y="1202004"/>
                </a:lnTo>
                <a:lnTo>
                  <a:pt x="3376371" y="1200734"/>
                </a:lnTo>
                <a:lnTo>
                  <a:pt x="3373551" y="1198194"/>
                </a:lnTo>
                <a:lnTo>
                  <a:pt x="3370630" y="1195654"/>
                </a:lnTo>
                <a:lnTo>
                  <a:pt x="3375317" y="1188034"/>
                </a:lnTo>
                <a:lnTo>
                  <a:pt x="3383813" y="1195654"/>
                </a:lnTo>
                <a:lnTo>
                  <a:pt x="3383813" y="843076"/>
                </a:lnTo>
                <a:lnTo>
                  <a:pt x="3353333" y="880694"/>
                </a:lnTo>
                <a:lnTo>
                  <a:pt x="3321774" y="930224"/>
                </a:lnTo>
                <a:lnTo>
                  <a:pt x="3295561" y="983564"/>
                </a:lnTo>
                <a:lnTo>
                  <a:pt x="3274682" y="1039444"/>
                </a:lnTo>
                <a:lnTo>
                  <a:pt x="3259124" y="1095324"/>
                </a:lnTo>
                <a:lnTo>
                  <a:pt x="3248888" y="1153744"/>
                </a:lnTo>
                <a:lnTo>
                  <a:pt x="3243783" y="1208354"/>
                </a:lnTo>
                <a:lnTo>
                  <a:pt x="3243161" y="1237564"/>
                </a:lnTo>
                <a:lnTo>
                  <a:pt x="3243275" y="1246454"/>
                </a:lnTo>
                <a:lnTo>
                  <a:pt x="3243351" y="1250264"/>
                </a:lnTo>
                <a:lnTo>
                  <a:pt x="3243630" y="1257884"/>
                </a:lnTo>
                <a:lnTo>
                  <a:pt x="3244011" y="1265504"/>
                </a:lnTo>
                <a:lnTo>
                  <a:pt x="3239351" y="1269961"/>
                </a:lnTo>
                <a:lnTo>
                  <a:pt x="3239351" y="1424254"/>
                </a:lnTo>
                <a:lnTo>
                  <a:pt x="3238182" y="1434414"/>
                </a:lnTo>
                <a:lnTo>
                  <a:pt x="3234499" y="1440764"/>
                </a:lnTo>
                <a:lnTo>
                  <a:pt x="3234004" y="1442034"/>
                </a:lnTo>
                <a:lnTo>
                  <a:pt x="3230054" y="1442034"/>
                </a:lnTo>
                <a:lnTo>
                  <a:pt x="3226308" y="1435684"/>
                </a:lnTo>
                <a:lnTo>
                  <a:pt x="3224974" y="1425524"/>
                </a:lnTo>
                <a:lnTo>
                  <a:pt x="3225469" y="1421714"/>
                </a:lnTo>
                <a:lnTo>
                  <a:pt x="3226130" y="1416634"/>
                </a:lnTo>
                <a:lnTo>
                  <a:pt x="3229800" y="1409014"/>
                </a:lnTo>
                <a:lnTo>
                  <a:pt x="3234182" y="1409014"/>
                </a:lnTo>
                <a:lnTo>
                  <a:pt x="3238004" y="1415364"/>
                </a:lnTo>
                <a:lnTo>
                  <a:pt x="3239351" y="1424254"/>
                </a:lnTo>
                <a:lnTo>
                  <a:pt x="3239351" y="1269961"/>
                </a:lnTo>
                <a:lnTo>
                  <a:pt x="3221418" y="1287094"/>
                </a:lnTo>
                <a:lnTo>
                  <a:pt x="3199180" y="1306664"/>
                </a:lnTo>
                <a:lnTo>
                  <a:pt x="3199180" y="1415364"/>
                </a:lnTo>
                <a:lnTo>
                  <a:pt x="3194481" y="1421714"/>
                </a:lnTo>
                <a:lnTo>
                  <a:pt x="3185985" y="1415364"/>
                </a:lnTo>
                <a:lnTo>
                  <a:pt x="3185985" y="1495374"/>
                </a:lnTo>
                <a:lnTo>
                  <a:pt x="3177489" y="1501724"/>
                </a:lnTo>
                <a:lnTo>
                  <a:pt x="3174682" y="1497914"/>
                </a:lnTo>
                <a:lnTo>
                  <a:pt x="3172803" y="1495374"/>
                </a:lnTo>
                <a:lnTo>
                  <a:pt x="3175736" y="1492834"/>
                </a:lnTo>
                <a:lnTo>
                  <a:pt x="3178556" y="1490294"/>
                </a:lnTo>
                <a:lnTo>
                  <a:pt x="3181705" y="1489024"/>
                </a:lnTo>
                <a:lnTo>
                  <a:pt x="3182874" y="1489024"/>
                </a:lnTo>
                <a:lnTo>
                  <a:pt x="3184588" y="1492834"/>
                </a:lnTo>
                <a:lnTo>
                  <a:pt x="3185985" y="1495374"/>
                </a:lnTo>
                <a:lnTo>
                  <a:pt x="3185985" y="1415364"/>
                </a:lnTo>
                <a:lnTo>
                  <a:pt x="3187395" y="1412824"/>
                </a:lnTo>
                <a:lnTo>
                  <a:pt x="3189097" y="1409014"/>
                </a:lnTo>
                <a:lnTo>
                  <a:pt x="3190278" y="1409014"/>
                </a:lnTo>
                <a:lnTo>
                  <a:pt x="3193427" y="1410284"/>
                </a:lnTo>
                <a:lnTo>
                  <a:pt x="3196247" y="1412824"/>
                </a:lnTo>
                <a:lnTo>
                  <a:pt x="3199180" y="1415364"/>
                </a:lnTo>
                <a:lnTo>
                  <a:pt x="3199180" y="1306664"/>
                </a:lnTo>
                <a:lnTo>
                  <a:pt x="3198317" y="1307414"/>
                </a:lnTo>
                <a:lnTo>
                  <a:pt x="3174708" y="1327734"/>
                </a:lnTo>
                <a:lnTo>
                  <a:pt x="3157715" y="1341158"/>
                </a:lnTo>
                <a:lnTo>
                  <a:pt x="3157715" y="1477594"/>
                </a:lnTo>
                <a:lnTo>
                  <a:pt x="3153029" y="1485214"/>
                </a:lnTo>
                <a:lnTo>
                  <a:pt x="3151555" y="1480134"/>
                </a:lnTo>
                <a:lnTo>
                  <a:pt x="3149587" y="1476324"/>
                </a:lnTo>
                <a:lnTo>
                  <a:pt x="3148647" y="1469974"/>
                </a:lnTo>
                <a:lnTo>
                  <a:pt x="3150108" y="1468704"/>
                </a:lnTo>
                <a:lnTo>
                  <a:pt x="3151555" y="1467434"/>
                </a:lnTo>
                <a:lnTo>
                  <a:pt x="3153029" y="1464894"/>
                </a:lnTo>
                <a:lnTo>
                  <a:pt x="3157715" y="1477594"/>
                </a:lnTo>
                <a:lnTo>
                  <a:pt x="3157715" y="1341158"/>
                </a:lnTo>
                <a:lnTo>
                  <a:pt x="3150578" y="1346784"/>
                </a:lnTo>
                <a:lnTo>
                  <a:pt x="3144418" y="1351864"/>
                </a:lnTo>
                <a:lnTo>
                  <a:pt x="3145790" y="1354404"/>
                </a:lnTo>
                <a:lnTo>
                  <a:pt x="3146425" y="1355674"/>
                </a:lnTo>
                <a:lnTo>
                  <a:pt x="3146056" y="1355839"/>
                </a:lnTo>
                <a:lnTo>
                  <a:pt x="3146056" y="1505534"/>
                </a:lnTo>
                <a:lnTo>
                  <a:pt x="3144647" y="1508074"/>
                </a:lnTo>
                <a:lnTo>
                  <a:pt x="3142945" y="1511884"/>
                </a:lnTo>
                <a:lnTo>
                  <a:pt x="3141802" y="1511884"/>
                </a:lnTo>
                <a:lnTo>
                  <a:pt x="3138614" y="1510614"/>
                </a:lnTo>
                <a:lnTo>
                  <a:pt x="3135795" y="1508074"/>
                </a:lnTo>
                <a:lnTo>
                  <a:pt x="3132874" y="1505534"/>
                </a:lnTo>
                <a:lnTo>
                  <a:pt x="3137560" y="1497914"/>
                </a:lnTo>
                <a:lnTo>
                  <a:pt x="3146056" y="1505534"/>
                </a:lnTo>
                <a:lnTo>
                  <a:pt x="3146056" y="1355839"/>
                </a:lnTo>
                <a:lnTo>
                  <a:pt x="3143504" y="1356944"/>
                </a:lnTo>
                <a:lnTo>
                  <a:pt x="3140684" y="1360754"/>
                </a:lnTo>
                <a:lnTo>
                  <a:pt x="3137585" y="1362024"/>
                </a:lnTo>
                <a:lnTo>
                  <a:pt x="3136823" y="1362024"/>
                </a:lnTo>
                <a:lnTo>
                  <a:pt x="3135998" y="1360754"/>
                </a:lnTo>
                <a:lnTo>
                  <a:pt x="3135147" y="1358214"/>
                </a:lnTo>
                <a:lnTo>
                  <a:pt x="3111906" y="1374724"/>
                </a:lnTo>
                <a:lnTo>
                  <a:pt x="3065551" y="1403934"/>
                </a:lnTo>
                <a:lnTo>
                  <a:pt x="3016110" y="1428064"/>
                </a:lnTo>
                <a:lnTo>
                  <a:pt x="2966910" y="1442034"/>
                </a:lnTo>
                <a:lnTo>
                  <a:pt x="2944050" y="1443304"/>
                </a:lnTo>
                <a:lnTo>
                  <a:pt x="2924937" y="1442034"/>
                </a:lnTo>
                <a:lnTo>
                  <a:pt x="2907436" y="1439494"/>
                </a:lnTo>
                <a:lnTo>
                  <a:pt x="2891523" y="1434414"/>
                </a:lnTo>
                <a:lnTo>
                  <a:pt x="2877223" y="1428064"/>
                </a:lnTo>
                <a:lnTo>
                  <a:pt x="2880766" y="1438224"/>
                </a:lnTo>
                <a:lnTo>
                  <a:pt x="2876080" y="1444574"/>
                </a:lnTo>
                <a:lnTo>
                  <a:pt x="2874607" y="1440764"/>
                </a:lnTo>
                <a:lnTo>
                  <a:pt x="2873959" y="1439494"/>
                </a:lnTo>
                <a:lnTo>
                  <a:pt x="2872651" y="1436954"/>
                </a:lnTo>
                <a:lnTo>
                  <a:pt x="2871774" y="1430604"/>
                </a:lnTo>
                <a:lnTo>
                  <a:pt x="2873375" y="1428064"/>
                </a:lnTo>
                <a:lnTo>
                  <a:pt x="2874797" y="1426794"/>
                </a:lnTo>
                <a:lnTo>
                  <a:pt x="2873095" y="1425524"/>
                </a:lnTo>
                <a:lnTo>
                  <a:pt x="2869806" y="1422984"/>
                </a:lnTo>
                <a:lnTo>
                  <a:pt x="2869793" y="1494104"/>
                </a:lnTo>
                <a:lnTo>
                  <a:pt x="2869120" y="1499781"/>
                </a:lnTo>
                <a:lnTo>
                  <a:pt x="2869120" y="1605864"/>
                </a:lnTo>
                <a:lnTo>
                  <a:pt x="2860611" y="1612214"/>
                </a:lnTo>
                <a:lnTo>
                  <a:pt x="2855925" y="1605864"/>
                </a:lnTo>
                <a:lnTo>
                  <a:pt x="2858846" y="1603324"/>
                </a:lnTo>
                <a:lnTo>
                  <a:pt x="2861678" y="1599514"/>
                </a:lnTo>
                <a:lnTo>
                  <a:pt x="2865996" y="1599514"/>
                </a:lnTo>
                <a:lnTo>
                  <a:pt x="2867698" y="1603324"/>
                </a:lnTo>
                <a:lnTo>
                  <a:pt x="2869120" y="1605864"/>
                </a:lnTo>
                <a:lnTo>
                  <a:pt x="2869120" y="1499781"/>
                </a:lnTo>
                <a:lnTo>
                  <a:pt x="2868587" y="1504264"/>
                </a:lnTo>
                <a:lnTo>
                  <a:pt x="2866885" y="1507756"/>
                </a:lnTo>
                <a:lnTo>
                  <a:pt x="2866885" y="1549984"/>
                </a:lnTo>
                <a:lnTo>
                  <a:pt x="2863977" y="1553794"/>
                </a:lnTo>
                <a:lnTo>
                  <a:pt x="2862516" y="1555064"/>
                </a:lnTo>
                <a:lnTo>
                  <a:pt x="2861589" y="1552524"/>
                </a:lnTo>
                <a:lnTo>
                  <a:pt x="2857830" y="1542364"/>
                </a:lnTo>
                <a:lnTo>
                  <a:pt x="2862516" y="1536014"/>
                </a:lnTo>
                <a:lnTo>
                  <a:pt x="2863977" y="1539824"/>
                </a:lnTo>
                <a:lnTo>
                  <a:pt x="2865958" y="1543634"/>
                </a:lnTo>
                <a:lnTo>
                  <a:pt x="2866885" y="1549984"/>
                </a:lnTo>
                <a:lnTo>
                  <a:pt x="2866885" y="1507756"/>
                </a:lnTo>
                <a:lnTo>
                  <a:pt x="2864866" y="1511884"/>
                </a:lnTo>
                <a:lnTo>
                  <a:pt x="2864269" y="1511884"/>
                </a:lnTo>
                <a:lnTo>
                  <a:pt x="2863011" y="1513154"/>
                </a:lnTo>
                <a:lnTo>
                  <a:pt x="2861297" y="1513154"/>
                </a:lnTo>
                <a:lnTo>
                  <a:pt x="2860713" y="1511884"/>
                </a:lnTo>
                <a:lnTo>
                  <a:pt x="2858757" y="1506804"/>
                </a:lnTo>
                <a:lnTo>
                  <a:pt x="2855023" y="1492834"/>
                </a:lnTo>
                <a:lnTo>
                  <a:pt x="2855925" y="1491564"/>
                </a:lnTo>
                <a:lnTo>
                  <a:pt x="2857703" y="1489024"/>
                </a:lnTo>
                <a:lnTo>
                  <a:pt x="2861843" y="1480134"/>
                </a:lnTo>
                <a:lnTo>
                  <a:pt x="2864421" y="1480134"/>
                </a:lnTo>
                <a:lnTo>
                  <a:pt x="2868422" y="1485214"/>
                </a:lnTo>
                <a:lnTo>
                  <a:pt x="2869793" y="1494104"/>
                </a:lnTo>
                <a:lnTo>
                  <a:pt x="2869793" y="1422984"/>
                </a:lnTo>
                <a:lnTo>
                  <a:pt x="2868104" y="1421714"/>
                </a:lnTo>
                <a:lnTo>
                  <a:pt x="2861284" y="1416634"/>
                </a:lnTo>
                <a:lnTo>
                  <a:pt x="2859582" y="1415364"/>
                </a:lnTo>
                <a:lnTo>
                  <a:pt x="2856179" y="1412824"/>
                </a:lnTo>
                <a:lnTo>
                  <a:pt x="2844050" y="1401394"/>
                </a:lnTo>
                <a:lnTo>
                  <a:pt x="2839224" y="1395044"/>
                </a:lnTo>
                <a:lnTo>
                  <a:pt x="2833433" y="1387424"/>
                </a:lnTo>
                <a:lnTo>
                  <a:pt x="2827693" y="1378623"/>
                </a:lnTo>
                <a:lnTo>
                  <a:pt x="2827693" y="1449654"/>
                </a:lnTo>
                <a:lnTo>
                  <a:pt x="2826753" y="1456004"/>
                </a:lnTo>
                <a:lnTo>
                  <a:pt x="2823324" y="1464894"/>
                </a:lnTo>
                <a:lnTo>
                  <a:pt x="2818625" y="1458544"/>
                </a:lnTo>
                <a:lnTo>
                  <a:pt x="2820759" y="1452194"/>
                </a:lnTo>
                <a:lnTo>
                  <a:pt x="2823324" y="1444574"/>
                </a:lnTo>
                <a:lnTo>
                  <a:pt x="2824797" y="1447114"/>
                </a:lnTo>
                <a:lnTo>
                  <a:pt x="2827693" y="1449654"/>
                </a:lnTo>
                <a:lnTo>
                  <a:pt x="2827693" y="1378623"/>
                </a:lnTo>
                <a:lnTo>
                  <a:pt x="2824327" y="1373454"/>
                </a:lnTo>
                <a:lnTo>
                  <a:pt x="2816644" y="1358214"/>
                </a:lnTo>
                <a:lnTo>
                  <a:pt x="2814129" y="1351699"/>
                </a:lnTo>
                <a:lnTo>
                  <a:pt x="2814129" y="1410284"/>
                </a:lnTo>
                <a:lnTo>
                  <a:pt x="2811234" y="1412824"/>
                </a:lnTo>
                <a:lnTo>
                  <a:pt x="2809773" y="1415364"/>
                </a:lnTo>
                <a:lnTo>
                  <a:pt x="2808363" y="1411554"/>
                </a:lnTo>
                <a:lnTo>
                  <a:pt x="2805074" y="1402664"/>
                </a:lnTo>
                <a:lnTo>
                  <a:pt x="2809760" y="1395044"/>
                </a:lnTo>
                <a:lnTo>
                  <a:pt x="2811234" y="1400124"/>
                </a:lnTo>
                <a:lnTo>
                  <a:pt x="2813202" y="1403934"/>
                </a:lnTo>
                <a:lnTo>
                  <a:pt x="2814129" y="1410284"/>
                </a:lnTo>
                <a:lnTo>
                  <a:pt x="2814129" y="1351699"/>
                </a:lnTo>
                <a:lnTo>
                  <a:pt x="2810281" y="1341704"/>
                </a:lnTo>
                <a:lnTo>
                  <a:pt x="2805265" y="1325194"/>
                </a:lnTo>
                <a:lnTo>
                  <a:pt x="2804210" y="1320114"/>
                </a:lnTo>
                <a:lnTo>
                  <a:pt x="2801582" y="1307414"/>
                </a:lnTo>
                <a:lnTo>
                  <a:pt x="2801213" y="1304874"/>
                </a:lnTo>
                <a:lnTo>
                  <a:pt x="2798940" y="1289634"/>
                </a:lnTo>
                <a:lnTo>
                  <a:pt x="2797060" y="1271854"/>
                </a:lnTo>
                <a:lnTo>
                  <a:pt x="2795930" y="1254074"/>
                </a:lnTo>
                <a:lnTo>
                  <a:pt x="2795638" y="1241374"/>
                </a:lnTo>
                <a:lnTo>
                  <a:pt x="2795562" y="1236294"/>
                </a:lnTo>
                <a:lnTo>
                  <a:pt x="2795663" y="1226134"/>
                </a:lnTo>
                <a:lnTo>
                  <a:pt x="2797416" y="1181684"/>
                </a:lnTo>
                <a:lnTo>
                  <a:pt x="2802801" y="1130884"/>
                </a:lnTo>
                <a:lnTo>
                  <a:pt x="2806001" y="1111834"/>
                </a:lnTo>
                <a:lnTo>
                  <a:pt x="2809290" y="1095324"/>
                </a:lnTo>
                <a:lnTo>
                  <a:pt x="2812859" y="1078814"/>
                </a:lnTo>
                <a:lnTo>
                  <a:pt x="2813405" y="1076274"/>
                </a:lnTo>
                <a:lnTo>
                  <a:pt x="2818117" y="1058494"/>
                </a:lnTo>
                <a:lnTo>
                  <a:pt x="2823387" y="1040714"/>
                </a:lnTo>
                <a:lnTo>
                  <a:pt x="2827375" y="1028014"/>
                </a:lnTo>
                <a:lnTo>
                  <a:pt x="2828569" y="1024204"/>
                </a:lnTo>
                <a:lnTo>
                  <a:pt x="2848508" y="982294"/>
                </a:lnTo>
                <a:lnTo>
                  <a:pt x="2846095" y="975944"/>
                </a:lnTo>
                <a:lnTo>
                  <a:pt x="2845333" y="970864"/>
                </a:lnTo>
                <a:lnTo>
                  <a:pt x="2848241" y="968324"/>
                </a:lnTo>
                <a:lnTo>
                  <a:pt x="2849702" y="965784"/>
                </a:lnTo>
                <a:lnTo>
                  <a:pt x="2850743" y="969594"/>
                </a:lnTo>
                <a:lnTo>
                  <a:pt x="2852039" y="972134"/>
                </a:lnTo>
                <a:lnTo>
                  <a:pt x="2852940" y="974674"/>
                </a:lnTo>
                <a:lnTo>
                  <a:pt x="2853550" y="974674"/>
                </a:lnTo>
                <a:lnTo>
                  <a:pt x="2859925" y="965784"/>
                </a:lnTo>
                <a:lnTo>
                  <a:pt x="2863558" y="960704"/>
                </a:lnTo>
                <a:lnTo>
                  <a:pt x="2865755" y="958164"/>
                </a:lnTo>
                <a:lnTo>
                  <a:pt x="2874556" y="948004"/>
                </a:lnTo>
                <a:lnTo>
                  <a:pt x="2886532" y="936574"/>
                </a:lnTo>
                <a:lnTo>
                  <a:pt x="2888157" y="935304"/>
                </a:lnTo>
                <a:lnTo>
                  <a:pt x="2899499" y="926414"/>
                </a:lnTo>
                <a:lnTo>
                  <a:pt x="2913659" y="918794"/>
                </a:lnTo>
                <a:lnTo>
                  <a:pt x="2917545" y="917524"/>
                </a:lnTo>
                <a:lnTo>
                  <a:pt x="2929204" y="913714"/>
                </a:lnTo>
                <a:lnTo>
                  <a:pt x="2946146" y="909904"/>
                </a:lnTo>
                <a:lnTo>
                  <a:pt x="2964472" y="908634"/>
                </a:lnTo>
                <a:lnTo>
                  <a:pt x="2974975" y="908634"/>
                </a:lnTo>
                <a:lnTo>
                  <a:pt x="2989237" y="950544"/>
                </a:lnTo>
                <a:lnTo>
                  <a:pt x="2989440" y="968324"/>
                </a:lnTo>
                <a:lnTo>
                  <a:pt x="2989211" y="975944"/>
                </a:lnTo>
                <a:lnTo>
                  <a:pt x="2989034" y="979754"/>
                </a:lnTo>
                <a:lnTo>
                  <a:pt x="2987535" y="1003884"/>
                </a:lnTo>
                <a:lnTo>
                  <a:pt x="2987103" y="1012774"/>
                </a:lnTo>
                <a:lnTo>
                  <a:pt x="2986836" y="1021664"/>
                </a:lnTo>
                <a:lnTo>
                  <a:pt x="2986748" y="1029284"/>
                </a:lnTo>
                <a:lnTo>
                  <a:pt x="2987586" y="1048334"/>
                </a:lnTo>
                <a:lnTo>
                  <a:pt x="3000210" y="1094054"/>
                </a:lnTo>
                <a:lnTo>
                  <a:pt x="3037370" y="1115644"/>
                </a:lnTo>
                <a:lnTo>
                  <a:pt x="3057296" y="1116914"/>
                </a:lnTo>
                <a:lnTo>
                  <a:pt x="3071330" y="1115644"/>
                </a:lnTo>
                <a:lnTo>
                  <a:pt x="3109264" y="1101674"/>
                </a:lnTo>
                <a:lnTo>
                  <a:pt x="3140164" y="1073734"/>
                </a:lnTo>
                <a:lnTo>
                  <a:pt x="3152521" y="1055954"/>
                </a:lnTo>
                <a:lnTo>
                  <a:pt x="3156343" y="1049604"/>
                </a:lnTo>
                <a:lnTo>
                  <a:pt x="3173323" y="1007694"/>
                </a:lnTo>
                <a:lnTo>
                  <a:pt x="3181134" y="960704"/>
                </a:lnTo>
                <a:lnTo>
                  <a:pt x="3181654" y="945464"/>
                </a:lnTo>
                <a:lnTo>
                  <a:pt x="3180715" y="926414"/>
                </a:lnTo>
                <a:lnTo>
                  <a:pt x="3180524" y="922604"/>
                </a:lnTo>
                <a:lnTo>
                  <a:pt x="3178327" y="908634"/>
                </a:lnTo>
                <a:lnTo>
                  <a:pt x="3177133" y="901014"/>
                </a:lnTo>
                <a:lnTo>
                  <a:pt x="3176435" y="898474"/>
                </a:lnTo>
                <a:lnTo>
                  <a:pt x="3171482" y="880694"/>
                </a:lnTo>
                <a:lnTo>
                  <a:pt x="3169501" y="875614"/>
                </a:lnTo>
                <a:lnTo>
                  <a:pt x="3163570" y="860374"/>
                </a:lnTo>
                <a:lnTo>
                  <a:pt x="3161588" y="856564"/>
                </a:lnTo>
                <a:lnTo>
                  <a:pt x="3156293" y="846404"/>
                </a:lnTo>
                <a:lnTo>
                  <a:pt x="3153651" y="841324"/>
                </a:lnTo>
                <a:lnTo>
                  <a:pt x="3141980" y="823544"/>
                </a:lnTo>
                <a:lnTo>
                  <a:pt x="3131007" y="810031"/>
                </a:lnTo>
                <a:lnTo>
                  <a:pt x="3131007" y="1081354"/>
                </a:lnTo>
                <a:lnTo>
                  <a:pt x="3126651" y="1085164"/>
                </a:lnTo>
                <a:lnTo>
                  <a:pt x="3125178" y="1081354"/>
                </a:lnTo>
                <a:lnTo>
                  <a:pt x="3123209" y="1077544"/>
                </a:lnTo>
                <a:lnTo>
                  <a:pt x="3122282" y="1071194"/>
                </a:lnTo>
                <a:lnTo>
                  <a:pt x="3125178" y="1067384"/>
                </a:lnTo>
                <a:lnTo>
                  <a:pt x="3126651" y="1066114"/>
                </a:lnTo>
                <a:lnTo>
                  <a:pt x="3130080" y="1075004"/>
                </a:lnTo>
                <a:lnTo>
                  <a:pt x="3131007" y="1081354"/>
                </a:lnTo>
                <a:lnTo>
                  <a:pt x="3131007" y="810031"/>
                </a:lnTo>
                <a:lnTo>
                  <a:pt x="3128581" y="807034"/>
                </a:lnTo>
                <a:lnTo>
                  <a:pt x="3113430" y="791794"/>
                </a:lnTo>
                <a:lnTo>
                  <a:pt x="3104642" y="784504"/>
                </a:lnTo>
                <a:lnTo>
                  <a:pt x="3104642" y="1100404"/>
                </a:lnTo>
                <a:lnTo>
                  <a:pt x="3101733" y="1102944"/>
                </a:lnTo>
                <a:lnTo>
                  <a:pt x="3100260" y="1105484"/>
                </a:lnTo>
                <a:lnTo>
                  <a:pt x="3096831" y="1096594"/>
                </a:lnTo>
                <a:lnTo>
                  <a:pt x="3095904" y="1090244"/>
                </a:lnTo>
                <a:lnTo>
                  <a:pt x="3098800" y="1087704"/>
                </a:lnTo>
                <a:lnTo>
                  <a:pt x="3100273" y="1085164"/>
                </a:lnTo>
                <a:lnTo>
                  <a:pt x="3101733" y="1090244"/>
                </a:lnTo>
                <a:lnTo>
                  <a:pt x="3103702" y="1094054"/>
                </a:lnTo>
                <a:lnTo>
                  <a:pt x="3104642" y="1100404"/>
                </a:lnTo>
                <a:lnTo>
                  <a:pt x="3104642" y="784504"/>
                </a:lnTo>
                <a:lnTo>
                  <a:pt x="3096615" y="777824"/>
                </a:lnTo>
                <a:lnTo>
                  <a:pt x="3078264" y="766457"/>
                </a:lnTo>
                <a:lnTo>
                  <a:pt x="3078264" y="940384"/>
                </a:lnTo>
                <a:lnTo>
                  <a:pt x="3075355" y="944194"/>
                </a:lnTo>
                <a:lnTo>
                  <a:pt x="3073895" y="945464"/>
                </a:lnTo>
                <a:lnTo>
                  <a:pt x="3070466" y="936574"/>
                </a:lnTo>
                <a:lnTo>
                  <a:pt x="3069526" y="930224"/>
                </a:lnTo>
                <a:lnTo>
                  <a:pt x="3073895" y="926414"/>
                </a:lnTo>
                <a:lnTo>
                  <a:pt x="3075355" y="930224"/>
                </a:lnTo>
                <a:lnTo>
                  <a:pt x="3077324" y="934034"/>
                </a:lnTo>
                <a:lnTo>
                  <a:pt x="3078264" y="940384"/>
                </a:lnTo>
                <a:lnTo>
                  <a:pt x="3078264" y="766457"/>
                </a:lnTo>
                <a:lnTo>
                  <a:pt x="3058109" y="756234"/>
                </a:lnTo>
                <a:lnTo>
                  <a:pt x="3036405" y="747344"/>
                </a:lnTo>
                <a:lnTo>
                  <a:pt x="3025787" y="743839"/>
                </a:lnTo>
                <a:lnTo>
                  <a:pt x="3025787" y="1067384"/>
                </a:lnTo>
                <a:lnTo>
                  <a:pt x="3023311" y="1075004"/>
                </a:lnTo>
                <a:lnTo>
                  <a:pt x="3018993" y="1077544"/>
                </a:lnTo>
                <a:lnTo>
                  <a:pt x="3010281" y="1077544"/>
                </a:lnTo>
                <a:lnTo>
                  <a:pt x="3005899" y="1075004"/>
                </a:lnTo>
                <a:lnTo>
                  <a:pt x="3002737" y="1068654"/>
                </a:lnTo>
                <a:lnTo>
                  <a:pt x="3003181" y="1064844"/>
                </a:lnTo>
                <a:lnTo>
                  <a:pt x="3003080" y="1063574"/>
                </a:lnTo>
                <a:lnTo>
                  <a:pt x="3005048" y="1058494"/>
                </a:lnTo>
                <a:lnTo>
                  <a:pt x="3009392" y="1055954"/>
                </a:lnTo>
                <a:lnTo>
                  <a:pt x="3018104" y="1055954"/>
                </a:lnTo>
                <a:lnTo>
                  <a:pt x="3022460" y="1057224"/>
                </a:lnTo>
                <a:lnTo>
                  <a:pt x="3025622" y="1063574"/>
                </a:lnTo>
                <a:lnTo>
                  <a:pt x="3025787" y="1067384"/>
                </a:lnTo>
                <a:lnTo>
                  <a:pt x="3025787" y="743839"/>
                </a:lnTo>
                <a:lnTo>
                  <a:pt x="3013392" y="739724"/>
                </a:lnTo>
                <a:lnTo>
                  <a:pt x="2989402" y="734644"/>
                </a:lnTo>
                <a:lnTo>
                  <a:pt x="2976918" y="733374"/>
                </a:lnTo>
                <a:lnTo>
                  <a:pt x="2964446" y="732104"/>
                </a:lnTo>
                <a:lnTo>
                  <a:pt x="2938488" y="730834"/>
                </a:lnTo>
                <a:lnTo>
                  <a:pt x="2934868" y="730834"/>
                </a:lnTo>
                <a:lnTo>
                  <a:pt x="2934868" y="766394"/>
                </a:lnTo>
                <a:lnTo>
                  <a:pt x="2928074" y="775284"/>
                </a:lnTo>
                <a:lnTo>
                  <a:pt x="2924162" y="786714"/>
                </a:lnTo>
                <a:lnTo>
                  <a:pt x="2921444" y="799414"/>
                </a:lnTo>
                <a:lnTo>
                  <a:pt x="2918155" y="810844"/>
                </a:lnTo>
                <a:lnTo>
                  <a:pt x="2922016" y="818464"/>
                </a:lnTo>
                <a:lnTo>
                  <a:pt x="2921787" y="821004"/>
                </a:lnTo>
                <a:lnTo>
                  <a:pt x="2920873" y="827354"/>
                </a:lnTo>
                <a:lnTo>
                  <a:pt x="2919311" y="833704"/>
                </a:lnTo>
                <a:lnTo>
                  <a:pt x="2917444" y="840054"/>
                </a:lnTo>
                <a:lnTo>
                  <a:pt x="2915640" y="846404"/>
                </a:lnTo>
                <a:lnTo>
                  <a:pt x="2913850" y="840054"/>
                </a:lnTo>
                <a:lnTo>
                  <a:pt x="2911983" y="833704"/>
                </a:lnTo>
                <a:lnTo>
                  <a:pt x="2910408" y="827354"/>
                </a:lnTo>
                <a:lnTo>
                  <a:pt x="2909493" y="821004"/>
                </a:lnTo>
                <a:lnTo>
                  <a:pt x="2909290" y="818464"/>
                </a:lnTo>
                <a:lnTo>
                  <a:pt x="2910027" y="817194"/>
                </a:lnTo>
                <a:lnTo>
                  <a:pt x="2910751" y="815924"/>
                </a:lnTo>
                <a:lnTo>
                  <a:pt x="2912427" y="812114"/>
                </a:lnTo>
                <a:lnTo>
                  <a:pt x="2910840" y="810844"/>
                </a:lnTo>
                <a:lnTo>
                  <a:pt x="2909087" y="808304"/>
                </a:lnTo>
                <a:lnTo>
                  <a:pt x="2908274" y="799414"/>
                </a:lnTo>
                <a:lnTo>
                  <a:pt x="2908681" y="793064"/>
                </a:lnTo>
                <a:lnTo>
                  <a:pt x="2908681" y="786714"/>
                </a:lnTo>
                <a:lnTo>
                  <a:pt x="2909214" y="772744"/>
                </a:lnTo>
                <a:lnTo>
                  <a:pt x="2911056" y="762584"/>
                </a:lnTo>
                <a:lnTo>
                  <a:pt x="2914713" y="758774"/>
                </a:lnTo>
                <a:lnTo>
                  <a:pt x="2920695" y="756234"/>
                </a:lnTo>
                <a:lnTo>
                  <a:pt x="2921901" y="756234"/>
                </a:lnTo>
                <a:lnTo>
                  <a:pt x="2923235" y="757504"/>
                </a:lnTo>
                <a:lnTo>
                  <a:pt x="2928251" y="757504"/>
                </a:lnTo>
                <a:lnTo>
                  <a:pt x="2931490" y="762584"/>
                </a:lnTo>
                <a:lnTo>
                  <a:pt x="2934868" y="766394"/>
                </a:lnTo>
                <a:lnTo>
                  <a:pt x="2934868" y="730834"/>
                </a:lnTo>
                <a:lnTo>
                  <a:pt x="2932252" y="730834"/>
                </a:lnTo>
                <a:lnTo>
                  <a:pt x="2931579" y="732104"/>
                </a:lnTo>
                <a:lnTo>
                  <a:pt x="2930893" y="732104"/>
                </a:lnTo>
                <a:lnTo>
                  <a:pt x="2930080" y="733374"/>
                </a:lnTo>
                <a:lnTo>
                  <a:pt x="2928848" y="733374"/>
                </a:lnTo>
                <a:lnTo>
                  <a:pt x="2927223" y="732104"/>
                </a:lnTo>
                <a:lnTo>
                  <a:pt x="2925686" y="730834"/>
                </a:lnTo>
                <a:lnTo>
                  <a:pt x="2898813" y="733374"/>
                </a:lnTo>
                <a:lnTo>
                  <a:pt x="2872956" y="737184"/>
                </a:lnTo>
                <a:lnTo>
                  <a:pt x="2854020" y="743000"/>
                </a:lnTo>
                <a:lnTo>
                  <a:pt x="2854020" y="848944"/>
                </a:lnTo>
                <a:lnTo>
                  <a:pt x="2849334" y="856564"/>
                </a:lnTo>
                <a:lnTo>
                  <a:pt x="2847860" y="851484"/>
                </a:lnTo>
                <a:lnTo>
                  <a:pt x="2845905" y="847674"/>
                </a:lnTo>
                <a:lnTo>
                  <a:pt x="2844965" y="841324"/>
                </a:lnTo>
                <a:lnTo>
                  <a:pt x="2847860" y="838784"/>
                </a:lnTo>
                <a:lnTo>
                  <a:pt x="2848597" y="837514"/>
                </a:lnTo>
                <a:lnTo>
                  <a:pt x="2849334" y="836244"/>
                </a:lnTo>
                <a:lnTo>
                  <a:pt x="2854020" y="848944"/>
                </a:lnTo>
                <a:lnTo>
                  <a:pt x="2854020" y="743000"/>
                </a:lnTo>
                <a:lnTo>
                  <a:pt x="2848127" y="744804"/>
                </a:lnTo>
                <a:lnTo>
                  <a:pt x="2824327" y="753694"/>
                </a:lnTo>
                <a:lnTo>
                  <a:pt x="2815399" y="757910"/>
                </a:lnTo>
                <a:lnTo>
                  <a:pt x="2815399" y="986104"/>
                </a:lnTo>
                <a:lnTo>
                  <a:pt x="2814790" y="987374"/>
                </a:lnTo>
                <a:lnTo>
                  <a:pt x="2813050" y="992454"/>
                </a:lnTo>
                <a:lnTo>
                  <a:pt x="2811449" y="993724"/>
                </a:lnTo>
                <a:lnTo>
                  <a:pt x="2807436" y="993724"/>
                </a:lnTo>
                <a:lnTo>
                  <a:pt x="2805239" y="988644"/>
                </a:lnTo>
                <a:lnTo>
                  <a:pt x="2802394" y="983564"/>
                </a:lnTo>
                <a:lnTo>
                  <a:pt x="2802407" y="978484"/>
                </a:lnTo>
                <a:lnTo>
                  <a:pt x="2803093" y="977214"/>
                </a:lnTo>
                <a:lnTo>
                  <a:pt x="2803766" y="975944"/>
                </a:lnTo>
                <a:lnTo>
                  <a:pt x="2809062" y="975944"/>
                </a:lnTo>
                <a:lnTo>
                  <a:pt x="2811081" y="979754"/>
                </a:lnTo>
                <a:lnTo>
                  <a:pt x="2815399" y="986104"/>
                </a:lnTo>
                <a:lnTo>
                  <a:pt x="2815399" y="757910"/>
                </a:lnTo>
                <a:lnTo>
                  <a:pt x="2808160" y="761314"/>
                </a:lnTo>
                <a:lnTo>
                  <a:pt x="2803969" y="763358"/>
                </a:lnTo>
                <a:lnTo>
                  <a:pt x="2803969" y="969594"/>
                </a:lnTo>
                <a:lnTo>
                  <a:pt x="2803944" y="974674"/>
                </a:lnTo>
                <a:lnTo>
                  <a:pt x="2802458" y="977214"/>
                </a:lnTo>
                <a:lnTo>
                  <a:pt x="2798013" y="977214"/>
                </a:lnTo>
                <a:lnTo>
                  <a:pt x="2794901" y="973404"/>
                </a:lnTo>
                <a:lnTo>
                  <a:pt x="2793136" y="968324"/>
                </a:lnTo>
                <a:lnTo>
                  <a:pt x="2791053" y="964514"/>
                </a:lnTo>
                <a:lnTo>
                  <a:pt x="2792526" y="961974"/>
                </a:lnTo>
                <a:lnTo>
                  <a:pt x="2794546" y="958164"/>
                </a:lnTo>
                <a:lnTo>
                  <a:pt x="2795181" y="958164"/>
                </a:lnTo>
                <a:lnTo>
                  <a:pt x="2798089" y="960704"/>
                </a:lnTo>
                <a:lnTo>
                  <a:pt x="2800947" y="964514"/>
                </a:lnTo>
                <a:lnTo>
                  <a:pt x="2803969" y="969594"/>
                </a:lnTo>
                <a:lnTo>
                  <a:pt x="2803969" y="763358"/>
                </a:lnTo>
                <a:lnTo>
                  <a:pt x="2792476" y="768934"/>
                </a:lnTo>
                <a:lnTo>
                  <a:pt x="2790672" y="770140"/>
                </a:lnTo>
                <a:lnTo>
                  <a:pt x="2790672" y="1097864"/>
                </a:lnTo>
                <a:lnTo>
                  <a:pt x="2789301" y="1106754"/>
                </a:lnTo>
                <a:lnTo>
                  <a:pt x="2785287" y="1111834"/>
                </a:lnTo>
                <a:lnTo>
                  <a:pt x="2782722" y="1111834"/>
                </a:lnTo>
                <a:lnTo>
                  <a:pt x="2778569" y="1102944"/>
                </a:lnTo>
                <a:lnTo>
                  <a:pt x="2776766" y="1100391"/>
                </a:lnTo>
                <a:lnTo>
                  <a:pt x="2776766" y="1382344"/>
                </a:lnTo>
                <a:lnTo>
                  <a:pt x="2776677" y="1389964"/>
                </a:lnTo>
                <a:lnTo>
                  <a:pt x="2776461" y="1402664"/>
                </a:lnTo>
                <a:lnTo>
                  <a:pt x="2776347" y="1407744"/>
                </a:lnTo>
                <a:lnTo>
                  <a:pt x="2771000" y="1410284"/>
                </a:lnTo>
                <a:lnTo>
                  <a:pt x="2767838" y="1411554"/>
                </a:lnTo>
                <a:lnTo>
                  <a:pt x="2766657" y="1411554"/>
                </a:lnTo>
                <a:lnTo>
                  <a:pt x="2763875" y="1407744"/>
                </a:lnTo>
                <a:lnTo>
                  <a:pt x="2763659" y="1397584"/>
                </a:lnTo>
                <a:lnTo>
                  <a:pt x="2763545" y="1355674"/>
                </a:lnTo>
                <a:lnTo>
                  <a:pt x="2763570" y="1336624"/>
                </a:lnTo>
                <a:lnTo>
                  <a:pt x="2776766" y="1382344"/>
                </a:lnTo>
                <a:lnTo>
                  <a:pt x="2776766" y="1100391"/>
                </a:lnTo>
                <a:lnTo>
                  <a:pt x="2775889" y="1099134"/>
                </a:lnTo>
                <a:lnTo>
                  <a:pt x="2779636" y="1085164"/>
                </a:lnTo>
                <a:lnTo>
                  <a:pt x="2781592" y="1078814"/>
                </a:lnTo>
                <a:lnTo>
                  <a:pt x="2785148" y="1078814"/>
                </a:lnTo>
                <a:lnTo>
                  <a:pt x="2785732" y="1080084"/>
                </a:lnTo>
                <a:lnTo>
                  <a:pt x="2789466" y="1087704"/>
                </a:lnTo>
                <a:lnTo>
                  <a:pt x="2790672" y="1097864"/>
                </a:lnTo>
                <a:lnTo>
                  <a:pt x="2790672" y="770140"/>
                </a:lnTo>
                <a:lnTo>
                  <a:pt x="2777286" y="779094"/>
                </a:lnTo>
                <a:lnTo>
                  <a:pt x="2774899" y="780542"/>
                </a:lnTo>
                <a:lnTo>
                  <a:pt x="2774899" y="1248994"/>
                </a:lnTo>
                <a:lnTo>
                  <a:pt x="2770213" y="1255344"/>
                </a:lnTo>
                <a:lnTo>
                  <a:pt x="2768739" y="1251534"/>
                </a:lnTo>
                <a:lnTo>
                  <a:pt x="2766771" y="1247724"/>
                </a:lnTo>
                <a:lnTo>
                  <a:pt x="2765844" y="1241374"/>
                </a:lnTo>
                <a:lnTo>
                  <a:pt x="2768739" y="1237564"/>
                </a:lnTo>
                <a:lnTo>
                  <a:pt x="2770213" y="1236294"/>
                </a:lnTo>
                <a:lnTo>
                  <a:pt x="2774899" y="1248994"/>
                </a:lnTo>
                <a:lnTo>
                  <a:pt x="2774899" y="780542"/>
                </a:lnTo>
                <a:lnTo>
                  <a:pt x="2762656" y="787933"/>
                </a:lnTo>
                <a:lnTo>
                  <a:pt x="2762656" y="1544904"/>
                </a:lnTo>
                <a:lnTo>
                  <a:pt x="2762021" y="1547444"/>
                </a:lnTo>
                <a:lnTo>
                  <a:pt x="2760307" y="1551254"/>
                </a:lnTo>
                <a:lnTo>
                  <a:pt x="2758694" y="1552524"/>
                </a:lnTo>
                <a:lnTo>
                  <a:pt x="2754680" y="1552524"/>
                </a:lnTo>
                <a:lnTo>
                  <a:pt x="2752483" y="1548714"/>
                </a:lnTo>
                <a:lnTo>
                  <a:pt x="2749639" y="1542364"/>
                </a:lnTo>
                <a:lnTo>
                  <a:pt x="2749651" y="1537284"/>
                </a:lnTo>
                <a:lnTo>
                  <a:pt x="2750337" y="1536014"/>
                </a:lnTo>
                <a:lnTo>
                  <a:pt x="2745727" y="1536014"/>
                </a:lnTo>
                <a:lnTo>
                  <a:pt x="2738691" y="1533474"/>
                </a:lnTo>
                <a:lnTo>
                  <a:pt x="2732887" y="1532204"/>
                </a:lnTo>
                <a:lnTo>
                  <a:pt x="2726296" y="1529664"/>
                </a:lnTo>
                <a:lnTo>
                  <a:pt x="2725864" y="1525854"/>
                </a:lnTo>
                <a:lnTo>
                  <a:pt x="2725178" y="1523314"/>
                </a:lnTo>
                <a:lnTo>
                  <a:pt x="2726055" y="1518234"/>
                </a:lnTo>
                <a:lnTo>
                  <a:pt x="2730309" y="1515694"/>
                </a:lnTo>
                <a:lnTo>
                  <a:pt x="2738958" y="1515694"/>
                </a:lnTo>
                <a:lnTo>
                  <a:pt x="2742781" y="1516964"/>
                </a:lnTo>
                <a:lnTo>
                  <a:pt x="2748026" y="1520774"/>
                </a:lnTo>
                <a:lnTo>
                  <a:pt x="2749651" y="1523314"/>
                </a:lnTo>
                <a:lnTo>
                  <a:pt x="2752090" y="1533474"/>
                </a:lnTo>
                <a:lnTo>
                  <a:pt x="2751671" y="1534744"/>
                </a:lnTo>
                <a:lnTo>
                  <a:pt x="2753626" y="1534744"/>
                </a:lnTo>
                <a:lnTo>
                  <a:pt x="2755112" y="1536014"/>
                </a:lnTo>
                <a:lnTo>
                  <a:pt x="2756306" y="1536014"/>
                </a:lnTo>
                <a:lnTo>
                  <a:pt x="2758338" y="1539824"/>
                </a:lnTo>
                <a:lnTo>
                  <a:pt x="2762656" y="1544904"/>
                </a:lnTo>
                <a:lnTo>
                  <a:pt x="2762656" y="787933"/>
                </a:lnTo>
                <a:lnTo>
                  <a:pt x="2762326" y="788530"/>
                </a:lnTo>
                <a:lnTo>
                  <a:pt x="2762326" y="856564"/>
                </a:lnTo>
                <a:lnTo>
                  <a:pt x="2762313" y="859104"/>
                </a:lnTo>
                <a:lnTo>
                  <a:pt x="2762034" y="864184"/>
                </a:lnTo>
                <a:lnTo>
                  <a:pt x="2760548" y="869264"/>
                </a:lnTo>
                <a:lnTo>
                  <a:pt x="2757335" y="875614"/>
                </a:lnTo>
                <a:lnTo>
                  <a:pt x="2752763" y="874864"/>
                </a:lnTo>
                <a:lnTo>
                  <a:pt x="2752763" y="906094"/>
                </a:lnTo>
                <a:lnTo>
                  <a:pt x="2750858" y="907884"/>
                </a:lnTo>
                <a:lnTo>
                  <a:pt x="2750858" y="1349324"/>
                </a:lnTo>
                <a:lnTo>
                  <a:pt x="2750794" y="1349540"/>
                </a:lnTo>
                <a:lnTo>
                  <a:pt x="2750794" y="1475054"/>
                </a:lnTo>
                <a:lnTo>
                  <a:pt x="2748559" y="1476324"/>
                </a:lnTo>
                <a:lnTo>
                  <a:pt x="2746387" y="1478864"/>
                </a:lnTo>
                <a:lnTo>
                  <a:pt x="2744114" y="1480134"/>
                </a:lnTo>
                <a:lnTo>
                  <a:pt x="2750426" y="1485214"/>
                </a:lnTo>
                <a:lnTo>
                  <a:pt x="2749016" y="1487754"/>
                </a:lnTo>
                <a:lnTo>
                  <a:pt x="2747314" y="1491564"/>
                </a:lnTo>
                <a:lnTo>
                  <a:pt x="2746133" y="1491564"/>
                </a:lnTo>
                <a:lnTo>
                  <a:pt x="2742984" y="1490294"/>
                </a:lnTo>
                <a:lnTo>
                  <a:pt x="2740164" y="1487754"/>
                </a:lnTo>
                <a:lnTo>
                  <a:pt x="2737231" y="1485214"/>
                </a:lnTo>
                <a:lnTo>
                  <a:pt x="2740672" y="1480134"/>
                </a:lnTo>
                <a:lnTo>
                  <a:pt x="2739707" y="1478864"/>
                </a:lnTo>
                <a:lnTo>
                  <a:pt x="2738590" y="1476324"/>
                </a:lnTo>
                <a:lnTo>
                  <a:pt x="2737612" y="1475054"/>
                </a:lnTo>
                <a:lnTo>
                  <a:pt x="2740533" y="1472514"/>
                </a:lnTo>
                <a:lnTo>
                  <a:pt x="2743352" y="1469974"/>
                </a:lnTo>
                <a:lnTo>
                  <a:pt x="2746451" y="1468704"/>
                </a:lnTo>
                <a:lnTo>
                  <a:pt x="2747683" y="1468704"/>
                </a:lnTo>
                <a:lnTo>
                  <a:pt x="2749385" y="1472514"/>
                </a:lnTo>
                <a:lnTo>
                  <a:pt x="2750794" y="1475054"/>
                </a:lnTo>
                <a:lnTo>
                  <a:pt x="2750794" y="1349540"/>
                </a:lnTo>
                <a:lnTo>
                  <a:pt x="2745448" y="1367104"/>
                </a:lnTo>
                <a:lnTo>
                  <a:pt x="2740533" y="1383614"/>
                </a:lnTo>
                <a:lnTo>
                  <a:pt x="2735427" y="1400124"/>
                </a:lnTo>
                <a:lnTo>
                  <a:pt x="2729560" y="1416634"/>
                </a:lnTo>
                <a:lnTo>
                  <a:pt x="2724048" y="1416634"/>
                </a:lnTo>
                <a:lnTo>
                  <a:pt x="2724048" y="1445844"/>
                </a:lnTo>
                <a:lnTo>
                  <a:pt x="2715552" y="1452194"/>
                </a:lnTo>
                <a:lnTo>
                  <a:pt x="2710865" y="1445844"/>
                </a:lnTo>
                <a:lnTo>
                  <a:pt x="2713786" y="1443304"/>
                </a:lnTo>
                <a:lnTo>
                  <a:pt x="2716606" y="1440764"/>
                </a:lnTo>
                <a:lnTo>
                  <a:pt x="2719717" y="1439494"/>
                </a:lnTo>
                <a:lnTo>
                  <a:pt x="2720937" y="1439494"/>
                </a:lnTo>
                <a:lnTo>
                  <a:pt x="2722638" y="1443304"/>
                </a:lnTo>
                <a:lnTo>
                  <a:pt x="2724048" y="1445844"/>
                </a:lnTo>
                <a:lnTo>
                  <a:pt x="2724048" y="1416634"/>
                </a:lnTo>
                <a:lnTo>
                  <a:pt x="2719908" y="1416634"/>
                </a:lnTo>
                <a:lnTo>
                  <a:pt x="2715539" y="1414094"/>
                </a:lnTo>
                <a:lnTo>
                  <a:pt x="2712821" y="1403934"/>
                </a:lnTo>
                <a:lnTo>
                  <a:pt x="2713291" y="1402664"/>
                </a:lnTo>
                <a:lnTo>
                  <a:pt x="2713977" y="1401394"/>
                </a:lnTo>
                <a:lnTo>
                  <a:pt x="2720797" y="1388694"/>
                </a:lnTo>
                <a:lnTo>
                  <a:pt x="2739593" y="1341704"/>
                </a:lnTo>
                <a:lnTo>
                  <a:pt x="2741269" y="1340434"/>
                </a:lnTo>
                <a:lnTo>
                  <a:pt x="2742615" y="1337894"/>
                </a:lnTo>
                <a:lnTo>
                  <a:pt x="2744101" y="1336624"/>
                </a:lnTo>
                <a:lnTo>
                  <a:pt x="2745600" y="1337894"/>
                </a:lnTo>
                <a:lnTo>
                  <a:pt x="2747403" y="1340434"/>
                </a:lnTo>
                <a:lnTo>
                  <a:pt x="2749524" y="1345514"/>
                </a:lnTo>
                <a:lnTo>
                  <a:pt x="2750858" y="1349324"/>
                </a:lnTo>
                <a:lnTo>
                  <a:pt x="2750858" y="907884"/>
                </a:lnTo>
                <a:lnTo>
                  <a:pt x="2747353" y="911174"/>
                </a:lnTo>
                <a:lnTo>
                  <a:pt x="2742374" y="917524"/>
                </a:lnTo>
                <a:lnTo>
                  <a:pt x="2739047" y="917524"/>
                </a:lnTo>
                <a:lnTo>
                  <a:pt x="2738031" y="916343"/>
                </a:lnTo>
                <a:lnTo>
                  <a:pt x="2738031" y="923874"/>
                </a:lnTo>
                <a:lnTo>
                  <a:pt x="2735046" y="928954"/>
                </a:lnTo>
                <a:lnTo>
                  <a:pt x="2732113" y="931494"/>
                </a:lnTo>
                <a:lnTo>
                  <a:pt x="2729573" y="935304"/>
                </a:lnTo>
                <a:lnTo>
                  <a:pt x="2728036" y="932764"/>
                </a:lnTo>
                <a:lnTo>
                  <a:pt x="2725470" y="929271"/>
                </a:lnTo>
                <a:lnTo>
                  <a:pt x="2725470" y="1288364"/>
                </a:lnTo>
                <a:lnTo>
                  <a:pt x="2717825" y="1304874"/>
                </a:lnTo>
                <a:lnTo>
                  <a:pt x="2715628" y="1299794"/>
                </a:lnTo>
                <a:lnTo>
                  <a:pt x="2711348" y="1294714"/>
                </a:lnTo>
                <a:lnTo>
                  <a:pt x="2712135" y="1283284"/>
                </a:lnTo>
                <a:lnTo>
                  <a:pt x="2714091" y="1278204"/>
                </a:lnTo>
                <a:lnTo>
                  <a:pt x="2715971" y="1271854"/>
                </a:lnTo>
                <a:lnTo>
                  <a:pt x="2714866" y="1269314"/>
                </a:lnTo>
                <a:lnTo>
                  <a:pt x="2713799" y="1265504"/>
                </a:lnTo>
                <a:lnTo>
                  <a:pt x="2713075" y="1260424"/>
                </a:lnTo>
                <a:lnTo>
                  <a:pt x="2715984" y="1257884"/>
                </a:lnTo>
                <a:lnTo>
                  <a:pt x="2717457" y="1255344"/>
                </a:lnTo>
                <a:lnTo>
                  <a:pt x="2718930" y="1260424"/>
                </a:lnTo>
                <a:lnTo>
                  <a:pt x="2720886" y="1264234"/>
                </a:lnTo>
                <a:lnTo>
                  <a:pt x="2721699" y="1270584"/>
                </a:lnTo>
                <a:lnTo>
                  <a:pt x="2721051" y="1270584"/>
                </a:lnTo>
                <a:lnTo>
                  <a:pt x="2720187" y="1271854"/>
                </a:lnTo>
                <a:lnTo>
                  <a:pt x="2725470" y="1288364"/>
                </a:lnTo>
                <a:lnTo>
                  <a:pt x="2725470" y="929271"/>
                </a:lnTo>
                <a:lnTo>
                  <a:pt x="2725242" y="928954"/>
                </a:lnTo>
                <a:lnTo>
                  <a:pt x="2727058" y="923874"/>
                </a:lnTo>
                <a:lnTo>
                  <a:pt x="2729014" y="920064"/>
                </a:lnTo>
                <a:lnTo>
                  <a:pt x="2732062" y="916254"/>
                </a:lnTo>
                <a:lnTo>
                  <a:pt x="2736519" y="916254"/>
                </a:lnTo>
                <a:lnTo>
                  <a:pt x="2738005" y="918794"/>
                </a:lnTo>
                <a:lnTo>
                  <a:pt x="2738031" y="923874"/>
                </a:lnTo>
                <a:lnTo>
                  <a:pt x="2738031" y="916343"/>
                </a:lnTo>
                <a:lnTo>
                  <a:pt x="2736469" y="914984"/>
                </a:lnTo>
                <a:lnTo>
                  <a:pt x="2737231" y="909904"/>
                </a:lnTo>
                <a:lnTo>
                  <a:pt x="2737231" y="907364"/>
                </a:lnTo>
                <a:lnTo>
                  <a:pt x="2739656" y="904824"/>
                </a:lnTo>
                <a:lnTo>
                  <a:pt x="2743263" y="898474"/>
                </a:lnTo>
                <a:lnTo>
                  <a:pt x="2744762" y="898474"/>
                </a:lnTo>
                <a:lnTo>
                  <a:pt x="2752763" y="906094"/>
                </a:lnTo>
                <a:lnTo>
                  <a:pt x="2752763" y="874864"/>
                </a:lnTo>
                <a:lnTo>
                  <a:pt x="2749639" y="874344"/>
                </a:lnTo>
                <a:lnTo>
                  <a:pt x="2743784" y="875614"/>
                </a:lnTo>
                <a:lnTo>
                  <a:pt x="2742438" y="875614"/>
                </a:lnTo>
                <a:lnTo>
                  <a:pt x="2741879" y="874344"/>
                </a:lnTo>
                <a:lnTo>
                  <a:pt x="2740736" y="871804"/>
                </a:lnTo>
                <a:lnTo>
                  <a:pt x="2737142" y="866724"/>
                </a:lnTo>
                <a:lnTo>
                  <a:pt x="2747365" y="851484"/>
                </a:lnTo>
                <a:lnTo>
                  <a:pt x="2752496" y="845134"/>
                </a:lnTo>
                <a:lnTo>
                  <a:pt x="2757690" y="837514"/>
                </a:lnTo>
                <a:lnTo>
                  <a:pt x="2757894" y="837514"/>
                </a:lnTo>
                <a:lnTo>
                  <a:pt x="2761704" y="841324"/>
                </a:lnTo>
                <a:lnTo>
                  <a:pt x="2761780" y="843864"/>
                </a:lnTo>
                <a:lnTo>
                  <a:pt x="2762326" y="856564"/>
                </a:lnTo>
                <a:lnTo>
                  <a:pt x="2762326" y="788530"/>
                </a:lnTo>
                <a:lnTo>
                  <a:pt x="2761424" y="790524"/>
                </a:lnTo>
                <a:lnTo>
                  <a:pt x="2760243" y="793064"/>
                </a:lnTo>
                <a:lnTo>
                  <a:pt x="2758097" y="793064"/>
                </a:lnTo>
                <a:lnTo>
                  <a:pt x="2757525" y="791794"/>
                </a:lnTo>
                <a:lnTo>
                  <a:pt x="2750959" y="796874"/>
                </a:lnTo>
                <a:lnTo>
                  <a:pt x="2730639" y="817194"/>
                </a:lnTo>
                <a:lnTo>
                  <a:pt x="2729649" y="814654"/>
                </a:lnTo>
                <a:lnTo>
                  <a:pt x="2724874" y="819734"/>
                </a:lnTo>
                <a:lnTo>
                  <a:pt x="2724099" y="820369"/>
                </a:lnTo>
                <a:lnTo>
                  <a:pt x="2724099" y="859104"/>
                </a:lnTo>
                <a:lnTo>
                  <a:pt x="2722791" y="867994"/>
                </a:lnTo>
                <a:lnTo>
                  <a:pt x="2722270" y="870534"/>
                </a:lnTo>
                <a:lnTo>
                  <a:pt x="2722143" y="870699"/>
                </a:lnTo>
                <a:lnTo>
                  <a:pt x="2722143" y="1068654"/>
                </a:lnTo>
                <a:lnTo>
                  <a:pt x="2717457" y="1076274"/>
                </a:lnTo>
                <a:lnTo>
                  <a:pt x="2715984" y="1071194"/>
                </a:lnTo>
                <a:lnTo>
                  <a:pt x="2714015" y="1067384"/>
                </a:lnTo>
                <a:lnTo>
                  <a:pt x="2713075" y="1061034"/>
                </a:lnTo>
                <a:lnTo>
                  <a:pt x="2715984" y="1058494"/>
                </a:lnTo>
                <a:lnTo>
                  <a:pt x="2717457" y="1055954"/>
                </a:lnTo>
                <a:lnTo>
                  <a:pt x="2722143" y="1068654"/>
                </a:lnTo>
                <a:lnTo>
                  <a:pt x="2722143" y="870699"/>
                </a:lnTo>
                <a:lnTo>
                  <a:pt x="2719324" y="874344"/>
                </a:lnTo>
                <a:lnTo>
                  <a:pt x="2718752" y="874344"/>
                </a:lnTo>
                <a:lnTo>
                  <a:pt x="2710675" y="856564"/>
                </a:lnTo>
                <a:lnTo>
                  <a:pt x="2710777" y="846404"/>
                </a:lnTo>
                <a:lnTo>
                  <a:pt x="2711119" y="836244"/>
                </a:lnTo>
                <a:lnTo>
                  <a:pt x="2716771" y="836244"/>
                </a:lnTo>
                <a:lnTo>
                  <a:pt x="2721610" y="842594"/>
                </a:lnTo>
                <a:lnTo>
                  <a:pt x="2723870" y="850214"/>
                </a:lnTo>
                <a:lnTo>
                  <a:pt x="2724099" y="859104"/>
                </a:lnTo>
                <a:lnTo>
                  <a:pt x="2724099" y="820369"/>
                </a:lnTo>
                <a:lnTo>
                  <a:pt x="2720162" y="823544"/>
                </a:lnTo>
                <a:lnTo>
                  <a:pt x="2715514" y="828624"/>
                </a:lnTo>
                <a:lnTo>
                  <a:pt x="2710929" y="833704"/>
                </a:lnTo>
                <a:lnTo>
                  <a:pt x="2710865" y="836244"/>
                </a:lnTo>
                <a:lnTo>
                  <a:pt x="2710357" y="836244"/>
                </a:lnTo>
                <a:lnTo>
                  <a:pt x="2709253" y="834974"/>
                </a:lnTo>
                <a:lnTo>
                  <a:pt x="2708999" y="835266"/>
                </a:lnTo>
                <a:lnTo>
                  <a:pt x="2708999" y="1130884"/>
                </a:lnTo>
                <a:lnTo>
                  <a:pt x="2708071" y="1137234"/>
                </a:lnTo>
                <a:lnTo>
                  <a:pt x="2706103" y="1141044"/>
                </a:lnTo>
                <a:lnTo>
                  <a:pt x="2704630" y="1146124"/>
                </a:lnTo>
                <a:lnTo>
                  <a:pt x="2699943" y="1138504"/>
                </a:lnTo>
                <a:lnTo>
                  <a:pt x="2701480" y="1134694"/>
                </a:lnTo>
                <a:lnTo>
                  <a:pt x="2704630" y="1125804"/>
                </a:lnTo>
                <a:lnTo>
                  <a:pt x="2706103" y="1128344"/>
                </a:lnTo>
                <a:lnTo>
                  <a:pt x="2708999" y="1130884"/>
                </a:lnTo>
                <a:lnTo>
                  <a:pt x="2708999" y="835266"/>
                </a:lnTo>
                <a:lnTo>
                  <a:pt x="2697670" y="848245"/>
                </a:lnTo>
                <a:lnTo>
                  <a:pt x="2697670" y="1006424"/>
                </a:lnTo>
                <a:lnTo>
                  <a:pt x="2692984" y="1012774"/>
                </a:lnTo>
                <a:lnTo>
                  <a:pt x="2684488" y="1006424"/>
                </a:lnTo>
                <a:lnTo>
                  <a:pt x="2685885" y="1003884"/>
                </a:lnTo>
                <a:lnTo>
                  <a:pt x="2687586" y="1000074"/>
                </a:lnTo>
                <a:lnTo>
                  <a:pt x="2688767" y="1000074"/>
                </a:lnTo>
                <a:lnTo>
                  <a:pt x="2691930" y="1001344"/>
                </a:lnTo>
                <a:lnTo>
                  <a:pt x="2694736" y="1003884"/>
                </a:lnTo>
                <a:lnTo>
                  <a:pt x="2697670" y="1006424"/>
                </a:lnTo>
                <a:lnTo>
                  <a:pt x="2697670" y="848245"/>
                </a:lnTo>
                <a:lnTo>
                  <a:pt x="2694838" y="851484"/>
                </a:lnTo>
                <a:lnTo>
                  <a:pt x="2681135" y="867994"/>
                </a:lnTo>
                <a:lnTo>
                  <a:pt x="2671661" y="880960"/>
                </a:lnTo>
                <a:lnTo>
                  <a:pt x="2671661" y="1395044"/>
                </a:lnTo>
                <a:lnTo>
                  <a:pt x="2670264" y="1397584"/>
                </a:lnTo>
                <a:lnTo>
                  <a:pt x="2668562" y="1401394"/>
                </a:lnTo>
                <a:lnTo>
                  <a:pt x="2667419" y="1401394"/>
                </a:lnTo>
                <a:lnTo>
                  <a:pt x="2664231" y="1400124"/>
                </a:lnTo>
                <a:lnTo>
                  <a:pt x="2661412" y="1397584"/>
                </a:lnTo>
                <a:lnTo>
                  <a:pt x="2658478" y="1395044"/>
                </a:lnTo>
                <a:lnTo>
                  <a:pt x="2663164" y="1387424"/>
                </a:lnTo>
                <a:lnTo>
                  <a:pt x="2671661" y="1395044"/>
                </a:lnTo>
                <a:lnTo>
                  <a:pt x="2671661" y="880960"/>
                </a:lnTo>
                <a:lnTo>
                  <a:pt x="2640482" y="930224"/>
                </a:lnTo>
                <a:lnTo>
                  <a:pt x="2619514" y="971194"/>
                </a:lnTo>
                <a:lnTo>
                  <a:pt x="2619514" y="1403934"/>
                </a:lnTo>
                <a:lnTo>
                  <a:pt x="2618359" y="1414094"/>
                </a:lnTo>
                <a:lnTo>
                  <a:pt x="2614663" y="1421714"/>
                </a:lnTo>
                <a:lnTo>
                  <a:pt x="2610231" y="1421714"/>
                </a:lnTo>
                <a:lnTo>
                  <a:pt x="2606471" y="1415364"/>
                </a:lnTo>
                <a:lnTo>
                  <a:pt x="2605151" y="1406474"/>
                </a:lnTo>
                <a:lnTo>
                  <a:pt x="2606294" y="1396314"/>
                </a:lnTo>
                <a:lnTo>
                  <a:pt x="2609977" y="1388694"/>
                </a:lnTo>
                <a:lnTo>
                  <a:pt x="2610574" y="1388694"/>
                </a:lnTo>
                <a:lnTo>
                  <a:pt x="2611590" y="1387424"/>
                </a:lnTo>
                <a:lnTo>
                  <a:pt x="2613241" y="1387424"/>
                </a:lnTo>
                <a:lnTo>
                  <a:pt x="2613888" y="1388694"/>
                </a:lnTo>
                <a:lnTo>
                  <a:pt x="2614358" y="1388694"/>
                </a:lnTo>
                <a:lnTo>
                  <a:pt x="2618168" y="1395044"/>
                </a:lnTo>
                <a:lnTo>
                  <a:pt x="2619514" y="1403934"/>
                </a:lnTo>
                <a:lnTo>
                  <a:pt x="2619514" y="971194"/>
                </a:lnTo>
                <a:lnTo>
                  <a:pt x="2616682" y="977099"/>
                </a:lnTo>
                <a:lnTo>
                  <a:pt x="2616682" y="1160094"/>
                </a:lnTo>
                <a:lnTo>
                  <a:pt x="2613787" y="1163904"/>
                </a:lnTo>
                <a:lnTo>
                  <a:pt x="2612326" y="1165174"/>
                </a:lnTo>
                <a:lnTo>
                  <a:pt x="2607627" y="1152474"/>
                </a:lnTo>
                <a:lnTo>
                  <a:pt x="2612326" y="1146124"/>
                </a:lnTo>
                <a:lnTo>
                  <a:pt x="2613787" y="1149934"/>
                </a:lnTo>
                <a:lnTo>
                  <a:pt x="2615755" y="1153744"/>
                </a:lnTo>
                <a:lnTo>
                  <a:pt x="2616682" y="1160094"/>
                </a:lnTo>
                <a:lnTo>
                  <a:pt x="2616682" y="977099"/>
                </a:lnTo>
                <a:lnTo>
                  <a:pt x="2598991" y="1019124"/>
                </a:lnTo>
                <a:lnTo>
                  <a:pt x="2593378" y="1035634"/>
                </a:lnTo>
                <a:lnTo>
                  <a:pt x="2601036" y="1028014"/>
                </a:lnTo>
                <a:lnTo>
                  <a:pt x="2605722" y="1035634"/>
                </a:lnTo>
                <a:lnTo>
                  <a:pt x="2603868" y="1036904"/>
                </a:lnTo>
                <a:lnTo>
                  <a:pt x="2602039" y="1039444"/>
                </a:lnTo>
                <a:lnTo>
                  <a:pt x="2600172" y="1040714"/>
                </a:lnTo>
                <a:lnTo>
                  <a:pt x="2602395" y="1045794"/>
                </a:lnTo>
                <a:lnTo>
                  <a:pt x="2603131" y="1050874"/>
                </a:lnTo>
                <a:lnTo>
                  <a:pt x="2600223" y="1053414"/>
                </a:lnTo>
                <a:lnTo>
                  <a:pt x="2598763" y="1055954"/>
                </a:lnTo>
                <a:lnTo>
                  <a:pt x="2594076" y="1043254"/>
                </a:lnTo>
                <a:lnTo>
                  <a:pt x="2595600" y="1040714"/>
                </a:lnTo>
                <a:lnTo>
                  <a:pt x="2594762" y="1039444"/>
                </a:lnTo>
                <a:lnTo>
                  <a:pt x="2593810" y="1038174"/>
                </a:lnTo>
                <a:lnTo>
                  <a:pt x="2592921" y="1036904"/>
                </a:lnTo>
                <a:lnTo>
                  <a:pt x="2588895" y="1048334"/>
                </a:lnTo>
                <a:lnTo>
                  <a:pt x="2585123" y="1061034"/>
                </a:lnTo>
                <a:lnTo>
                  <a:pt x="2581579" y="1072464"/>
                </a:lnTo>
                <a:lnTo>
                  <a:pt x="2578277" y="1085164"/>
                </a:lnTo>
                <a:lnTo>
                  <a:pt x="2578989" y="1086434"/>
                </a:lnTo>
                <a:lnTo>
                  <a:pt x="2578570" y="1086434"/>
                </a:lnTo>
                <a:lnTo>
                  <a:pt x="2577757" y="1087704"/>
                </a:lnTo>
                <a:lnTo>
                  <a:pt x="2575369" y="1096594"/>
                </a:lnTo>
                <a:lnTo>
                  <a:pt x="2573121" y="1106754"/>
                </a:lnTo>
                <a:lnTo>
                  <a:pt x="2571026" y="1116914"/>
                </a:lnTo>
                <a:lnTo>
                  <a:pt x="2569083" y="1125804"/>
                </a:lnTo>
                <a:lnTo>
                  <a:pt x="2564206" y="1155014"/>
                </a:lnTo>
                <a:lnTo>
                  <a:pt x="2560726" y="1182954"/>
                </a:lnTo>
                <a:lnTo>
                  <a:pt x="2558643" y="1210894"/>
                </a:lnTo>
                <a:lnTo>
                  <a:pt x="2558008" y="1236294"/>
                </a:lnTo>
                <a:lnTo>
                  <a:pt x="2558021" y="1241374"/>
                </a:lnTo>
                <a:lnTo>
                  <a:pt x="2558656" y="1265504"/>
                </a:lnTo>
                <a:lnTo>
                  <a:pt x="2560790" y="1290904"/>
                </a:lnTo>
                <a:lnTo>
                  <a:pt x="2564346" y="1317574"/>
                </a:lnTo>
                <a:lnTo>
                  <a:pt x="2569324" y="1342974"/>
                </a:lnTo>
                <a:lnTo>
                  <a:pt x="2556205" y="1353134"/>
                </a:lnTo>
                <a:lnTo>
                  <a:pt x="2549601" y="1359484"/>
                </a:lnTo>
                <a:lnTo>
                  <a:pt x="2542984" y="1364564"/>
                </a:lnTo>
                <a:lnTo>
                  <a:pt x="2537561" y="1368552"/>
                </a:lnTo>
                <a:lnTo>
                  <a:pt x="2537561" y="1490294"/>
                </a:lnTo>
                <a:lnTo>
                  <a:pt x="2536621" y="1496644"/>
                </a:lnTo>
                <a:lnTo>
                  <a:pt x="2534653" y="1500454"/>
                </a:lnTo>
                <a:lnTo>
                  <a:pt x="2533192" y="1505534"/>
                </a:lnTo>
                <a:lnTo>
                  <a:pt x="2530271" y="1500454"/>
                </a:lnTo>
                <a:lnTo>
                  <a:pt x="2528493" y="1497914"/>
                </a:lnTo>
                <a:lnTo>
                  <a:pt x="2533192" y="1485214"/>
                </a:lnTo>
                <a:lnTo>
                  <a:pt x="2534653" y="1487754"/>
                </a:lnTo>
                <a:lnTo>
                  <a:pt x="2537561" y="1490294"/>
                </a:lnTo>
                <a:lnTo>
                  <a:pt x="2537561" y="1368552"/>
                </a:lnTo>
                <a:lnTo>
                  <a:pt x="2510815" y="1388186"/>
                </a:lnTo>
                <a:lnTo>
                  <a:pt x="2510815" y="1400124"/>
                </a:lnTo>
                <a:lnTo>
                  <a:pt x="2509875" y="1406474"/>
                </a:lnTo>
                <a:lnTo>
                  <a:pt x="2506446" y="1415364"/>
                </a:lnTo>
                <a:lnTo>
                  <a:pt x="2501760" y="1409014"/>
                </a:lnTo>
                <a:lnTo>
                  <a:pt x="2506446" y="1395044"/>
                </a:lnTo>
                <a:lnTo>
                  <a:pt x="2507907" y="1397584"/>
                </a:lnTo>
                <a:lnTo>
                  <a:pt x="2510815" y="1400124"/>
                </a:lnTo>
                <a:lnTo>
                  <a:pt x="2510815" y="1388186"/>
                </a:lnTo>
                <a:lnTo>
                  <a:pt x="2501455" y="1395044"/>
                </a:lnTo>
                <a:lnTo>
                  <a:pt x="2460371" y="1420444"/>
                </a:lnTo>
                <a:lnTo>
                  <a:pt x="2440419" y="1430604"/>
                </a:lnTo>
                <a:lnTo>
                  <a:pt x="2421394" y="1438224"/>
                </a:lnTo>
                <a:lnTo>
                  <a:pt x="2421102" y="1438287"/>
                </a:lnTo>
                <a:lnTo>
                  <a:pt x="2421102" y="1514424"/>
                </a:lnTo>
                <a:lnTo>
                  <a:pt x="2418169" y="1516964"/>
                </a:lnTo>
                <a:lnTo>
                  <a:pt x="2415349" y="1520774"/>
                </a:lnTo>
                <a:lnTo>
                  <a:pt x="2411018" y="1520774"/>
                </a:lnTo>
                <a:lnTo>
                  <a:pt x="2409317" y="1516964"/>
                </a:lnTo>
                <a:lnTo>
                  <a:pt x="2407907" y="1514424"/>
                </a:lnTo>
                <a:lnTo>
                  <a:pt x="2416416" y="1508074"/>
                </a:lnTo>
                <a:lnTo>
                  <a:pt x="2421102" y="1514424"/>
                </a:lnTo>
                <a:lnTo>
                  <a:pt x="2421102" y="1438287"/>
                </a:lnTo>
                <a:lnTo>
                  <a:pt x="2403297" y="1442034"/>
                </a:lnTo>
                <a:lnTo>
                  <a:pt x="2386126" y="1443304"/>
                </a:lnTo>
                <a:lnTo>
                  <a:pt x="2378938" y="1442618"/>
                </a:lnTo>
                <a:lnTo>
                  <a:pt x="2378938" y="1471244"/>
                </a:lnTo>
                <a:lnTo>
                  <a:pt x="2374569" y="1475054"/>
                </a:lnTo>
                <a:lnTo>
                  <a:pt x="2373096" y="1471244"/>
                </a:lnTo>
                <a:lnTo>
                  <a:pt x="2371140" y="1467434"/>
                </a:lnTo>
                <a:lnTo>
                  <a:pt x="2370201" y="1461084"/>
                </a:lnTo>
                <a:lnTo>
                  <a:pt x="2373096" y="1457274"/>
                </a:lnTo>
                <a:lnTo>
                  <a:pt x="2374569" y="1456004"/>
                </a:lnTo>
                <a:lnTo>
                  <a:pt x="2377998" y="1464894"/>
                </a:lnTo>
                <a:lnTo>
                  <a:pt x="2378938" y="1471244"/>
                </a:lnTo>
                <a:lnTo>
                  <a:pt x="2378938" y="1442618"/>
                </a:lnTo>
                <a:lnTo>
                  <a:pt x="2348065" y="1419174"/>
                </a:lnTo>
                <a:lnTo>
                  <a:pt x="2346960" y="1415364"/>
                </a:lnTo>
                <a:lnTo>
                  <a:pt x="2344013" y="1405204"/>
                </a:lnTo>
                <a:lnTo>
                  <a:pt x="2342324" y="1396314"/>
                </a:lnTo>
                <a:lnTo>
                  <a:pt x="2341118" y="1389964"/>
                </a:lnTo>
                <a:lnTo>
                  <a:pt x="2339378" y="1372184"/>
                </a:lnTo>
                <a:lnTo>
                  <a:pt x="2339073" y="1362024"/>
                </a:lnTo>
                <a:lnTo>
                  <a:pt x="2338870" y="1355674"/>
                </a:lnTo>
                <a:lnTo>
                  <a:pt x="2338895" y="1349324"/>
                </a:lnTo>
                <a:lnTo>
                  <a:pt x="2341118" y="1307414"/>
                </a:lnTo>
                <a:lnTo>
                  <a:pt x="2341410" y="1304874"/>
                </a:lnTo>
                <a:lnTo>
                  <a:pt x="2343581" y="1285824"/>
                </a:lnTo>
                <a:lnTo>
                  <a:pt x="2344013" y="1282014"/>
                </a:lnTo>
                <a:lnTo>
                  <a:pt x="2345029" y="1275664"/>
                </a:lnTo>
                <a:lnTo>
                  <a:pt x="2348065" y="1256614"/>
                </a:lnTo>
                <a:lnTo>
                  <a:pt x="2348306" y="1255344"/>
                </a:lnTo>
                <a:lnTo>
                  <a:pt x="2353005" y="1229944"/>
                </a:lnTo>
                <a:lnTo>
                  <a:pt x="2354503" y="1222324"/>
                </a:lnTo>
                <a:lnTo>
                  <a:pt x="2364613" y="1175334"/>
                </a:lnTo>
                <a:lnTo>
                  <a:pt x="2374188" y="1135964"/>
                </a:lnTo>
                <a:lnTo>
                  <a:pt x="2379319" y="1115644"/>
                </a:lnTo>
                <a:lnTo>
                  <a:pt x="2385669" y="1090244"/>
                </a:lnTo>
                <a:lnTo>
                  <a:pt x="2393213" y="1062304"/>
                </a:lnTo>
                <a:lnTo>
                  <a:pt x="2400985" y="1034364"/>
                </a:lnTo>
                <a:lnTo>
                  <a:pt x="2408758" y="1007694"/>
                </a:lnTo>
                <a:lnTo>
                  <a:pt x="2416289" y="979754"/>
                </a:lnTo>
                <a:lnTo>
                  <a:pt x="2423604" y="954354"/>
                </a:lnTo>
                <a:lnTo>
                  <a:pt x="2430678" y="930224"/>
                </a:lnTo>
                <a:lnTo>
                  <a:pt x="2437358" y="906094"/>
                </a:lnTo>
                <a:lnTo>
                  <a:pt x="2443442" y="883234"/>
                </a:lnTo>
                <a:lnTo>
                  <a:pt x="2448941" y="862914"/>
                </a:lnTo>
                <a:lnTo>
                  <a:pt x="2451404" y="852754"/>
                </a:lnTo>
                <a:lnTo>
                  <a:pt x="2460853" y="808304"/>
                </a:lnTo>
                <a:lnTo>
                  <a:pt x="2463177" y="784174"/>
                </a:lnTo>
                <a:lnTo>
                  <a:pt x="2462314" y="772744"/>
                </a:lnTo>
                <a:lnTo>
                  <a:pt x="2441829" y="739724"/>
                </a:lnTo>
                <a:lnTo>
                  <a:pt x="2433917" y="735660"/>
                </a:lnTo>
                <a:lnTo>
                  <a:pt x="2433917" y="846404"/>
                </a:lnTo>
                <a:lnTo>
                  <a:pt x="2430983" y="848944"/>
                </a:lnTo>
                <a:lnTo>
                  <a:pt x="2428163" y="851484"/>
                </a:lnTo>
                <a:lnTo>
                  <a:pt x="2425065" y="852754"/>
                </a:lnTo>
                <a:lnTo>
                  <a:pt x="2423833" y="852754"/>
                </a:lnTo>
                <a:lnTo>
                  <a:pt x="2422144" y="848944"/>
                </a:lnTo>
                <a:lnTo>
                  <a:pt x="2420721" y="846404"/>
                </a:lnTo>
                <a:lnTo>
                  <a:pt x="2423655" y="843864"/>
                </a:lnTo>
                <a:lnTo>
                  <a:pt x="2426474" y="841324"/>
                </a:lnTo>
                <a:lnTo>
                  <a:pt x="2429573" y="840054"/>
                </a:lnTo>
                <a:lnTo>
                  <a:pt x="2430805" y="840054"/>
                </a:lnTo>
                <a:lnTo>
                  <a:pt x="2432507" y="843864"/>
                </a:lnTo>
                <a:lnTo>
                  <a:pt x="2433917" y="846404"/>
                </a:lnTo>
                <a:lnTo>
                  <a:pt x="2433917" y="735660"/>
                </a:lnTo>
                <a:lnTo>
                  <a:pt x="2431948" y="734644"/>
                </a:lnTo>
                <a:lnTo>
                  <a:pt x="2425763" y="733374"/>
                </a:lnTo>
                <a:lnTo>
                  <a:pt x="2419591" y="732104"/>
                </a:lnTo>
                <a:lnTo>
                  <a:pt x="2404770" y="730834"/>
                </a:lnTo>
                <a:lnTo>
                  <a:pt x="2404326" y="732104"/>
                </a:lnTo>
                <a:lnTo>
                  <a:pt x="2403830" y="732104"/>
                </a:lnTo>
                <a:lnTo>
                  <a:pt x="2402700" y="733374"/>
                </a:lnTo>
                <a:lnTo>
                  <a:pt x="2399144" y="733374"/>
                </a:lnTo>
                <a:lnTo>
                  <a:pt x="2398115" y="730834"/>
                </a:lnTo>
                <a:lnTo>
                  <a:pt x="2385339" y="730834"/>
                </a:lnTo>
                <a:lnTo>
                  <a:pt x="2361450" y="733374"/>
                </a:lnTo>
                <a:lnTo>
                  <a:pt x="2341969" y="737184"/>
                </a:lnTo>
                <a:lnTo>
                  <a:pt x="2341969" y="1215974"/>
                </a:lnTo>
                <a:lnTo>
                  <a:pt x="2339035" y="1217244"/>
                </a:lnTo>
                <a:lnTo>
                  <a:pt x="2336215" y="1221054"/>
                </a:lnTo>
                <a:lnTo>
                  <a:pt x="2333117" y="1222324"/>
                </a:lnTo>
                <a:lnTo>
                  <a:pt x="2331885" y="1222324"/>
                </a:lnTo>
                <a:lnTo>
                  <a:pt x="2330183" y="1217244"/>
                </a:lnTo>
                <a:lnTo>
                  <a:pt x="2328786" y="1215974"/>
                </a:lnTo>
                <a:lnTo>
                  <a:pt x="2337270" y="1208354"/>
                </a:lnTo>
                <a:lnTo>
                  <a:pt x="2341969" y="1215974"/>
                </a:lnTo>
                <a:lnTo>
                  <a:pt x="2341969" y="737184"/>
                </a:lnTo>
                <a:lnTo>
                  <a:pt x="2335441" y="738454"/>
                </a:lnTo>
                <a:lnTo>
                  <a:pt x="2326551" y="741108"/>
                </a:lnTo>
                <a:lnTo>
                  <a:pt x="2326551" y="1589354"/>
                </a:lnTo>
                <a:lnTo>
                  <a:pt x="2325624" y="1595704"/>
                </a:lnTo>
                <a:lnTo>
                  <a:pt x="2322195" y="1604594"/>
                </a:lnTo>
                <a:lnTo>
                  <a:pt x="2317496" y="1598244"/>
                </a:lnTo>
                <a:lnTo>
                  <a:pt x="2322195" y="1584274"/>
                </a:lnTo>
                <a:lnTo>
                  <a:pt x="2323655" y="1586814"/>
                </a:lnTo>
                <a:lnTo>
                  <a:pt x="2326551" y="1589354"/>
                </a:lnTo>
                <a:lnTo>
                  <a:pt x="2326551" y="741108"/>
                </a:lnTo>
                <a:lnTo>
                  <a:pt x="2317559" y="743800"/>
                </a:lnTo>
                <a:lnTo>
                  <a:pt x="2317559" y="1584274"/>
                </a:lnTo>
                <a:lnTo>
                  <a:pt x="2312149" y="1590624"/>
                </a:lnTo>
                <a:lnTo>
                  <a:pt x="2307183" y="1595704"/>
                </a:lnTo>
                <a:lnTo>
                  <a:pt x="2302751" y="1595704"/>
                </a:lnTo>
                <a:lnTo>
                  <a:pt x="2302040" y="1594497"/>
                </a:lnTo>
                <a:lnTo>
                  <a:pt x="2302040" y="1595704"/>
                </a:lnTo>
                <a:lnTo>
                  <a:pt x="2302040" y="1614754"/>
                </a:lnTo>
                <a:lnTo>
                  <a:pt x="2300579" y="1616024"/>
                </a:lnTo>
                <a:lnTo>
                  <a:pt x="2294382" y="1616024"/>
                </a:lnTo>
                <a:lnTo>
                  <a:pt x="2289987" y="1612214"/>
                </a:lnTo>
                <a:lnTo>
                  <a:pt x="2292070" y="1598244"/>
                </a:lnTo>
                <a:lnTo>
                  <a:pt x="2298395" y="1596974"/>
                </a:lnTo>
                <a:lnTo>
                  <a:pt x="2302040" y="1595704"/>
                </a:lnTo>
                <a:lnTo>
                  <a:pt x="2302040" y="1594497"/>
                </a:lnTo>
                <a:lnTo>
                  <a:pt x="2301265" y="1593164"/>
                </a:lnTo>
                <a:lnTo>
                  <a:pt x="2302040" y="1589354"/>
                </a:lnTo>
                <a:lnTo>
                  <a:pt x="2302027" y="1586814"/>
                </a:lnTo>
                <a:lnTo>
                  <a:pt x="2304465" y="1583004"/>
                </a:lnTo>
                <a:lnTo>
                  <a:pt x="2308072" y="1577924"/>
                </a:lnTo>
                <a:lnTo>
                  <a:pt x="2309558" y="1577924"/>
                </a:lnTo>
                <a:lnTo>
                  <a:pt x="2317559" y="1584274"/>
                </a:lnTo>
                <a:lnTo>
                  <a:pt x="2317559" y="743800"/>
                </a:lnTo>
                <a:lnTo>
                  <a:pt x="2315591" y="744385"/>
                </a:lnTo>
                <a:lnTo>
                  <a:pt x="2315591" y="1355674"/>
                </a:lnTo>
                <a:lnTo>
                  <a:pt x="2312657" y="1356944"/>
                </a:lnTo>
                <a:lnTo>
                  <a:pt x="2309838" y="1360754"/>
                </a:lnTo>
                <a:lnTo>
                  <a:pt x="2306739" y="1362024"/>
                </a:lnTo>
                <a:lnTo>
                  <a:pt x="2305520" y="1362024"/>
                </a:lnTo>
                <a:lnTo>
                  <a:pt x="2304250" y="1358214"/>
                </a:lnTo>
                <a:lnTo>
                  <a:pt x="2303818" y="1356944"/>
                </a:lnTo>
                <a:lnTo>
                  <a:pt x="2302408" y="1355674"/>
                </a:lnTo>
                <a:lnTo>
                  <a:pt x="2305329" y="1353134"/>
                </a:lnTo>
                <a:lnTo>
                  <a:pt x="2308148" y="1350594"/>
                </a:lnTo>
                <a:lnTo>
                  <a:pt x="2311298" y="1349324"/>
                </a:lnTo>
                <a:lnTo>
                  <a:pt x="2312479" y="1349324"/>
                </a:lnTo>
                <a:lnTo>
                  <a:pt x="2314181" y="1353134"/>
                </a:lnTo>
                <a:lnTo>
                  <a:pt x="2315591" y="1355674"/>
                </a:lnTo>
                <a:lnTo>
                  <a:pt x="2315591" y="744385"/>
                </a:lnTo>
                <a:lnTo>
                  <a:pt x="2309901" y="746074"/>
                </a:lnTo>
                <a:lnTo>
                  <a:pt x="2300503" y="749922"/>
                </a:lnTo>
                <a:lnTo>
                  <a:pt x="2300503" y="1298524"/>
                </a:lnTo>
                <a:lnTo>
                  <a:pt x="2295804" y="1304874"/>
                </a:lnTo>
                <a:lnTo>
                  <a:pt x="2292375" y="1295984"/>
                </a:lnTo>
                <a:lnTo>
                  <a:pt x="2291448" y="1289634"/>
                </a:lnTo>
                <a:lnTo>
                  <a:pt x="2295804" y="1285824"/>
                </a:lnTo>
                <a:lnTo>
                  <a:pt x="2300503" y="1298524"/>
                </a:lnTo>
                <a:lnTo>
                  <a:pt x="2300503" y="749922"/>
                </a:lnTo>
                <a:lnTo>
                  <a:pt x="2297493" y="751154"/>
                </a:lnTo>
                <a:lnTo>
                  <a:pt x="2289213" y="755548"/>
                </a:lnTo>
                <a:lnTo>
                  <a:pt x="2289213" y="1335354"/>
                </a:lnTo>
                <a:lnTo>
                  <a:pt x="2287803" y="1337894"/>
                </a:lnTo>
                <a:lnTo>
                  <a:pt x="2286101" y="1341704"/>
                </a:lnTo>
                <a:lnTo>
                  <a:pt x="2284933" y="1341704"/>
                </a:lnTo>
                <a:lnTo>
                  <a:pt x="2281783" y="1340434"/>
                </a:lnTo>
                <a:lnTo>
                  <a:pt x="2278964" y="1337894"/>
                </a:lnTo>
                <a:lnTo>
                  <a:pt x="2276030" y="1335354"/>
                </a:lnTo>
                <a:lnTo>
                  <a:pt x="2280716" y="1327734"/>
                </a:lnTo>
                <a:lnTo>
                  <a:pt x="2289213" y="1335354"/>
                </a:lnTo>
                <a:lnTo>
                  <a:pt x="2289213" y="755548"/>
                </a:lnTo>
                <a:lnTo>
                  <a:pt x="2253399" y="779094"/>
                </a:lnTo>
                <a:lnTo>
                  <a:pt x="2247747" y="784733"/>
                </a:lnTo>
                <a:lnTo>
                  <a:pt x="2247747" y="1518234"/>
                </a:lnTo>
                <a:lnTo>
                  <a:pt x="2245982" y="1520774"/>
                </a:lnTo>
                <a:lnTo>
                  <a:pt x="2243061" y="1524584"/>
                </a:lnTo>
                <a:lnTo>
                  <a:pt x="2240623" y="1518234"/>
                </a:lnTo>
                <a:lnTo>
                  <a:pt x="2239632" y="1515694"/>
                </a:lnTo>
                <a:lnTo>
                  <a:pt x="2238692" y="1509344"/>
                </a:lnTo>
                <a:lnTo>
                  <a:pt x="2243061" y="1505534"/>
                </a:lnTo>
                <a:lnTo>
                  <a:pt x="2247747" y="1518234"/>
                </a:lnTo>
                <a:lnTo>
                  <a:pt x="2247747" y="784733"/>
                </a:lnTo>
                <a:lnTo>
                  <a:pt x="2244471" y="787984"/>
                </a:lnTo>
                <a:lnTo>
                  <a:pt x="2237155" y="798144"/>
                </a:lnTo>
                <a:lnTo>
                  <a:pt x="2236101" y="800265"/>
                </a:lnTo>
                <a:lnTo>
                  <a:pt x="2236101" y="1365834"/>
                </a:lnTo>
                <a:lnTo>
                  <a:pt x="2233168" y="1368374"/>
                </a:lnTo>
                <a:lnTo>
                  <a:pt x="2230348" y="1370914"/>
                </a:lnTo>
                <a:lnTo>
                  <a:pt x="2227199" y="1372184"/>
                </a:lnTo>
                <a:lnTo>
                  <a:pt x="2226018" y="1372184"/>
                </a:lnTo>
                <a:lnTo>
                  <a:pt x="2224316" y="1368374"/>
                </a:lnTo>
                <a:lnTo>
                  <a:pt x="2222906" y="1365834"/>
                </a:lnTo>
                <a:lnTo>
                  <a:pt x="2222906" y="1405204"/>
                </a:lnTo>
                <a:lnTo>
                  <a:pt x="2222906" y="1525854"/>
                </a:lnTo>
                <a:lnTo>
                  <a:pt x="2221496" y="1527124"/>
                </a:lnTo>
                <a:lnTo>
                  <a:pt x="2219795" y="1532204"/>
                </a:lnTo>
                <a:lnTo>
                  <a:pt x="2218664" y="1532204"/>
                </a:lnTo>
                <a:lnTo>
                  <a:pt x="2215477" y="1530934"/>
                </a:lnTo>
                <a:lnTo>
                  <a:pt x="2212644" y="1527124"/>
                </a:lnTo>
                <a:lnTo>
                  <a:pt x="2210765" y="1526311"/>
                </a:lnTo>
                <a:lnTo>
                  <a:pt x="2210765" y="1577924"/>
                </a:lnTo>
                <a:lnTo>
                  <a:pt x="2203132" y="1595704"/>
                </a:lnTo>
                <a:lnTo>
                  <a:pt x="2200922" y="1590624"/>
                </a:lnTo>
                <a:lnTo>
                  <a:pt x="2196655" y="1584274"/>
                </a:lnTo>
                <a:lnTo>
                  <a:pt x="2196985" y="1580464"/>
                </a:lnTo>
                <a:lnTo>
                  <a:pt x="2197900" y="1574114"/>
                </a:lnTo>
                <a:lnTo>
                  <a:pt x="2199462" y="1567764"/>
                </a:lnTo>
                <a:lnTo>
                  <a:pt x="2201329" y="1561414"/>
                </a:lnTo>
                <a:lnTo>
                  <a:pt x="2203132" y="1555064"/>
                </a:lnTo>
                <a:lnTo>
                  <a:pt x="2210765" y="1577924"/>
                </a:lnTo>
                <a:lnTo>
                  <a:pt x="2210765" y="1526311"/>
                </a:lnTo>
                <a:lnTo>
                  <a:pt x="2209723" y="1525854"/>
                </a:lnTo>
                <a:lnTo>
                  <a:pt x="2214410" y="1518234"/>
                </a:lnTo>
                <a:lnTo>
                  <a:pt x="2222906" y="1525854"/>
                </a:lnTo>
                <a:lnTo>
                  <a:pt x="2222906" y="1405204"/>
                </a:lnTo>
                <a:lnTo>
                  <a:pt x="2219579" y="1409014"/>
                </a:lnTo>
                <a:lnTo>
                  <a:pt x="2216480" y="1414094"/>
                </a:lnTo>
                <a:lnTo>
                  <a:pt x="2212149" y="1415364"/>
                </a:lnTo>
                <a:lnTo>
                  <a:pt x="2207564" y="1415364"/>
                </a:lnTo>
                <a:lnTo>
                  <a:pt x="2207488" y="1471244"/>
                </a:lnTo>
                <a:lnTo>
                  <a:pt x="2203132" y="1475054"/>
                </a:lnTo>
                <a:lnTo>
                  <a:pt x="2201659" y="1471244"/>
                </a:lnTo>
                <a:lnTo>
                  <a:pt x="2199690" y="1467434"/>
                </a:lnTo>
                <a:lnTo>
                  <a:pt x="2198763" y="1461084"/>
                </a:lnTo>
                <a:lnTo>
                  <a:pt x="2201659" y="1457274"/>
                </a:lnTo>
                <a:lnTo>
                  <a:pt x="2203132" y="1456004"/>
                </a:lnTo>
                <a:lnTo>
                  <a:pt x="2206561" y="1464894"/>
                </a:lnTo>
                <a:lnTo>
                  <a:pt x="2207488" y="1471244"/>
                </a:lnTo>
                <a:lnTo>
                  <a:pt x="2207488" y="1415338"/>
                </a:lnTo>
                <a:lnTo>
                  <a:pt x="2204161" y="1414094"/>
                </a:lnTo>
                <a:lnTo>
                  <a:pt x="2199297" y="1411554"/>
                </a:lnTo>
                <a:lnTo>
                  <a:pt x="2198039" y="1407744"/>
                </a:lnTo>
                <a:lnTo>
                  <a:pt x="2196528" y="1405204"/>
                </a:lnTo>
                <a:lnTo>
                  <a:pt x="2201037" y="1398854"/>
                </a:lnTo>
                <a:lnTo>
                  <a:pt x="2204326" y="1397584"/>
                </a:lnTo>
                <a:lnTo>
                  <a:pt x="2207793" y="1396314"/>
                </a:lnTo>
                <a:lnTo>
                  <a:pt x="2212225" y="1396314"/>
                </a:lnTo>
                <a:lnTo>
                  <a:pt x="2216480" y="1397584"/>
                </a:lnTo>
                <a:lnTo>
                  <a:pt x="2219579" y="1402664"/>
                </a:lnTo>
                <a:lnTo>
                  <a:pt x="2222906" y="1405204"/>
                </a:lnTo>
                <a:lnTo>
                  <a:pt x="2222906" y="1365834"/>
                </a:lnTo>
                <a:lnTo>
                  <a:pt x="2231402" y="1358214"/>
                </a:lnTo>
                <a:lnTo>
                  <a:pt x="2236101" y="1365834"/>
                </a:lnTo>
                <a:lnTo>
                  <a:pt x="2236101" y="800265"/>
                </a:lnTo>
                <a:lnTo>
                  <a:pt x="2231466" y="809574"/>
                </a:lnTo>
                <a:lnTo>
                  <a:pt x="2227402" y="821004"/>
                </a:lnTo>
                <a:lnTo>
                  <a:pt x="2220684" y="848588"/>
                </a:lnTo>
                <a:lnTo>
                  <a:pt x="2220684" y="1130884"/>
                </a:lnTo>
                <a:lnTo>
                  <a:pt x="2217775" y="1133424"/>
                </a:lnTo>
                <a:lnTo>
                  <a:pt x="2216315" y="1135964"/>
                </a:lnTo>
                <a:lnTo>
                  <a:pt x="2212886" y="1127074"/>
                </a:lnTo>
                <a:lnTo>
                  <a:pt x="2211946" y="1120724"/>
                </a:lnTo>
                <a:lnTo>
                  <a:pt x="2214854" y="1118184"/>
                </a:lnTo>
                <a:lnTo>
                  <a:pt x="2216315" y="1115644"/>
                </a:lnTo>
                <a:lnTo>
                  <a:pt x="2217775" y="1120724"/>
                </a:lnTo>
                <a:lnTo>
                  <a:pt x="2219744" y="1124534"/>
                </a:lnTo>
                <a:lnTo>
                  <a:pt x="2220684" y="1130884"/>
                </a:lnTo>
                <a:lnTo>
                  <a:pt x="2220684" y="848588"/>
                </a:lnTo>
                <a:lnTo>
                  <a:pt x="2218740" y="856564"/>
                </a:lnTo>
                <a:lnTo>
                  <a:pt x="2209723" y="892263"/>
                </a:lnTo>
                <a:lnTo>
                  <a:pt x="2209723" y="1365834"/>
                </a:lnTo>
                <a:lnTo>
                  <a:pt x="2208314" y="1368374"/>
                </a:lnTo>
                <a:lnTo>
                  <a:pt x="2206612" y="1372184"/>
                </a:lnTo>
                <a:lnTo>
                  <a:pt x="2205431" y="1372184"/>
                </a:lnTo>
                <a:lnTo>
                  <a:pt x="2202281" y="1370914"/>
                </a:lnTo>
                <a:lnTo>
                  <a:pt x="2199462" y="1368374"/>
                </a:lnTo>
                <a:lnTo>
                  <a:pt x="2196528" y="1365834"/>
                </a:lnTo>
                <a:lnTo>
                  <a:pt x="2201227" y="1358214"/>
                </a:lnTo>
                <a:lnTo>
                  <a:pt x="2209723" y="1365834"/>
                </a:lnTo>
                <a:lnTo>
                  <a:pt x="2209723" y="892263"/>
                </a:lnTo>
                <a:lnTo>
                  <a:pt x="2207488" y="901103"/>
                </a:lnTo>
                <a:lnTo>
                  <a:pt x="2207488" y="1270584"/>
                </a:lnTo>
                <a:lnTo>
                  <a:pt x="2204593" y="1273124"/>
                </a:lnTo>
                <a:lnTo>
                  <a:pt x="2203119" y="1275664"/>
                </a:lnTo>
                <a:lnTo>
                  <a:pt x="2199690" y="1266774"/>
                </a:lnTo>
                <a:lnTo>
                  <a:pt x="2198763" y="1260424"/>
                </a:lnTo>
                <a:lnTo>
                  <a:pt x="2201659" y="1257884"/>
                </a:lnTo>
                <a:lnTo>
                  <a:pt x="2203132" y="1255344"/>
                </a:lnTo>
                <a:lnTo>
                  <a:pt x="2204593" y="1260424"/>
                </a:lnTo>
                <a:lnTo>
                  <a:pt x="2206561" y="1264234"/>
                </a:lnTo>
                <a:lnTo>
                  <a:pt x="2207488" y="1270584"/>
                </a:lnTo>
                <a:lnTo>
                  <a:pt x="2207488" y="901103"/>
                </a:lnTo>
                <a:lnTo>
                  <a:pt x="2199487" y="932764"/>
                </a:lnTo>
                <a:lnTo>
                  <a:pt x="2188908" y="973404"/>
                </a:lnTo>
                <a:lnTo>
                  <a:pt x="2178151" y="1014044"/>
                </a:lnTo>
                <a:lnTo>
                  <a:pt x="2157488" y="1096594"/>
                </a:lnTo>
                <a:lnTo>
                  <a:pt x="2147595" y="1138504"/>
                </a:lnTo>
                <a:lnTo>
                  <a:pt x="2138222" y="1180414"/>
                </a:lnTo>
                <a:lnTo>
                  <a:pt x="2129612" y="1219784"/>
                </a:lnTo>
                <a:lnTo>
                  <a:pt x="2121738" y="1260424"/>
                </a:lnTo>
                <a:lnTo>
                  <a:pt x="2113013" y="1308684"/>
                </a:lnTo>
                <a:lnTo>
                  <a:pt x="2110092" y="1327734"/>
                </a:lnTo>
                <a:lnTo>
                  <a:pt x="2108784" y="1336624"/>
                </a:lnTo>
                <a:lnTo>
                  <a:pt x="2108327" y="1340218"/>
                </a:lnTo>
                <a:lnTo>
                  <a:pt x="2088870" y="1352626"/>
                </a:lnTo>
                <a:lnTo>
                  <a:pt x="2076323" y="1360322"/>
                </a:lnTo>
                <a:lnTo>
                  <a:pt x="2076323" y="1466926"/>
                </a:lnTo>
                <a:lnTo>
                  <a:pt x="2068195" y="1466926"/>
                </a:lnTo>
                <a:lnTo>
                  <a:pt x="2067267" y="1454226"/>
                </a:lnTo>
                <a:lnTo>
                  <a:pt x="2071624" y="1454226"/>
                </a:lnTo>
                <a:lnTo>
                  <a:pt x="2076323" y="1466926"/>
                </a:lnTo>
                <a:lnTo>
                  <a:pt x="2076323" y="1360322"/>
                </a:lnTo>
                <a:lnTo>
                  <a:pt x="2024380" y="1390726"/>
                </a:lnTo>
                <a:lnTo>
                  <a:pt x="1958111" y="1416126"/>
                </a:lnTo>
                <a:lnTo>
                  <a:pt x="1944433" y="1420977"/>
                </a:lnTo>
                <a:lnTo>
                  <a:pt x="1944433" y="1441526"/>
                </a:lnTo>
                <a:lnTo>
                  <a:pt x="1939747" y="1454226"/>
                </a:lnTo>
                <a:lnTo>
                  <a:pt x="1938286" y="1441526"/>
                </a:lnTo>
                <a:lnTo>
                  <a:pt x="1935391" y="1441526"/>
                </a:lnTo>
                <a:lnTo>
                  <a:pt x="1938286" y="1428826"/>
                </a:lnTo>
                <a:lnTo>
                  <a:pt x="1939747" y="1428826"/>
                </a:lnTo>
                <a:lnTo>
                  <a:pt x="1944433" y="1441526"/>
                </a:lnTo>
                <a:lnTo>
                  <a:pt x="1944433" y="1420977"/>
                </a:lnTo>
                <a:lnTo>
                  <a:pt x="1922297" y="1428826"/>
                </a:lnTo>
                <a:lnTo>
                  <a:pt x="1884692" y="1441526"/>
                </a:lnTo>
                <a:lnTo>
                  <a:pt x="1849678" y="1454226"/>
                </a:lnTo>
                <a:lnTo>
                  <a:pt x="1814093" y="1454226"/>
                </a:lnTo>
                <a:lnTo>
                  <a:pt x="1814093" y="1555826"/>
                </a:lnTo>
                <a:lnTo>
                  <a:pt x="1800910" y="1555826"/>
                </a:lnTo>
                <a:lnTo>
                  <a:pt x="1803844" y="1543126"/>
                </a:lnTo>
                <a:lnTo>
                  <a:pt x="1812696" y="1543126"/>
                </a:lnTo>
                <a:lnTo>
                  <a:pt x="1814093" y="1555826"/>
                </a:lnTo>
                <a:lnTo>
                  <a:pt x="1814093" y="1454226"/>
                </a:lnTo>
                <a:lnTo>
                  <a:pt x="1811870" y="1454226"/>
                </a:lnTo>
                <a:lnTo>
                  <a:pt x="1811870" y="1492326"/>
                </a:lnTo>
                <a:lnTo>
                  <a:pt x="1808975" y="1505026"/>
                </a:lnTo>
                <a:lnTo>
                  <a:pt x="1807502" y="1505026"/>
                </a:lnTo>
                <a:lnTo>
                  <a:pt x="1802815" y="1492326"/>
                </a:lnTo>
                <a:lnTo>
                  <a:pt x="1807502" y="1479626"/>
                </a:lnTo>
                <a:lnTo>
                  <a:pt x="1808975" y="1479626"/>
                </a:lnTo>
                <a:lnTo>
                  <a:pt x="1810943" y="1492326"/>
                </a:lnTo>
                <a:lnTo>
                  <a:pt x="1811870" y="1492326"/>
                </a:lnTo>
                <a:lnTo>
                  <a:pt x="1811870" y="1454226"/>
                </a:lnTo>
                <a:lnTo>
                  <a:pt x="1774736" y="1454226"/>
                </a:lnTo>
                <a:lnTo>
                  <a:pt x="1759115" y="1459204"/>
                </a:lnTo>
                <a:lnTo>
                  <a:pt x="1759115" y="1517726"/>
                </a:lnTo>
                <a:lnTo>
                  <a:pt x="1754746" y="1517726"/>
                </a:lnTo>
                <a:lnTo>
                  <a:pt x="1750060" y="1505026"/>
                </a:lnTo>
                <a:lnTo>
                  <a:pt x="1758188" y="1505026"/>
                </a:lnTo>
                <a:lnTo>
                  <a:pt x="1759115" y="1517726"/>
                </a:lnTo>
                <a:lnTo>
                  <a:pt x="1759115" y="1459204"/>
                </a:lnTo>
                <a:lnTo>
                  <a:pt x="1734807" y="1466926"/>
                </a:lnTo>
                <a:lnTo>
                  <a:pt x="1735213" y="1466926"/>
                </a:lnTo>
                <a:lnTo>
                  <a:pt x="1734972" y="1472298"/>
                </a:lnTo>
                <a:lnTo>
                  <a:pt x="1734972" y="1568526"/>
                </a:lnTo>
                <a:lnTo>
                  <a:pt x="1726476" y="1581226"/>
                </a:lnTo>
                <a:lnTo>
                  <a:pt x="1721789" y="1568526"/>
                </a:lnTo>
                <a:lnTo>
                  <a:pt x="1734972" y="1568526"/>
                </a:lnTo>
                <a:lnTo>
                  <a:pt x="1734972" y="1472298"/>
                </a:lnTo>
                <a:lnTo>
                  <a:pt x="1734642" y="1479626"/>
                </a:lnTo>
                <a:lnTo>
                  <a:pt x="1733080" y="1492326"/>
                </a:lnTo>
                <a:lnTo>
                  <a:pt x="1724685" y="1492326"/>
                </a:lnTo>
                <a:lnTo>
                  <a:pt x="1723186" y="1479626"/>
                </a:lnTo>
                <a:lnTo>
                  <a:pt x="1720176" y="1466926"/>
                </a:lnTo>
                <a:lnTo>
                  <a:pt x="1713890" y="1466926"/>
                </a:lnTo>
                <a:lnTo>
                  <a:pt x="1708327" y="1441526"/>
                </a:lnTo>
                <a:lnTo>
                  <a:pt x="1748675" y="1428826"/>
                </a:lnTo>
                <a:lnTo>
                  <a:pt x="1767420" y="1416126"/>
                </a:lnTo>
                <a:lnTo>
                  <a:pt x="1786178" y="1403426"/>
                </a:lnTo>
                <a:lnTo>
                  <a:pt x="1820837" y="1378026"/>
                </a:lnTo>
                <a:lnTo>
                  <a:pt x="1836750" y="1365326"/>
                </a:lnTo>
                <a:lnTo>
                  <a:pt x="1852663" y="1352626"/>
                </a:lnTo>
                <a:lnTo>
                  <a:pt x="1881708" y="1339926"/>
                </a:lnTo>
                <a:lnTo>
                  <a:pt x="1894903" y="1327226"/>
                </a:lnTo>
                <a:lnTo>
                  <a:pt x="1908098" y="1314526"/>
                </a:lnTo>
                <a:lnTo>
                  <a:pt x="1931835" y="1289126"/>
                </a:lnTo>
                <a:lnTo>
                  <a:pt x="1952904" y="1263726"/>
                </a:lnTo>
                <a:lnTo>
                  <a:pt x="1971306" y="1225626"/>
                </a:lnTo>
                <a:lnTo>
                  <a:pt x="1987105" y="1200226"/>
                </a:lnTo>
                <a:lnTo>
                  <a:pt x="2000300" y="1174826"/>
                </a:lnTo>
                <a:lnTo>
                  <a:pt x="2010905" y="1149426"/>
                </a:lnTo>
                <a:lnTo>
                  <a:pt x="2013140" y="1136726"/>
                </a:lnTo>
                <a:lnTo>
                  <a:pt x="2015172" y="1136726"/>
                </a:lnTo>
                <a:lnTo>
                  <a:pt x="2017001" y="1124026"/>
                </a:lnTo>
                <a:lnTo>
                  <a:pt x="2009622" y="1124026"/>
                </a:lnTo>
                <a:lnTo>
                  <a:pt x="2008835" y="1111326"/>
                </a:lnTo>
                <a:lnTo>
                  <a:pt x="2008428" y="1124026"/>
                </a:lnTo>
                <a:lnTo>
                  <a:pt x="2007616" y="1124026"/>
                </a:lnTo>
                <a:lnTo>
                  <a:pt x="2004631" y="1111326"/>
                </a:lnTo>
                <a:lnTo>
                  <a:pt x="1999691" y="1111326"/>
                </a:lnTo>
                <a:lnTo>
                  <a:pt x="1999348" y="1124026"/>
                </a:lnTo>
                <a:lnTo>
                  <a:pt x="1998941" y="1124026"/>
                </a:lnTo>
                <a:lnTo>
                  <a:pt x="1999081" y="1149426"/>
                </a:lnTo>
                <a:lnTo>
                  <a:pt x="1998738" y="1162126"/>
                </a:lnTo>
                <a:lnTo>
                  <a:pt x="1994077" y="1162126"/>
                </a:lnTo>
                <a:lnTo>
                  <a:pt x="1991258" y="1174826"/>
                </a:lnTo>
                <a:lnTo>
                  <a:pt x="1990763" y="1174826"/>
                </a:lnTo>
                <a:lnTo>
                  <a:pt x="1987562" y="1162126"/>
                </a:lnTo>
                <a:lnTo>
                  <a:pt x="1986445" y="1162126"/>
                </a:lnTo>
                <a:lnTo>
                  <a:pt x="1986241" y="1149426"/>
                </a:lnTo>
                <a:lnTo>
                  <a:pt x="1985886" y="1149426"/>
                </a:lnTo>
                <a:lnTo>
                  <a:pt x="1985632" y="1136726"/>
                </a:lnTo>
                <a:lnTo>
                  <a:pt x="1986178" y="1136726"/>
                </a:lnTo>
                <a:lnTo>
                  <a:pt x="1986978" y="1124026"/>
                </a:lnTo>
                <a:lnTo>
                  <a:pt x="1988908" y="1111326"/>
                </a:lnTo>
                <a:lnTo>
                  <a:pt x="1999094" y="1111326"/>
                </a:lnTo>
                <a:lnTo>
                  <a:pt x="1998992" y="1098626"/>
                </a:lnTo>
                <a:lnTo>
                  <a:pt x="1998865" y="1098626"/>
                </a:lnTo>
                <a:lnTo>
                  <a:pt x="1998941" y="1085926"/>
                </a:lnTo>
                <a:lnTo>
                  <a:pt x="1999488" y="1085926"/>
                </a:lnTo>
                <a:lnTo>
                  <a:pt x="1999856" y="1073226"/>
                </a:lnTo>
                <a:lnTo>
                  <a:pt x="2007285" y="1073226"/>
                </a:lnTo>
                <a:lnTo>
                  <a:pt x="2012619" y="1085926"/>
                </a:lnTo>
                <a:lnTo>
                  <a:pt x="2023922" y="1085926"/>
                </a:lnTo>
                <a:lnTo>
                  <a:pt x="2026348" y="1073226"/>
                </a:lnTo>
                <a:lnTo>
                  <a:pt x="2028075" y="1060526"/>
                </a:lnTo>
                <a:lnTo>
                  <a:pt x="2029117" y="1035126"/>
                </a:lnTo>
                <a:lnTo>
                  <a:pt x="2029472" y="1022426"/>
                </a:lnTo>
                <a:lnTo>
                  <a:pt x="2029333" y="1009726"/>
                </a:lnTo>
                <a:lnTo>
                  <a:pt x="2028939" y="997026"/>
                </a:lnTo>
                <a:lnTo>
                  <a:pt x="2028278" y="984326"/>
                </a:lnTo>
                <a:lnTo>
                  <a:pt x="2027364" y="971626"/>
                </a:lnTo>
                <a:lnTo>
                  <a:pt x="2026818" y="971626"/>
                </a:lnTo>
                <a:lnTo>
                  <a:pt x="2023821" y="946226"/>
                </a:lnTo>
                <a:lnTo>
                  <a:pt x="2019706" y="933526"/>
                </a:lnTo>
                <a:lnTo>
                  <a:pt x="2014474" y="908126"/>
                </a:lnTo>
                <a:lnTo>
                  <a:pt x="2008124" y="895426"/>
                </a:lnTo>
                <a:lnTo>
                  <a:pt x="1996452" y="870026"/>
                </a:lnTo>
                <a:lnTo>
                  <a:pt x="1982825" y="844626"/>
                </a:lnTo>
                <a:lnTo>
                  <a:pt x="1967230" y="819226"/>
                </a:lnTo>
                <a:lnTo>
                  <a:pt x="1959165" y="813396"/>
                </a:lnTo>
                <a:lnTo>
                  <a:pt x="1959165" y="895426"/>
                </a:lnTo>
                <a:lnTo>
                  <a:pt x="1945970" y="895426"/>
                </a:lnTo>
                <a:lnTo>
                  <a:pt x="1950669" y="882726"/>
                </a:lnTo>
                <a:lnTo>
                  <a:pt x="1953425" y="882726"/>
                </a:lnTo>
                <a:lnTo>
                  <a:pt x="1959165" y="895426"/>
                </a:lnTo>
                <a:lnTo>
                  <a:pt x="1959165" y="813396"/>
                </a:lnTo>
                <a:lnTo>
                  <a:pt x="1949665" y="806526"/>
                </a:lnTo>
                <a:lnTo>
                  <a:pt x="1930323" y="781126"/>
                </a:lnTo>
                <a:lnTo>
                  <a:pt x="1909495" y="768426"/>
                </a:lnTo>
                <a:lnTo>
                  <a:pt x="1906993" y="767003"/>
                </a:lnTo>
                <a:lnTo>
                  <a:pt x="1906993" y="895426"/>
                </a:lnTo>
                <a:lnTo>
                  <a:pt x="1905838" y="908126"/>
                </a:lnTo>
                <a:lnTo>
                  <a:pt x="1902167" y="920826"/>
                </a:lnTo>
                <a:lnTo>
                  <a:pt x="1897722" y="920826"/>
                </a:lnTo>
                <a:lnTo>
                  <a:pt x="1893963" y="908126"/>
                </a:lnTo>
                <a:lnTo>
                  <a:pt x="1893227" y="908126"/>
                </a:lnTo>
                <a:lnTo>
                  <a:pt x="1893227" y="1174826"/>
                </a:lnTo>
                <a:lnTo>
                  <a:pt x="1880031" y="1174826"/>
                </a:lnTo>
                <a:lnTo>
                  <a:pt x="1888528" y="1162126"/>
                </a:lnTo>
                <a:lnTo>
                  <a:pt x="1893227" y="1174826"/>
                </a:lnTo>
                <a:lnTo>
                  <a:pt x="1893227" y="908126"/>
                </a:lnTo>
                <a:lnTo>
                  <a:pt x="1892642" y="908126"/>
                </a:lnTo>
                <a:lnTo>
                  <a:pt x="1893798" y="895426"/>
                </a:lnTo>
                <a:lnTo>
                  <a:pt x="1897481" y="882726"/>
                </a:lnTo>
                <a:lnTo>
                  <a:pt x="1901850" y="882726"/>
                </a:lnTo>
                <a:lnTo>
                  <a:pt x="1905660" y="895426"/>
                </a:lnTo>
                <a:lnTo>
                  <a:pt x="1906993" y="895426"/>
                </a:lnTo>
                <a:lnTo>
                  <a:pt x="1906993" y="767003"/>
                </a:lnTo>
                <a:lnTo>
                  <a:pt x="1890064" y="757377"/>
                </a:lnTo>
                <a:lnTo>
                  <a:pt x="1890064" y="997026"/>
                </a:lnTo>
                <a:lnTo>
                  <a:pt x="1883206" y="997026"/>
                </a:lnTo>
                <a:lnTo>
                  <a:pt x="1882267" y="984326"/>
                </a:lnTo>
                <a:lnTo>
                  <a:pt x="1888096" y="984326"/>
                </a:lnTo>
                <a:lnTo>
                  <a:pt x="1890064" y="997026"/>
                </a:lnTo>
                <a:lnTo>
                  <a:pt x="1890064" y="757377"/>
                </a:lnTo>
                <a:lnTo>
                  <a:pt x="1887169" y="755726"/>
                </a:lnTo>
                <a:lnTo>
                  <a:pt x="1867217" y="755726"/>
                </a:lnTo>
                <a:lnTo>
                  <a:pt x="1867217" y="997026"/>
                </a:lnTo>
                <a:lnTo>
                  <a:pt x="1865807" y="1009726"/>
                </a:lnTo>
                <a:lnTo>
                  <a:pt x="1864944" y="1009726"/>
                </a:lnTo>
                <a:lnTo>
                  <a:pt x="1864944" y="1073226"/>
                </a:lnTo>
                <a:lnTo>
                  <a:pt x="1860257" y="1085926"/>
                </a:lnTo>
                <a:lnTo>
                  <a:pt x="1858784" y="1073226"/>
                </a:lnTo>
                <a:lnTo>
                  <a:pt x="1856816" y="1073226"/>
                </a:lnTo>
                <a:lnTo>
                  <a:pt x="1855889" y="1060526"/>
                </a:lnTo>
                <a:lnTo>
                  <a:pt x="1860257" y="1060526"/>
                </a:lnTo>
                <a:lnTo>
                  <a:pt x="1864944" y="1073226"/>
                </a:lnTo>
                <a:lnTo>
                  <a:pt x="1864944" y="1009726"/>
                </a:lnTo>
                <a:lnTo>
                  <a:pt x="1856955" y="1009726"/>
                </a:lnTo>
                <a:lnTo>
                  <a:pt x="1854034" y="997026"/>
                </a:lnTo>
                <a:lnTo>
                  <a:pt x="1867217" y="997026"/>
                </a:lnTo>
                <a:lnTo>
                  <a:pt x="1867217" y="755726"/>
                </a:lnTo>
                <a:lnTo>
                  <a:pt x="1856447" y="755726"/>
                </a:lnTo>
                <a:lnTo>
                  <a:pt x="1852980" y="743026"/>
                </a:lnTo>
                <a:lnTo>
                  <a:pt x="1852625" y="748499"/>
                </a:lnTo>
                <a:lnTo>
                  <a:pt x="1852625" y="1060526"/>
                </a:lnTo>
                <a:lnTo>
                  <a:pt x="1850910" y="1073226"/>
                </a:lnTo>
                <a:lnTo>
                  <a:pt x="1849742" y="1073226"/>
                </a:lnTo>
                <a:lnTo>
                  <a:pt x="1846732" y="1060526"/>
                </a:lnTo>
                <a:lnTo>
                  <a:pt x="1852625" y="1060526"/>
                </a:lnTo>
                <a:lnTo>
                  <a:pt x="1852625" y="748499"/>
                </a:lnTo>
                <a:lnTo>
                  <a:pt x="1852155" y="755726"/>
                </a:lnTo>
                <a:lnTo>
                  <a:pt x="1851533" y="755726"/>
                </a:lnTo>
                <a:lnTo>
                  <a:pt x="1850212" y="768426"/>
                </a:lnTo>
                <a:lnTo>
                  <a:pt x="1846326" y="768426"/>
                </a:lnTo>
                <a:lnTo>
                  <a:pt x="1846326" y="1009726"/>
                </a:lnTo>
                <a:lnTo>
                  <a:pt x="1846160" y="1022426"/>
                </a:lnTo>
                <a:lnTo>
                  <a:pt x="1845424" y="1035126"/>
                </a:lnTo>
                <a:lnTo>
                  <a:pt x="1844395" y="1035126"/>
                </a:lnTo>
                <a:lnTo>
                  <a:pt x="1843074" y="1047826"/>
                </a:lnTo>
                <a:lnTo>
                  <a:pt x="1841461" y="1060526"/>
                </a:lnTo>
                <a:lnTo>
                  <a:pt x="1840471" y="1060526"/>
                </a:lnTo>
                <a:lnTo>
                  <a:pt x="1840471" y="1251026"/>
                </a:lnTo>
                <a:lnTo>
                  <a:pt x="1834730" y="1251026"/>
                </a:lnTo>
                <a:lnTo>
                  <a:pt x="1831619" y="1263726"/>
                </a:lnTo>
                <a:lnTo>
                  <a:pt x="1830400" y="1263726"/>
                </a:lnTo>
                <a:lnTo>
                  <a:pt x="1828685" y="1251026"/>
                </a:lnTo>
                <a:lnTo>
                  <a:pt x="1827288" y="1251026"/>
                </a:lnTo>
                <a:lnTo>
                  <a:pt x="1835785" y="1238326"/>
                </a:lnTo>
                <a:lnTo>
                  <a:pt x="1840471" y="1251026"/>
                </a:lnTo>
                <a:lnTo>
                  <a:pt x="1840471" y="1060526"/>
                </a:lnTo>
                <a:lnTo>
                  <a:pt x="1840141" y="1060526"/>
                </a:lnTo>
                <a:lnTo>
                  <a:pt x="1834095" y="1085926"/>
                </a:lnTo>
                <a:lnTo>
                  <a:pt x="1827123" y="1111326"/>
                </a:lnTo>
                <a:lnTo>
                  <a:pt x="1819224" y="1136726"/>
                </a:lnTo>
                <a:lnTo>
                  <a:pt x="1812239" y="1146797"/>
                </a:lnTo>
                <a:lnTo>
                  <a:pt x="1812239" y="1327226"/>
                </a:lnTo>
                <a:lnTo>
                  <a:pt x="1807870" y="1327226"/>
                </a:lnTo>
                <a:lnTo>
                  <a:pt x="1803184" y="1314526"/>
                </a:lnTo>
                <a:lnTo>
                  <a:pt x="1811299" y="1314526"/>
                </a:lnTo>
                <a:lnTo>
                  <a:pt x="1812239" y="1327226"/>
                </a:lnTo>
                <a:lnTo>
                  <a:pt x="1812239" y="1146797"/>
                </a:lnTo>
                <a:lnTo>
                  <a:pt x="1810410" y="1149426"/>
                </a:lnTo>
                <a:lnTo>
                  <a:pt x="1800466" y="1174826"/>
                </a:lnTo>
                <a:lnTo>
                  <a:pt x="1789188" y="1187526"/>
                </a:lnTo>
                <a:lnTo>
                  <a:pt x="1785493" y="1194981"/>
                </a:lnTo>
                <a:lnTo>
                  <a:pt x="1785493" y="1352626"/>
                </a:lnTo>
                <a:lnTo>
                  <a:pt x="1782597" y="1365326"/>
                </a:lnTo>
                <a:lnTo>
                  <a:pt x="1781124" y="1365326"/>
                </a:lnTo>
                <a:lnTo>
                  <a:pt x="1779663" y="1352626"/>
                </a:lnTo>
                <a:lnTo>
                  <a:pt x="1776755" y="1352626"/>
                </a:lnTo>
                <a:lnTo>
                  <a:pt x="1779663" y="1339926"/>
                </a:lnTo>
                <a:lnTo>
                  <a:pt x="1782597" y="1339926"/>
                </a:lnTo>
                <a:lnTo>
                  <a:pt x="1784565" y="1352626"/>
                </a:lnTo>
                <a:lnTo>
                  <a:pt x="1785493" y="1352626"/>
                </a:lnTo>
                <a:lnTo>
                  <a:pt x="1785493" y="1194981"/>
                </a:lnTo>
                <a:lnTo>
                  <a:pt x="1776577" y="1212926"/>
                </a:lnTo>
                <a:lnTo>
                  <a:pt x="1762633" y="1238326"/>
                </a:lnTo>
                <a:lnTo>
                  <a:pt x="1757667" y="1238326"/>
                </a:lnTo>
                <a:lnTo>
                  <a:pt x="1752460" y="1251026"/>
                </a:lnTo>
                <a:lnTo>
                  <a:pt x="1745856" y="1251026"/>
                </a:lnTo>
                <a:lnTo>
                  <a:pt x="1733753" y="1263726"/>
                </a:lnTo>
                <a:lnTo>
                  <a:pt x="1720900" y="1276426"/>
                </a:lnTo>
                <a:lnTo>
                  <a:pt x="1718614" y="1278572"/>
                </a:lnTo>
                <a:lnTo>
                  <a:pt x="1718614" y="1416126"/>
                </a:lnTo>
                <a:lnTo>
                  <a:pt x="1715185" y="1416126"/>
                </a:lnTo>
                <a:lnTo>
                  <a:pt x="1710499" y="1403426"/>
                </a:lnTo>
                <a:lnTo>
                  <a:pt x="1716659" y="1403426"/>
                </a:lnTo>
                <a:lnTo>
                  <a:pt x="1718614" y="1416126"/>
                </a:lnTo>
                <a:lnTo>
                  <a:pt x="1718614" y="1278572"/>
                </a:lnTo>
                <a:lnTo>
                  <a:pt x="1709547" y="1287056"/>
                </a:lnTo>
                <a:lnTo>
                  <a:pt x="1709547" y="1352626"/>
                </a:lnTo>
                <a:lnTo>
                  <a:pt x="1708213" y="1365326"/>
                </a:lnTo>
                <a:lnTo>
                  <a:pt x="1696339" y="1365326"/>
                </a:lnTo>
                <a:lnTo>
                  <a:pt x="1695196" y="1352626"/>
                </a:lnTo>
                <a:lnTo>
                  <a:pt x="1696516" y="1339926"/>
                </a:lnTo>
                <a:lnTo>
                  <a:pt x="1708391" y="1339926"/>
                </a:lnTo>
                <a:lnTo>
                  <a:pt x="1709547" y="1352626"/>
                </a:lnTo>
                <a:lnTo>
                  <a:pt x="1709547" y="1287056"/>
                </a:lnTo>
                <a:lnTo>
                  <a:pt x="1707324" y="1289126"/>
                </a:lnTo>
                <a:lnTo>
                  <a:pt x="1692998" y="1301826"/>
                </a:lnTo>
                <a:lnTo>
                  <a:pt x="1671853" y="1327226"/>
                </a:lnTo>
                <a:lnTo>
                  <a:pt x="1648802" y="1339926"/>
                </a:lnTo>
                <a:lnTo>
                  <a:pt x="1642656" y="1343063"/>
                </a:lnTo>
                <a:lnTo>
                  <a:pt x="1642656" y="1530426"/>
                </a:lnTo>
                <a:lnTo>
                  <a:pt x="1634159" y="1543126"/>
                </a:lnTo>
                <a:lnTo>
                  <a:pt x="1629460" y="1530426"/>
                </a:lnTo>
                <a:lnTo>
                  <a:pt x="1642656" y="1530426"/>
                </a:lnTo>
                <a:lnTo>
                  <a:pt x="1642656" y="1343063"/>
                </a:lnTo>
                <a:lnTo>
                  <a:pt x="1623834" y="1352626"/>
                </a:lnTo>
                <a:lnTo>
                  <a:pt x="1601558" y="1363154"/>
                </a:lnTo>
                <a:lnTo>
                  <a:pt x="1601558" y="1606626"/>
                </a:lnTo>
                <a:lnTo>
                  <a:pt x="1593430" y="1606626"/>
                </a:lnTo>
                <a:lnTo>
                  <a:pt x="1592503" y="1593926"/>
                </a:lnTo>
                <a:lnTo>
                  <a:pt x="1596872" y="1593926"/>
                </a:lnTo>
                <a:lnTo>
                  <a:pt x="1601558" y="1606626"/>
                </a:lnTo>
                <a:lnTo>
                  <a:pt x="1601558" y="1363154"/>
                </a:lnTo>
                <a:lnTo>
                  <a:pt x="1596948" y="1365326"/>
                </a:lnTo>
                <a:lnTo>
                  <a:pt x="1597139" y="1339926"/>
                </a:lnTo>
                <a:lnTo>
                  <a:pt x="1597748" y="1314526"/>
                </a:lnTo>
                <a:lnTo>
                  <a:pt x="1598256" y="1301826"/>
                </a:lnTo>
                <a:lnTo>
                  <a:pt x="1598764" y="1289126"/>
                </a:lnTo>
                <a:lnTo>
                  <a:pt x="1600200" y="1263726"/>
                </a:lnTo>
                <a:lnTo>
                  <a:pt x="1600835" y="1251026"/>
                </a:lnTo>
                <a:lnTo>
                  <a:pt x="1602105" y="1225626"/>
                </a:lnTo>
                <a:lnTo>
                  <a:pt x="1607667" y="1174826"/>
                </a:lnTo>
                <a:lnTo>
                  <a:pt x="1615554" y="1124026"/>
                </a:lnTo>
                <a:lnTo>
                  <a:pt x="1623072" y="1085926"/>
                </a:lnTo>
                <a:lnTo>
                  <a:pt x="1625765" y="1073226"/>
                </a:lnTo>
                <a:lnTo>
                  <a:pt x="1631746" y="1060526"/>
                </a:lnTo>
                <a:lnTo>
                  <a:pt x="1638414" y="1035126"/>
                </a:lnTo>
                <a:lnTo>
                  <a:pt x="1642160" y="1022426"/>
                </a:lnTo>
                <a:lnTo>
                  <a:pt x="1645907" y="1009726"/>
                </a:lnTo>
                <a:lnTo>
                  <a:pt x="1654200" y="997026"/>
                </a:lnTo>
                <a:lnTo>
                  <a:pt x="1663306" y="984326"/>
                </a:lnTo>
                <a:lnTo>
                  <a:pt x="1673250" y="958926"/>
                </a:lnTo>
                <a:lnTo>
                  <a:pt x="1684070" y="946226"/>
                </a:lnTo>
                <a:lnTo>
                  <a:pt x="1695767" y="933526"/>
                </a:lnTo>
                <a:lnTo>
                  <a:pt x="1708327" y="933526"/>
                </a:lnTo>
                <a:lnTo>
                  <a:pt x="1721840" y="920826"/>
                </a:lnTo>
                <a:lnTo>
                  <a:pt x="1736394" y="908126"/>
                </a:lnTo>
                <a:lnTo>
                  <a:pt x="1795919" y="908126"/>
                </a:lnTo>
                <a:lnTo>
                  <a:pt x="1807032" y="920826"/>
                </a:lnTo>
                <a:lnTo>
                  <a:pt x="1816468" y="920826"/>
                </a:lnTo>
                <a:lnTo>
                  <a:pt x="1836458" y="958926"/>
                </a:lnTo>
                <a:lnTo>
                  <a:pt x="1845462" y="997026"/>
                </a:lnTo>
                <a:lnTo>
                  <a:pt x="1846326" y="1009726"/>
                </a:lnTo>
                <a:lnTo>
                  <a:pt x="1846326" y="768426"/>
                </a:lnTo>
                <a:lnTo>
                  <a:pt x="1843328" y="768426"/>
                </a:lnTo>
                <a:lnTo>
                  <a:pt x="1841500" y="755726"/>
                </a:lnTo>
                <a:lnTo>
                  <a:pt x="1840903" y="755726"/>
                </a:lnTo>
                <a:lnTo>
                  <a:pt x="1841639" y="743026"/>
                </a:lnTo>
                <a:lnTo>
                  <a:pt x="1787969" y="743026"/>
                </a:lnTo>
                <a:lnTo>
                  <a:pt x="1787969" y="793826"/>
                </a:lnTo>
                <a:lnTo>
                  <a:pt x="1786788" y="806526"/>
                </a:lnTo>
                <a:lnTo>
                  <a:pt x="1783283" y="819226"/>
                </a:lnTo>
                <a:lnTo>
                  <a:pt x="1779028" y="819226"/>
                </a:lnTo>
                <a:lnTo>
                  <a:pt x="1777441" y="806526"/>
                </a:lnTo>
                <a:lnTo>
                  <a:pt x="1775929" y="806526"/>
                </a:lnTo>
                <a:lnTo>
                  <a:pt x="1774583" y="800823"/>
                </a:lnTo>
                <a:lnTo>
                  <a:pt x="1774583" y="806526"/>
                </a:lnTo>
                <a:lnTo>
                  <a:pt x="1773910" y="819226"/>
                </a:lnTo>
                <a:lnTo>
                  <a:pt x="1772564" y="819226"/>
                </a:lnTo>
                <a:lnTo>
                  <a:pt x="1770634" y="831926"/>
                </a:lnTo>
                <a:lnTo>
                  <a:pt x="1768309" y="844626"/>
                </a:lnTo>
                <a:lnTo>
                  <a:pt x="1765973" y="831926"/>
                </a:lnTo>
                <a:lnTo>
                  <a:pt x="1764042" y="819226"/>
                </a:lnTo>
                <a:lnTo>
                  <a:pt x="1762696" y="819226"/>
                </a:lnTo>
                <a:lnTo>
                  <a:pt x="1762125" y="806526"/>
                </a:lnTo>
                <a:lnTo>
                  <a:pt x="1766112" y="793826"/>
                </a:lnTo>
                <a:lnTo>
                  <a:pt x="1770507" y="793826"/>
                </a:lnTo>
                <a:lnTo>
                  <a:pt x="1774583" y="806526"/>
                </a:lnTo>
                <a:lnTo>
                  <a:pt x="1774583" y="800823"/>
                </a:lnTo>
                <a:lnTo>
                  <a:pt x="1772932" y="793826"/>
                </a:lnTo>
                <a:lnTo>
                  <a:pt x="1775929" y="781126"/>
                </a:lnTo>
                <a:lnTo>
                  <a:pt x="1777441" y="768426"/>
                </a:lnTo>
                <a:lnTo>
                  <a:pt x="1783283" y="768426"/>
                </a:lnTo>
                <a:lnTo>
                  <a:pt x="1786788" y="781126"/>
                </a:lnTo>
                <a:lnTo>
                  <a:pt x="1787969" y="793826"/>
                </a:lnTo>
                <a:lnTo>
                  <a:pt x="1787969" y="743026"/>
                </a:lnTo>
                <a:lnTo>
                  <a:pt x="1779397" y="743026"/>
                </a:lnTo>
                <a:lnTo>
                  <a:pt x="1757527" y="730326"/>
                </a:lnTo>
                <a:lnTo>
                  <a:pt x="1748155" y="730326"/>
                </a:lnTo>
                <a:lnTo>
                  <a:pt x="1748155" y="857326"/>
                </a:lnTo>
                <a:lnTo>
                  <a:pt x="1734972" y="857326"/>
                </a:lnTo>
                <a:lnTo>
                  <a:pt x="1736382" y="844626"/>
                </a:lnTo>
                <a:lnTo>
                  <a:pt x="1745221" y="844626"/>
                </a:lnTo>
                <a:lnTo>
                  <a:pt x="1748155" y="857326"/>
                </a:lnTo>
                <a:lnTo>
                  <a:pt x="1748155" y="730326"/>
                </a:lnTo>
                <a:lnTo>
                  <a:pt x="1741868" y="730326"/>
                </a:lnTo>
                <a:lnTo>
                  <a:pt x="1734312" y="743026"/>
                </a:lnTo>
                <a:lnTo>
                  <a:pt x="1734134" y="743026"/>
                </a:lnTo>
                <a:lnTo>
                  <a:pt x="1733626" y="755726"/>
                </a:lnTo>
                <a:lnTo>
                  <a:pt x="1722640" y="755726"/>
                </a:lnTo>
                <a:lnTo>
                  <a:pt x="1721675" y="743026"/>
                </a:lnTo>
                <a:lnTo>
                  <a:pt x="1719554" y="743026"/>
                </a:lnTo>
                <a:lnTo>
                  <a:pt x="1719554" y="882726"/>
                </a:lnTo>
                <a:lnTo>
                  <a:pt x="1713712" y="882726"/>
                </a:lnTo>
                <a:lnTo>
                  <a:pt x="1711756" y="870026"/>
                </a:lnTo>
                <a:lnTo>
                  <a:pt x="1713725" y="870026"/>
                </a:lnTo>
                <a:lnTo>
                  <a:pt x="1715185" y="857326"/>
                </a:lnTo>
                <a:lnTo>
                  <a:pt x="1716659" y="870026"/>
                </a:lnTo>
                <a:lnTo>
                  <a:pt x="1718614" y="870026"/>
                </a:lnTo>
                <a:lnTo>
                  <a:pt x="1719554" y="882726"/>
                </a:lnTo>
                <a:lnTo>
                  <a:pt x="1719554" y="743026"/>
                </a:lnTo>
                <a:lnTo>
                  <a:pt x="1671370" y="743026"/>
                </a:lnTo>
                <a:lnTo>
                  <a:pt x="1648675" y="755726"/>
                </a:lnTo>
                <a:lnTo>
                  <a:pt x="1627581" y="768426"/>
                </a:lnTo>
                <a:lnTo>
                  <a:pt x="1616748" y="768426"/>
                </a:lnTo>
                <a:lnTo>
                  <a:pt x="1614055" y="771690"/>
                </a:lnTo>
                <a:lnTo>
                  <a:pt x="1614055" y="1085926"/>
                </a:lnTo>
                <a:lnTo>
                  <a:pt x="1613115" y="1098626"/>
                </a:lnTo>
                <a:lnTo>
                  <a:pt x="1605000" y="1098626"/>
                </a:lnTo>
                <a:lnTo>
                  <a:pt x="1609686" y="1085926"/>
                </a:lnTo>
                <a:lnTo>
                  <a:pt x="1614055" y="1085926"/>
                </a:lnTo>
                <a:lnTo>
                  <a:pt x="1614055" y="771690"/>
                </a:lnTo>
                <a:lnTo>
                  <a:pt x="1606232" y="781126"/>
                </a:lnTo>
                <a:lnTo>
                  <a:pt x="1603095" y="781126"/>
                </a:lnTo>
                <a:lnTo>
                  <a:pt x="1603095" y="857326"/>
                </a:lnTo>
                <a:lnTo>
                  <a:pt x="1589900" y="857326"/>
                </a:lnTo>
                <a:lnTo>
                  <a:pt x="1592834" y="844626"/>
                </a:lnTo>
                <a:lnTo>
                  <a:pt x="1601685" y="844626"/>
                </a:lnTo>
                <a:lnTo>
                  <a:pt x="1603095" y="857326"/>
                </a:lnTo>
                <a:lnTo>
                  <a:pt x="1603095" y="781126"/>
                </a:lnTo>
                <a:lnTo>
                  <a:pt x="1596047" y="781126"/>
                </a:lnTo>
                <a:lnTo>
                  <a:pt x="1588376" y="791006"/>
                </a:lnTo>
                <a:lnTo>
                  <a:pt x="1588376" y="1898726"/>
                </a:lnTo>
                <a:lnTo>
                  <a:pt x="1583677" y="1911426"/>
                </a:lnTo>
                <a:lnTo>
                  <a:pt x="1582216" y="1911426"/>
                </a:lnTo>
                <a:lnTo>
                  <a:pt x="1580248" y="1898726"/>
                </a:lnTo>
                <a:lnTo>
                  <a:pt x="1579308" y="1898726"/>
                </a:lnTo>
                <a:lnTo>
                  <a:pt x="1582216" y="1886026"/>
                </a:lnTo>
                <a:lnTo>
                  <a:pt x="1583677" y="1886026"/>
                </a:lnTo>
                <a:lnTo>
                  <a:pt x="1588376" y="1898726"/>
                </a:lnTo>
                <a:lnTo>
                  <a:pt x="1588376" y="791006"/>
                </a:lnTo>
                <a:lnTo>
                  <a:pt x="1588046" y="791425"/>
                </a:lnTo>
                <a:lnTo>
                  <a:pt x="1588046" y="1289126"/>
                </a:lnTo>
                <a:lnTo>
                  <a:pt x="1583677" y="1289126"/>
                </a:lnTo>
                <a:lnTo>
                  <a:pt x="1578991" y="1276426"/>
                </a:lnTo>
                <a:lnTo>
                  <a:pt x="1587106" y="1276426"/>
                </a:lnTo>
                <a:lnTo>
                  <a:pt x="1588046" y="1289126"/>
                </a:lnTo>
                <a:lnTo>
                  <a:pt x="1588046" y="791425"/>
                </a:lnTo>
                <a:lnTo>
                  <a:pt x="1586179" y="793826"/>
                </a:lnTo>
                <a:lnTo>
                  <a:pt x="1587995" y="793826"/>
                </a:lnTo>
                <a:lnTo>
                  <a:pt x="1583309" y="806526"/>
                </a:lnTo>
                <a:lnTo>
                  <a:pt x="1582445" y="793826"/>
                </a:lnTo>
                <a:lnTo>
                  <a:pt x="1580565" y="793826"/>
                </a:lnTo>
                <a:lnTo>
                  <a:pt x="1577759" y="796759"/>
                </a:lnTo>
                <a:lnTo>
                  <a:pt x="1577759" y="1517726"/>
                </a:lnTo>
                <a:lnTo>
                  <a:pt x="1576387" y="1517726"/>
                </a:lnTo>
                <a:lnTo>
                  <a:pt x="1572387" y="1530426"/>
                </a:lnTo>
                <a:lnTo>
                  <a:pt x="1569821" y="1530426"/>
                </a:lnTo>
                <a:lnTo>
                  <a:pt x="1565668" y="1517726"/>
                </a:lnTo>
                <a:lnTo>
                  <a:pt x="1563001" y="1517726"/>
                </a:lnTo>
                <a:lnTo>
                  <a:pt x="1565389" y="1505026"/>
                </a:lnTo>
                <a:lnTo>
                  <a:pt x="1566735" y="1505026"/>
                </a:lnTo>
                <a:lnTo>
                  <a:pt x="1568691" y="1492326"/>
                </a:lnTo>
                <a:lnTo>
                  <a:pt x="1572844" y="1492326"/>
                </a:lnTo>
                <a:lnTo>
                  <a:pt x="1576552" y="1505026"/>
                </a:lnTo>
                <a:lnTo>
                  <a:pt x="1577759" y="1517726"/>
                </a:lnTo>
                <a:lnTo>
                  <a:pt x="1577759" y="796759"/>
                </a:lnTo>
                <a:lnTo>
                  <a:pt x="1576717" y="797852"/>
                </a:lnTo>
                <a:lnTo>
                  <a:pt x="1576717" y="831926"/>
                </a:lnTo>
                <a:lnTo>
                  <a:pt x="1575308" y="831926"/>
                </a:lnTo>
                <a:lnTo>
                  <a:pt x="1573606" y="844626"/>
                </a:lnTo>
                <a:lnTo>
                  <a:pt x="1572425" y="844626"/>
                </a:lnTo>
                <a:lnTo>
                  <a:pt x="1569275" y="831926"/>
                </a:lnTo>
                <a:lnTo>
                  <a:pt x="1563522" y="831926"/>
                </a:lnTo>
                <a:lnTo>
                  <a:pt x="1568208" y="819226"/>
                </a:lnTo>
                <a:lnTo>
                  <a:pt x="1576717" y="831926"/>
                </a:lnTo>
                <a:lnTo>
                  <a:pt x="1576717" y="797852"/>
                </a:lnTo>
                <a:lnTo>
                  <a:pt x="1568399" y="806526"/>
                </a:lnTo>
                <a:lnTo>
                  <a:pt x="1556791" y="819226"/>
                </a:lnTo>
                <a:lnTo>
                  <a:pt x="1545729" y="831926"/>
                </a:lnTo>
                <a:lnTo>
                  <a:pt x="1535252" y="844600"/>
                </a:lnTo>
                <a:lnTo>
                  <a:pt x="1535252" y="1009726"/>
                </a:lnTo>
                <a:lnTo>
                  <a:pt x="1530553" y="1022426"/>
                </a:lnTo>
                <a:lnTo>
                  <a:pt x="1529092" y="1022426"/>
                </a:lnTo>
                <a:lnTo>
                  <a:pt x="1527124" y="1009726"/>
                </a:lnTo>
                <a:lnTo>
                  <a:pt x="1529092" y="1009726"/>
                </a:lnTo>
                <a:lnTo>
                  <a:pt x="1530553" y="997026"/>
                </a:lnTo>
                <a:lnTo>
                  <a:pt x="1535252" y="1009726"/>
                </a:lnTo>
                <a:lnTo>
                  <a:pt x="1535252" y="844600"/>
                </a:lnTo>
                <a:lnTo>
                  <a:pt x="1523961" y="860183"/>
                </a:lnTo>
                <a:lnTo>
                  <a:pt x="1523961" y="1276426"/>
                </a:lnTo>
                <a:lnTo>
                  <a:pt x="1522552" y="1276426"/>
                </a:lnTo>
                <a:lnTo>
                  <a:pt x="1522552" y="1314526"/>
                </a:lnTo>
                <a:lnTo>
                  <a:pt x="1513713" y="1314526"/>
                </a:lnTo>
                <a:lnTo>
                  <a:pt x="1516519" y="1301826"/>
                </a:lnTo>
                <a:lnTo>
                  <a:pt x="1520850" y="1301826"/>
                </a:lnTo>
                <a:lnTo>
                  <a:pt x="1522552" y="1314526"/>
                </a:lnTo>
                <a:lnTo>
                  <a:pt x="1522552" y="1276426"/>
                </a:lnTo>
                <a:lnTo>
                  <a:pt x="1510779" y="1276426"/>
                </a:lnTo>
                <a:lnTo>
                  <a:pt x="1515465" y="1263726"/>
                </a:lnTo>
                <a:lnTo>
                  <a:pt x="1523961" y="1276426"/>
                </a:lnTo>
                <a:lnTo>
                  <a:pt x="1523961" y="860183"/>
                </a:lnTo>
                <a:lnTo>
                  <a:pt x="1516824" y="870026"/>
                </a:lnTo>
                <a:lnTo>
                  <a:pt x="1511147" y="878687"/>
                </a:lnTo>
                <a:lnTo>
                  <a:pt x="1511147" y="1162126"/>
                </a:lnTo>
                <a:lnTo>
                  <a:pt x="1497952" y="1162126"/>
                </a:lnTo>
                <a:lnTo>
                  <a:pt x="1506448" y="1149426"/>
                </a:lnTo>
                <a:lnTo>
                  <a:pt x="1511147" y="1162126"/>
                </a:lnTo>
                <a:lnTo>
                  <a:pt x="1511147" y="878687"/>
                </a:lnTo>
                <a:lnTo>
                  <a:pt x="1500174" y="895426"/>
                </a:lnTo>
                <a:lnTo>
                  <a:pt x="1485265" y="920826"/>
                </a:lnTo>
                <a:lnTo>
                  <a:pt x="1484782" y="921766"/>
                </a:lnTo>
                <a:lnTo>
                  <a:pt x="1484782" y="1505026"/>
                </a:lnTo>
                <a:lnTo>
                  <a:pt x="1484401" y="1505026"/>
                </a:lnTo>
                <a:lnTo>
                  <a:pt x="1484401" y="2114626"/>
                </a:lnTo>
                <a:lnTo>
                  <a:pt x="1484401" y="2165426"/>
                </a:lnTo>
                <a:lnTo>
                  <a:pt x="1482991" y="2178126"/>
                </a:lnTo>
                <a:lnTo>
                  <a:pt x="1474139" y="2178126"/>
                </a:lnTo>
                <a:lnTo>
                  <a:pt x="1471218" y="2165426"/>
                </a:lnTo>
                <a:lnTo>
                  <a:pt x="1484401" y="2165426"/>
                </a:lnTo>
                <a:lnTo>
                  <a:pt x="1484401" y="2114626"/>
                </a:lnTo>
                <a:lnTo>
                  <a:pt x="1471218" y="2114626"/>
                </a:lnTo>
                <a:lnTo>
                  <a:pt x="1474139" y="2101926"/>
                </a:lnTo>
                <a:lnTo>
                  <a:pt x="1482991" y="2101926"/>
                </a:lnTo>
                <a:lnTo>
                  <a:pt x="1484401" y="2114626"/>
                </a:lnTo>
                <a:lnTo>
                  <a:pt x="1484401" y="1505026"/>
                </a:lnTo>
                <a:lnTo>
                  <a:pt x="1471587" y="1505026"/>
                </a:lnTo>
                <a:lnTo>
                  <a:pt x="1472984" y="1492326"/>
                </a:lnTo>
                <a:lnTo>
                  <a:pt x="1481836" y="1492326"/>
                </a:lnTo>
                <a:lnTo>
                  <a:pt x="1484782" y="1505026"/>
                </a:lnTo>
                <a:lnTo>
                  <a:pt x="1484782" y="921766"/>
                </a:lnTo>
                <a:lnTo>
                  <a:pt x="1472120" y="946226"/>
                </a:lnTo>
                <a:lnTo>
                  <a:pt x="1460334" y="984326"/>
                </a:lnTo>
                <a:lnTo>
                  <a:pt x="1458391" y="991222"/>
                </a:lnTo>
                <a:lnTo>
                  <a:pt x="1458391" y="2025726"/>
                </a:lnTo>
                <a:lnTo>
                  <a:pt x="1445209" y="2025726"/>
                </a:lnTo>
                <a:lnTo>
                  <a:pt x="1448142" y="2013026"/>
                </a:lnTo>
                <a:lnTo>
                  <a:pt x="1456994" y="2013026"/>
                </a:lnTo>
                <a:lnTo>
                  <a:pt x="1458391" y="2025726"/>
                </a:lnTo>
                <a:lnTo>
                  <a:pt x="1458391" y="991222"/>
                </a:lnTo>
                <a:lnTo>
                  <a:pt x="1457579" y="994105"/>
                </a:lnTo>
                <a:lnTo>
                  <a:pt x="1457579" y="1771726"/>
                </a:lnTo>
                <a:lnTo>
                  <a:pt x="1456664" y="1784426"/>
                </a:lnTo>
                <a:lnTo>
                  <a:pt x="1456118" y="1784426"/>
                </a:lnTo>
                <a:lnTo>
                  <a:pt x="1456118" y="1873326"/>
                </a:lnTo>
                <a:lnTo>
                  <a:pt x="1451432" y="1886026"/>
                </a:lnTo>
                <a:lnTo>
                  <a:pt x="1449971" y="1873326"/>
                </a:lnTo>
                <a:lnTo>
                  <a:pt x="1448003" y="1873326"/>
                </a:lnTo>
                <a:lnTo>
                  <a:pt x="1449971" y="1860626"/>
                </a:lnTo>
                <a:lnTo>
                  <a:pt x="1451432" y="1860626"/>
                </a:lnTo>
                <a:lnTo>
                  <a:pt x="1456118" y="1873326"/>
                </a:lnTo>
                <a:lnTo>
                  <a:pt x="1456118" y="1784426"/>
                </a:lnTo>
                <a:lnTo>
                  <a:pt x="1455089" y="1784426"/>
                </a:lnTo>
                <a:lnTo>
                  <a:pt x="1453222" y="1797126"/>
                </a:lnTo>
                <a:lnTo>
                  <a:pt x="1449628" y="1797126"/>
                </a:lnTo>
                <a:lnTo>
                  <a:pt x="1447761" y="1784426"/>
                </a:lnTo>
                <a:lnTo>
                  <a:pt x="1446199" y="1784426"/>
                </a:lnTo>
                <a:lnTo>
                  <a:pt x="1445285" y="1771726"/>
                </a:lnTo>
                <a:lnTo>
                  <a:pt x="1449235" y="1771726"/>
                </a:lnTo>
                <a:lnTo>
                  <a:pt x="1451432" y="1759026"/>
                </a:lnTo>
                <a:lnTo>
                  <a:pt x="1453629" y="1771726"/>
                </a:lnTo>
                <a:lnTo>
                  <a:pt x="1457579" y="1771726"/>
                </a:lnTo>
                <a:lnTo>
                  <a:pt x="1457579" y="994105"/>
                </a:lnTo>
                <a:lnTo>
                  <a:pt x="1456994" y="996175"/>
                </a:lnTo>
                <a:lnTo>
                  <a:pt x="1456994" y="1263726"/>
                </a:lnTo>
                <a:lnTo>
                  <a:pt x="1448142" y="1263726"/>
                </a:lnTo>
                <a:lnTo>
                  <a:pt x="1450949" y="1251026"/>
                </a:lnTo>
                <a:lnTo>
                  <a:pt x="1455280" y="1251026"/>
                </a:lnTo>
                <a:lnTo>
                  <a:pt x="1456994" y="1263726"/>
                </a:lnTo>
                <a:lnTo>
                  <a:pt x="1456994" y="996175"/>
                </a:lnTo>
                <a:lnTo>
                  <a:pt x="1449590" y="1022426"/>
                </a:lnTo>
                <a:lnTo>
                  <a:pt x="1442605" y="1040739"/>
                </a:lnTo>
                <a:lnTo>
                  <a:pt x="1442605" y="2228926"/>
                </a:lnTo>
                <a:lnTo>
                  <a:pt x="1439710" y="2241626"/>
                </a:lnTo>
                <a:lnTo>
                  <a:pt x="1438236" y="2241626"/>
                </a:lnTo>
                <a:lnTo>
                  <a:pt x="1433550" y="2228926"/>
                </a:lnTo>
                <a:lnTo>
                  <a:pt x="1438236" y="2216226"/>
                </a:lnTo>
                <a:lnTo>
                  <a:pt x="1439710" y="2228926"/>
                </a:lnTo>
                <a:lnTo>
                  <a:pt x="1442605" y="2228926"/>
                </a:lnTo>
                <a:lnTo>
                  <a:pt x="1442605" y="1040739"/>
                </a:lnTo>
                <a:lnTo>
                  <a:pt x="1439900" y="1047826"/>
                </a:lnTo>
                <a:lnTo>
                  <a:pt x="1431277" y="1085926"/>
                </a:lnTo>
                <a:lnTo>
                  <a:pt x="1423492" y="1124026"/>
                </a:lnTo>
                <a:lnTo>
                  <a:pt x="1418551" y="1150594"/>
                </a:lnTo>
                <a:lnTo>
                  <a:pt x="1418551" y="1708226"/>
                </a:lnTo>
                <a:lnTo>
                  <a:pt x="1416646" y="1708226"/>
                </a:lnTo>
                <a:lnTo>
                  <a:pt x="1412836" y="1720926"/>
                </a:lnTo>
                <a:lnTo>
                  <a:pt x="1402143" y="1720926"/>
                </a:lnTo>
                <a:lnTo>
                  <a:pt x="1401381" y="1733626"/>
                </a:lnTo>
                <a:lnTo>
                  <a:pt x="1400492" y="1759026"/>
                </a:lnTo>
                <a:lnTo>
                  <a:pt x="1399463" y="1771726"/>
                </a:lnTo>
                <a:lnTo>
                  <a:pt x="1398320" y="1797126"/>
                </a:lnTo>
                <a:lnTo>
                  <a:pt x="1397469" y="1809826"/>
                </a:lnTo>
                <a:lnTo>
                  <a:pt x="1396809" y="1822526"/>
                </a:lnTo>
                <a:lnTo>
                  <a:pt x="1396314" y="1847926"/>
                </a:lnTo>
                <a:lnTo>
                  <a:pt x="1395679" y="1873326"/>
                </a:lnTo>
                <a:lnTo>
                  <a:pt x="1395183" y="1898726"/>
                </a:lnTo>
                <a:lnTo>
                  <a:pt x="1394510" y="1911426"/>
                </a:lnTo>
                <a:lnTo>
                  <a:pt x="1393672" y="1936826"/>
                </a:lnTo>
                <a:lnTo>
                  <a:pt x="1392999" y="1949526"/>
                </a:lnTo>
                <a:lnTo>
                  <a:pt x="1395437" y="1949526"/>
                </a:lnTo>
                <a:lnTo>
                  <a:pt x="1397622" y="1936826"/>
                </a:lnTo>
                <a:lnTo>
                  <a:pt x="1400276" y="1936826"/>
                </a:lnTo>
                <a:lnTo>
                  <a:pt x="1402943" y="1949526"/>
                </a:lnTo>
                <a:lnTo>
                  <a:pt x="1403591" y="1949526"/>
                </a:lnTo>
                <a:lnTo>
                  <a:pt x="1404061" y="1962226"/>
                </a:lnTo>
                <a:lnTo>
                  <a:pt x="1403908" y="1962226"/>
                </a:lnTo>
                <a:lnTo>
                  <a:pt x="1402562" y="1974926"/>
                </a:lnTo>
                <a:lnTo>
                  <a:pt x="1391158" y="1974926"/>
                </a:lnTo>
                <a:lnTo>
                  <a:pt x="1390129" y="2000326"/>
                </a:lnTo>
                <a:lnTo>
                  <a:pt x="1389037" y="2013026"/>
                </a:lnTo>
                <a:lnTo>
                  <a:pt x="1388097" y="2025726"/>
                </a:lnTo>
                <a:lnTo>
                  <a:pt x="1386992" y="2025726"/>
                </a:lnTo>
                <a:lnTo>
                  <a:pt x="1385709" y="2038426"/>
                </a:lnTo>
                <a:lnTo>
                  <a:pt x="1384261" y="2051126"/>
                </a:lnTo>
                <a:lnTo>
                  <a:pt x="1388567" y="2051126"/>
                </a:lnTo>
                <a:lnTo>
                  <a:pt x="1390713" y="2063826"/>
                </a:lnTo>
                <a:lnTo>
                  <a:pt x="1389862" y="2063826"/>
                </a:lnTo>
                <a:lnTo>
                  <a:pt x="1389862" y="2228926"/>
                </a:lnTo>
                <a:lnTo>
                  <a:pt x="1386954" y="2241626"/>
                </a:lnTo>
                <a:lnTo>
                  <a:pt x="1384033" y="2241626"/>
                </a:lnTo>
                <a:lnTo>
                  <a:pt x="1382052" y="2228926"/>
                </a:lnTo>
                <a:lnTo>
                  <a:pt x="1381125" y="2228926"/>
                </a:lnTo>
                <a:lnTo>
                  <a:pt x="1384033" y="2216226"/>
                </a:lnTo>
                <a:lnTo>
                  <a:pt x="1385493" y="2216226"/>
                </a:lnTo>
                <a:lnTo>
                  <a:pt x="1386954" y="2228926"/>
                </a:lnTo>
                <a:lnTo>
                  <a:pt x="1389862" y="2228926"/>
                </a:lnTo>
                <a:lnTo>
                  <a:pt x="1389862" y="2063826"/>
                </a:lnTo>
                <a:lnTo>
                  <a:pt x="1388516" y="2063826"/>
                </a:lnTo>
                <a:lnTo>
                  <a:pt x="1384604" y="2076526"/>
                </a:lnTo>
                <a:lnTo>
                  <a:pt x="1379753" y="2076526"/>
                </a:lnTo>
                <a:lnTo>
                  <a:pt x="1379359" y="2077974"/>
                </a:lnTo>
                <a:lnTo>
                  <a:pt x="1379359" y="2165426"/>
                </a:lnTo>
                <a:lnTo>
                  <a:pt x="1379143" y="2178126"/>
                </a:lnTo>
                <a:lnTo>
                  <a:pt x="1377975" y="2178126"/>
                </a:lnTo>
                <a:lnTo>
                  <a:pt x="1374876" y="2190826"/>
                </a:lnTo>
                <a:lnTo>
                  <a:pt x="1359750" y="2190826"/>
                </a:lnTo>
                <a:lnTo>
                  <a:pt x="1355331" y="2178126"/>
                </a:lnTo>
                <a:lnTo>
                  <a:pt x="1353146" y="2178126"/>
                </a:lnTo>
                <a:lnTo>
                  <a:pt x="1353324" y="2165426"/>
                </a:lnTo>
                <a:lnTo>
                  <a:pt x="1356423" y="2152726"/>
                </a:lnTo>
                <a:lnTo>
                  <a:pt x="1377467" y="2152726"/>
                </a:lnTo>
                <a:lnTo>
                  <a:pt x="1379359" y="2165426"/>
                </a:lnTo>
                <a:lnTo>
                  <a:pt x="1379359" y="2077974"/>
                </a:lnTo>
                <a:lnTo>
                  <a:pt x="1376273" y="2089226"/>
                </a:lnTo>
                <a:lnTo>
                  <a:pt x="1372323" y="2101926"/>
                </a:lnTo>
                <a:lnTo>
                  <a:pt x="1367917" y="2114626"/>
                </a:lnTo>
                <a:lnTo>
                  <a:pt x="1363065" y="2114626"/>
                </a:lnTo>
                <a:lnTo>
                  <a:pt x="1357591" y="2127326"/>
                </a:lnTo>
                <a:lnTo>
                  <a:pt x="1351432" y="2127326"/>
                </a:lnTo>
                <a:lnTo>
                  <a:pt x="1344599" y="2140026"/>
                </a:lnTo>
                <a:lnTo>
                  <a:pt x="1341678" y="2140026"/>
                </a:lnTo>
                <a:lnTo>
                  <a:pt x="1341678" y="2292426"/>
                </a:lnTo>
                <a:lnTo>
                  <a:pt x="1336268" y="2292426"/>
                </a:lnTo>
                <a:lnTo>
                  <a:pt x="1331290" y="2305126"/>
                </a:lnTo>
                <a:lnTo>
                  <a:pt x="1326934" y="2305126"/>
                </a:lnTo>
                <a:lnTo>
                  <a:pt x="1323962" y="2317826"/>
                </a:lnTo>
                <a:lnTo>
                  <a:pt x="1314145" y="2317826"/>
                </a:lnTo>
                <a:lnTo>
                  <a:pt x="1315974" y="2305126"/>
                </a:lnTo>
                <a:lnTo>
                  <a:pt x="1326870" y="2305126"/>
                </a:lnTo>
                <a:lnTo>
                  <a:pt x="1325384" y="2292426"/>
                </a:lnTo>
                <a:lnTo>
                  <a:pt x="1328572" y="2292426"/>
                </a:lnTo>
                <a:lnTo>
                  <a:pt x="1332179" y="2279726"/>
                </a:lnTo>
                <a:lnTo>
                  <a:pt x="1333677" y="2279726"/>
                </a:lnTo>
                <a:lnTo>
                  <a:pt x="1341678" y="2292426"/>
                </a:lnTo>
                <a:lnTo>
                  <a:pt x="1341678" y="2140026"/>
                </a:lnTo>
                <a:lnTo>
                  <a:pt x="1326146" y="2140026"/>
                </a:lnTo>
                <a:lnTo>
                  <a:pt x="1326146" y="2165426"/>
                </a:lnTo>
                <a:lnTo>
                  <a:pt x="1323213" y="2178126"/>
                </a:lnTo>
                <a:lnTo>
                  <a:pt x="1314361" y="2178126"/>
                </a:lnTo>
                <a:lnTo>
                  <a:pt x="1312964" y="2165426"/>
                </a:lnTo>
                <a:lnTo>
                  <a:pt x="1326146" y="2165426"/>
                </a:lnTo>
                <a:lnTo>
                  <a:pt x="1326146" y="2140026"/>
                </a:lnTo>
                <a:lnTo>
                  <a:pt x="1320812" y="2140026"/>
                </a:lnTo>
                <a:lnTo>
                  <a:pt x="1313738" y="2127326"/>
                </a:lnTo>
                <a:lnTo>
                  <a:pt x="1307376" y="2127326"/>
                </a:lnTo>
                <a:lnTo>
                  <a:pt x="1301623" y="2114626"/>
                </a:lnTo>
                <a:lnTo>
                  <a:pt x="1296454" y="2114626"/>
                </a:lnTo>
                <a:lnTo>
                  <a:pt x="1291869" y="2101926"/>
                </a:lnTo>
                <a:lnTo>
                  <a:pt x="1287868" y="2089226"/>
                </a:lnTo>
                <a:lnTo>
                  <a:pt x="1284414" y="2089226"/>
                </a:lnTo>
                <a:lnTo>
                  <a:pt x="1281480" y="2076526"/>
                </a:lnTo>
                <a:lnTo>
                  <a:pt x="1279080" y="2063826"/>
                </a:lnTo>
                <a:lnTo>
                  <a:pt x="1277200" y="2063826"/>
                </a:lnTo>
                <a:lnTo>
                  <a:pt x="1275029" y="2051126"/>
                </a:lnTo>
                <a:lnTo>
                  <a:pt x="1273962" y="2038426"/>
                </a:lnTo>
                <a:lnTo>
                  <a:pt x="1274267" y="2025726"/>
                </a:lnTo>
                <a:lnTo>
                  <a:pt x="1275219" y="2025726"/>
                </a:lnTo>
                <a:lnTo>
                  <a:pt x="1276807" y="2013026"/>
                </a:lnTo>
                <a:lnTo>
                  <a:pt x="1279042" y="2000326"/>
                </a:lnTo>
                <a:lnTo>
                  <a:pt x="1281823" y="1987626"/>
                </a:lnTo>
                <a:lnTo>
                  <a:pt x="1283449" y="1974926"/>
                </a:lnTo>
                <a:lnTo>
                  <a:pt x="1285074" y="1962226"/>
                </a:lnTo>
                <a:lnTo>
                  <a:pt x="1288796" y="1949526"/>
                </a:lnTo>
                <a:lnTo>
                  <a:pt x="1292987" y="1936826"/>
                </a:lnTo>
                <a:lnTo>
                  <a:pt x="1295971" y="1924126"/>
                </a:lnTo>
                <a:lnTo>
                  <a:pt x="1299146" y="1911426"/>
                </a:lnTo>
                <a:lnTo>
                  <a:pt x="1302499" y="1898726"/>
                </a:lnTo>
                <a:lnTo>
                  <a:pt x="1306029" y="1886026"/>
                </a:lnTo>
                <a:lnTo>
                  <a:pt x="1304493" y="1873326"/>
                </a:lnTo>
                <a:lnTo>
                  <a:pt x="1302931" y="1873326"/>
                </a:lnTo>
                <a:lnTo>
                  <a:pt x="1304899" y="1860626"/>
                </a:lnTo>
                <a:lnTo>
                  <a:pt x="1309827" y="1860626"/>
                </a:lnTo>
                <a:lnTo>
                  <a:pt x="1313865" y="1847926"/>
                </a:lnTo>
                <a:lnTo>
                  <a:pt x="1319339" y="1835226"/>
                </a:lnTo>
                <a:lnTo>
                  <a:pt x="1325092" y="1809826"/>
                </a:lnTo>
                <a:lnTo>
                  <a:pt x="1331125" y="1797126"/>
                </a:lnTo>
                <a:lnTo>
                  <a:pt x="1334274" y="1784426"/>
                </a:lnTo>
                <a:lnTo>
                  <a:pt x="1337437" y="1771726"/>
                </a:lnTo>
                <a:lnTo>
                  <a:pt x="1335760" y="1771726"/>
                </a:lnTo>
                <a:lnTo>
                  <a:pt x="1328889" y="1784426"/>
                </a:lnTo>
                <a:lnTo>
                  <a:pt x="1294803" y="1784426"/>
                </a:lnTo>
                <a:lnTo>
                  <a:pt x="1287538" y="1771726"/>
                </a:lnTo>
                <a:lnTo>
                  <a:pt x="1284351" y="1765427"/>
                </a:lnTo>
                <a:lnTo>
                  <a:pt x="1284351" y="1949526"/>
                </a:lnTo>
                <a:lnTo>
                  <a:pt x="1281455" y="1962226"/>
                </a:lnTo>
                <a:lnTo>
                  <a:pt x="1279994" y="1962226"/>
                </a:lnTo>
                <a:lnTo>
                  <a:pt x="1275295" y="1949526"/>
                </a:lnTo>
                <a:lnTo>
                  <a:pt x="1279994" y="1936826"/>
                </a:lnTo>
                <a:lnTo>
                  <a:pt x="1281455" y="1949526"/>
                </a:lnTo>
                <a:lnTo>
                  <a:pt x="1284351" y="1949526"/>
                </a:lnTo>
                <a:lnTo>
                  <a:pt x="1284351" y="1765427"/>
                </a:lnTo>
                <a:lnTo>
                  <a:pt x="1281112" y="1759026"/>
                </a:lnTo>
                <a:lnTo>
                  <a:pt x="1276959" y="1759026"/>
                </a:lnTo>
                <a:lnTo>
                  <a:pt x="1275778" y="1746326"/>
                </a:lnTo>
                <a:lnTo>
                  <a:pt x="1285455" y="1746326"/>
                </a:lnTo>
                <a:lnTo>
                  <a:pt x="1291069" y="1733626"/>
                </a:lnTo>
                <a:lnTo>
                  <a:pt x="1303502" y="1720926"/>
                </a:lnTo>
                <a:lnTo>
                  <a:pt x="1306372" y="1720926"/>
                </a:lnTo>
                <a:lnTo>
                  <a:pt x="1330629" y="1759026"/>
                </a:lnTo>
                <a:lnTo>
                  <a:pt x="1338630" y="1771726"/>
                </a:lnTo>
                <a:lnTo>
                  <a:pt x="1340789" y="1759026"/>
                </a:lnTo>
                <a:lnTo>
                  <a:pt x="1348320" y="1746326"/>
                </a:lnTo>
                <a:lnTo>
                  <a:pt x="1356093" y="1720926"/>
                </a:lnTo>
                <a:lnTo>
                  <a:pt x="1360093" y="1708226"/>
                </a:lnTo>
                <a:lnTo>
                  <a:pt x="1364094" y="1695526"/>
                </a:lnTo>
                <a:lnTo>
                  <a:pt x="1372349" y="1682826"/>
                </a:lnTo>
                <a:lnTo>
                  <a:pt x="1380756" y="1657426"/>
                </a:lnTo>
                <a:lnTo>
                  <a:pt x="1389265" y="1644726"/>
                </a:lnTo>
                <a:lnTo>
                  <a:pt x="1397914" y="1619326"/>
                </a:lnTo>
                <a:lnTo>
                  <a:pt x="1406677" y="1606626"/>
                </a:lnTo>
                <a:lnTo>
                  <a:pt x="1404810" y="1657426"/>
                </a:lnTo>
                <a:lnTo>
                  <a:pt x="1403680" y="1682826"/>
                </a:lnTo>
                <a:lnTo>
                  <a:pt x="1417167" y="1682826"/>
                </a:lnTo>
                <a:lnTo>
                  <a:pt x="1418336" y="1695526"/>
                </a:lnTo>
                <a:lnTo>
                  <a:pt x="1418551" y="1708226"/>
                </a:lnTo>
                <a:lnTo>
                  <a:pt x="1418551" y="1150594"/>
                </a:lnTo>
                <a:lnTo>
                  <a:pt x="1416405" y="1162126"/>
                </a:lnTo>
                <a:lnTo>
                  <a:pt x="1410030" y="1200226"/>
                </a:lnTo>
                <a:lnTo>
                  <a:pt x="1383487" y="1378026"/>
                </a:lnTo>
                <a:lnTo>
                  <a:pt x="1363484" y="1411274"/>
                </a:lnTo>
                <a:lnTo>
                  <a:pt x="1363484" y="1632026"/>
                </a:lnTo>
                <a:lnTo>
                  <a:pt x="1360589" y="1644726"/>
                </a:lnTo>
                <a:lnTo>
                  <a:pt x="1359115" y="1644726"/>
                </a:lnTo>
                <a:lnTo>
                  <a:pt x="1354429" y="1632026"/>
                </a:lnTo>
                <a:lnTo>
                  <a:pt x="1359115" y="1619326"/>
                </a:lnTo>
                <a:lnTo>
                  <a:pt x="1360589" y="1619326"/>
                </a:lnTo>
                <a:lnTo>
                  <a:pt x="1362557" y="1632026"/>
                </a:lnTo>
                <a:lnTo>
                  <a:pt x="1363484" y="1632026"/>
                </a:lnTo>
                <a:lnTo>
                  <a:pt x="1363484" y="1411274"/>
                </a:lnTo>
                <a:lnTo>
                  <a:pt x="1352918" y="1428826"/>
                </a:lnTo>
                <a:lnTo>
                  <a:pt x="1336548" y="1457261"/>
                </a:lnTo>
                <a:lnTo>
                  <a:pt x="1336548" y="1682826"/>
                </a:lnTo>
                <a:lnTo>
                  <a:pt x="1334579" y="1682826"/>
                </a:lnTo>
                <a:lnTo>
                  <a:pt x="1333106" y="1695526"/>
                </a:lnTo>
                <a:lnTo>
                  <a:pt x="1328420" y="1682826"/>
                </a:lnTo>
                <a:lnTo>
                  <a:pt x="1333106" y="1670126"/>
                </a:lnTo>
                <a:lnTo>
                  <a:pt x="1334579" y="1670126"/>
                </a:lnTo>
                <a:lnTo>
                  <a:pt x="1336548" y="1682826"/>
                </a:lnTo>
                <a:lnTo>
                  <a:pt x="1336548" y="1457261"/>
                </a:lnTo>
                <a:lnTo>
                  <a:pt x="1323670" y="1479626"/>
                </a:lnTo>
                <a:lnTo>
                  <a:pt x="1295755" y="1530426"/>
                </a:lnTo>
                <a:lnTo>
                  <a:pt x="1289291" y="1539684"/>
                </a:lnTo>
                <a:lnTo>
                  <a:pt x="1289291" y="1657426"/>
                </a:lnTo>
                <a:lnTo>
                  <a:pt x="1286954" y="1662912"/>
                </a:lnTo>
                <a:lnTo>
                  <a:pt x="1286954" y="1720926"/>
                </a:lnTo>
                <a:lnTo>
                  <a:pt x="1273771" y="1720926"/>
                </a:lnTo>
                <a:lnTo>
                  <a:pt x="1278458" y="1708226"/>
                </a:lnTo>
                <a:lnTo>
                  <a:pt x="1286954" y="1720926"/>
                </a:lnTo>
                <a:lnTo>
                  <a:pt x="1286954" y="1662912"/>
                </a:lnTo>
                <a:lnTo>
                  <a:pt x="1283881" y="1670126"/>
                </a:lnTo>
                <a:lnTo>
                  <a:pt x="1274533" y="1670126"/>
                </a:lnTo>
                <a:lnTo>
                  <a:pt x="1274559" y="1682826"/>
                </a:lnTo>
                <a:lnTo>
                  <a:pt x="1263586" y="1682826"/>
                </a:lnTo>
                <a:lnTo>
                  <a:pt x="1265542" y="1670126"/>
                </a:lnTo>
                <a:lnTo>
                  <a:pt x="1273771" y="1670126"/>
                </a:lnTo>
                <a:lnTo>
                  <a:pt x="1273771" y="1657426"/>
                </a:lnTo>
                <a:lnTo>
                  <a:pt x="1289291" y="1657426"/>
                </a:lnTo>
                <a:lnTo>
                  <a:pt x="1289291" y="1539684"/>
                </a:lnTo>
                <a:lnTo>
                  <a:pt x="1269149" y="1568526"/>
                </a:lnTo>
                <a:lnTo>
                  <a:pt x="1270342" y="1568526"/>
                </a:lnTo>
                <a:lnTo>
                  <a:pt x="1271447" y="1581226"/>
                </a:lnTo>
                <a:lnTo>
                  <a:pt x="1268641" y="1581226"/>
                </a:lnTo>
                <a:lnTo>
                  <a:pt x="1267180" y="1593926"/>
                </a:lnTo>
                <a:lnTo>
                  <a:pt x="1263002" y="1581226"/>
                </a:lnTo>
                <a:lnTo>
                  <a:pt x="1260208" y="1587195"/>
                </a:lnTo>
                <a:lnTo>
                  <a:pt x="1260208" y="1746326"/>
                </a:lnTo>
                <a:lnTo>
                  <a:pt x="1256868" y="1759026"/>
                </a:lnTo>
                <a:lnTo>
                  <a:pt x="1245616" y="1759026"/>
                </a:lnTo>
                <a:lnTo>
                  <a:pt x="1245616" y="1949526"/>
                </a:lnTo>
                <a:lnTo>
                  <a:pt x="1244219" y="1959952"/>
                </a:lnTo>
                <a:lnTo>
                  <a:pt x="1244219" y="2063826"/>
                </a:lnTo>
                <a:lnTo>
                  <a:pt x="1237361" y="2063826"/>
                </a:lnTo>
                <a:lnTo>
                  <a:pt x="1236433" y="2051126"/>
                </a:lnTo>
                <a:lnTo>
                  <a:pt x="1242263" y="2051126"/>
                </a:lnTo>
                <a:lnTo>
                  <a:pt x="1244219" y="2063826"/>
                </a:lnTo>
                <a:lnTo>
                  <a:pt x="1244219" y="1959952"/>
                </a:lnTo>
                <a:lnTo>
                  <a:pt x="1243914" y="1962226"/>
                </a:lnTo>
                <a:lnTo>
                  <a:pt x="1242771" y="1962226"/>
                </a:lnTo>
                <a:lnTo>
                  <a:pt x="1239583" y="1949526"/>
                </a:lnTo>
                <a:lnTo>
                  <a:pt x="1245616" y="1949526"/>
                </a:lnTo>
                <a:lnTo>
                  <a:pt x="1245616" y="1759026"/>
                </a:lnTo>
                <a:lnTo>
                  <a:pt x="1235329" y="1759026"/>
                </a:lnTo>
                <a:lnTo>
                  <a:pt x="1233830" y="1746326"/>
                </a:lnTo>
                <a:lnTo>
                  <a:pt x="1260208" y="1746326"/>
                </a:lnTo>
                <a:lnTo>
                  <a:pt x="1260208" y="1587195"/>
                </a:lnTo>
                <a:lnTo>
                  <a:pt x="1257046" y="1593926"/>
                </a:lnTo>
                <a:lnTo>
                  <a:pt x="1251153" y="1606626"/>
                </a:lnTo>
                <a:lnTo>
                  <a:pt x="1245336" y="1619326"/>
                </a:lnTo>
                <a:lnTo>
                  <a:pt x="1239596" y="1632026"/>
                </a:lnTo>
                <a:lnTo>
                  <a:pt x="1234808" y="1632026"/>
                </a:lnTo>
                <a:lnTo>
                  <a:pt x="1230909" y="1642402"/>
                </a:lnTo>
                <a:lnTo>
                  <a:pt x="1230909" y="1809826"/>
                </a:lnTo>
                <a:lnTo>
                  <a:pt x="1229131" y="1822526"/>
                </a:lnTo>
                <a:lnTo>
                  <a:pt x="1220647" y="1809826"/>
                </a:lnTo>
                <a:lnTo>
                  <a:pt x="1230909" y="1809826"/>
                </a:lnTo>
                <a:lnTo>
                  <a:pt x="1230909" y="1642402"/>
                </a:lnTo>
                <a:lnTo>
                  <a:pt x="1230033" y="1644726"/>
                </a:lnTo>
                <a:lnTo>
                  <a:pt x="1220584" y="1670126"/>
                </a:lnTo>
                <a:lnTo>
                  <a:pt x="1214729" y="1670126"/>
                </a:lnTo>
                <a:lnTo>
                  <a:pt x="1208024" y="1695526"/>
                </a:lnTo>
                <a:lnTo>
                  <a:pt x="1201356" y="1708226"/>
                </a:lnTo>
                <a:lnTo>
                  <a:pt x="1194727" y="1720926"/>
                </a:lnTo>
                <a:lnTo>
                  <a:pt x="1188161" y="1733626"/>
                </a:lnTo>
                <a:lnTo>
                  <a:pt x="1191488" y="1733626"/>
                </a:lnTo>
                <a:lnTo>
                  <a:pt x="1192415" y="1746326"/>
                </a:lnTo>
                <a:lnTo>
                  <a:pt x="1188046" y="1746326"/>
                </a:lnTo>
                <a:lnTo>
                  <a:pt x="1184071" y="1733626"/>
                </a:lnTo>
                <a:lnTo>
                  <a:pt x="1183424" y="1735061"/>
                </a:lnTo>
                <a:lnTo>
                  <a:pt x="1183424" y="1809826"/>
                </a:lnTo>
                <a:lnTo>
                  <a:pt x="1179550" y="1809826"/>
                </a:lnTo>
                <a:lnTo>
                  <a:pt x="1179550" y="1847926"/>
                </a:lnTo>
                <a:lnTo>
                  <a:pt x="1173391" y="1847926"/>
                </a:lnTo>
                <a:lnTo>
                  <a:pt x="1171422" y="1835226"/>
                </a:lnTo>
                <a:lnTo>
                  <a:pt x="1174864" y="1835226"/>
                </a:lnTo>
                <a:lnTo>
                  <a:pt x="1179550" y="1847926"/>
                </a:lnTo>
                <a:lnTo>
                  <a:pt x="1179550" y="1809826"/>
                </a:lnTo>
                <a:lnTo>
                  <a:pt x="1178013" y="1809826"/>
                </a:lnTo>
                <a:lnTo>
                  <a:pt x="1173035" y="1822526"/>
                </a:lnTo>
                <a:lnTo>
                  <a:pt x="1168679" y="1822526"/>
                </a:lnTo>
                <a:lnTo>
                  <a:pt x="1165707" y="1835226"/>
                </a:lnTo>
                <a:lnTo>
                  <a:pt x="1155890" y="1835226"/>
                </a:lnTo>
                <a:lnTo>
                  <a:pt x="1157719" y="1822526"/>
                </a:lnTo>
                <a:lnTo>
                  <a:pt x="1167130" y="1822526"/>
                </a:lnTo>
                <a:lnTo>
                  <a:pt x="1167892" y="1809826"/>
                </a:lnTo>
                <a:lnTo>
                  <a:pt x="1170317" y="1809826"/>
                </a:lnTo>
                <a:lnTo>
                  <a:pt x="1173924" y="1797126"/>
                </a:lnTo>
                <a:lnTo>
                  <a:pt x="1175423" y="1797126"/>
                </a:lnTo>
                <a:lnTo>
                  <a:pt x="1183424" y="1809826"/>
                </a:lnTo>
                <a:lnTo>
                  <a:pt x="1183424" y="1735061"/>
                </a:lnTo>
                <a:lnTo>
                  <a:pt x="1172514" y="1759026"/>
                </a:lnTo>
                <a:lnTo>
                  <a:pt x="1161516" y="1784426"/>
                </a:lnTo>
                <a:lnTo>
                  <a:pt x="1154671" y="1801088"/>
                </a:lnTo>
                <a:lnTo>
                  <a:pt x="1154671" y="1949526"/>
                </a:lnTo>
                <a:lnTo>
                  <a:pt x="1154264" y="1974926"/>
                </a:lnTo>
                <a:lnTo>
                  <a:pt x="1141717" y="1974926"/>
                </a:lnTo>
                <a:lnTo>
                  <a:pt x="1141526" y="1962226"/>
                </a:lnTo>
                <a:lnTo>
                  <a:pt x="1141425" y="1911426"/>
                </a:lnTo>
                <a:lnTo>
                  <a:pt x="1141285" y="1911426"/>
                </a:lnTo>
                <a:lnTo>
                  <a:pt x="1141361" y="1898726"/>
                </a:lnTo>
                <a:lnTo>
                  <a:pt x="1141907" y="1886026"/>
                </a:lnTo>
                <a:lnTo>
                  <a:pt x="1154480" y="1886026"/>
                </a:lnTo>
                <a:lnTo>
                  <a:pt x="1154582" y="1898726"/>
                </a:lnTo>
                <a:lnTo>
                  <a:pt x="1154671" y="1949526"/>
                </a:lnTo>
                <a:lnTo>
                  <a:pt x="1154671" y="1801088"/>
                </a:lnTo>
                <a:lnTo>
                  <a:pt x="1131519" y="1860626"/>
                </a:lnTo>
                <a:lnTo>
                  <a:pt x="1115288" y="1911426"/>
                </a:lnTo>
                <a:lnTo>
                  <a:pt x="1103452" y="1962226"/>
                </a:lnTo>
                <a:lnTo>
                  <a:pt x="1099680" y="1987626"/>
                </a:lnTo>
                <a:lnTo>
                  <a:pt x="1097407" y="2000326"/>
                </a:lnTo>
                <a:lnTo>
                  <a:pt x="1096657" y="2025726"/>
                </a:lnTo>
                <a:lnTo>
                  <a:pt x="1097203" y="2063826"/>
                </a:lnTo>
                <a:lnTo>
                  <a:pt x="1098867" y="2089226"/>
                </a:lnTo>
                <a:lnTo>
                  <a:pt x="1101623" y="2114626"/>
                </a:lnTo>
                <a:lnTo>
                  <a:pt x="1105484" y="2152726"/>
                </a:lnTo>
                <a:lnTo>
                  <a:pt x="1117320" y="2203526"/>
                </a:lnTo>
                <a:lnTo>
                  <a:pt x="1135189" y="2254326"/>
                </a:lnTo>
                <a:lnTo>
                  <a:pt x="1159662" y="2292426"/>
                </a:lnTo>
                <a:lnTo>
                  <a:pt x="1191348" y="2317826"/>
                </a:lnTo>
                <a:lnTo>
                  <a:pt x="1231011" y="2343226"/>
                </a:lnTo>
                <a:lnTo>
                  <a:pt x="1312164" y="2343226"/>
                </a:lnTo>
                <a:lnTo>
                  <a:pt x="1375752" y="2317826"/>
                </a:lnTo>
                <a:lnTo>
                  <a:pt x="1406677" y="2292426"/>
                </a:lnTo>
                <a:lnTo>
                  <a:pt x="1421549" y="2279726"/>
                </a:lnTo>
                <a:lnTo>
                  <a:pt x="1436420" y="2267026"/>
                </a:lnTo>
                <a:lnTo>
                  <a:pt x="1455102" y="2241626"/>
                </a:lnTo>
                <a:lnTo>
                  <a:pt x="1464449" y="2228926"/>
                </a:lnTo>
                <a:lnTo>
                  <a:pt x="1473200" y="2216226"/>
                </a:lnTo>
                <a:lnTo>
                  <a:pt x="1490726" y="2190826"/>
                </a:lnTo>
                <a:lnTo>
                  <a:pt x="1503006" y="2165426"/>
                </a:lnTo>
                <a:lnTo>
                  <a:pt x="1509141" y="2152726"/>
                </a:lnTo>
                <a:lnTo>
                  <a:pt x="1515287" y="2140026"/>
                </a:lnTo>
                <a:lnTo>
                  <a:pt x="1533448" y="2101926"/>
                </a:lnTo>
                <a:lnTo>
                  <a:pt x="1550098" y="2063826"/>
                </a:lnTo>
                <a:lnTo>
                  <a:pt x="1565211" y="2013026"/>
                </a:lnTo>
                <a:lnTo>
                  <a:pt x="1578825" y="1962226"/>
                </a:lnTo>
                <a:lnTo>
                  <a:pt x="1584871" y="1936826"/>
                </a:lnTo>
                <a:lnTo>
                  <a:pt x="1590916" y="1911426"/>
                </a:lnTo>
                <a:lnTo>
                  <a:pt x="1599565" y="1860626"/>
                </a:lnTo>
                <a:lnTo>
                  <a:pt x="1606638" y="1809826"/>
                </a:lnTo>
                <a:lnTo>
                  <a:pt x="1608467" y="1797126"/>
                </a:lnTo>
                <a:lnTo>
                  <a:pt x="1612138" y="1771726"/>
                </a:lnTo>
                <a:lnTo>
                  <a:pt x="1612925" y="1759026"/>
                </a:lnTo>
                <a:lnTo>
                  <a:pt x="1616075" y="1708226"/>
                </a:lnTo>
                <a:lnTo>
                  <a:pt x="1618437" y="1657426"/>
                </a:lnTo>
                <a:lnTo>
                  <a:pt x="1619224" y="1606626"/>
                </a:lnTo>
                <a:lnTo>
                  <a:pt x="1619224" y="1581226"/>
                </a:lnTo>
                <a:lnTo>
                  <a:pt x="1640027" y="1593926"/>
                </a:lnTo>
                <a:lnTo>
                  <a:pt x="1695183" y="1593926"/>
                </a:lnTo>
                <a:lnTo>
                  <a:pt x="1695653" y="1581226"/>
                </a:lnTo>
                <a:lnTo>
                  <a:pt x="1695500" y="1568526"/>
                </a:lnTo>
                <a:lnTo>
                  <a:pt x="1695284" y="1555826"/>
                </a:lnTo>
                <a:lnTo>
                  <a:pt x="1695145" y="1543126"/>
                </a:lnTo>
                <a:lnTo>
                  <a:pt x="1695754" y="1530426"/>
                </a:lnTo>
                <a:lnTo>
                  <a:pt x="1700415" y="1530426"/>
                </a:lnTo>
                <a:lnTo>
                  <a:pt x="1703235" y="1517726"/>
                </a:lnTo>
                <a:lnTo>
                  <a:pt x="1703679" y="1517726"/>
                </a:lnTo>
                <a:lnTo>
                  <a:pt x="1707261" y="1530426"/>
                </a:lnTo>
                <a:lnTo>
                  <a:pt x="1707832" y="1543126"/>
                </a:lnTo>
                <a:lnTo>
                  <a:pt x="1708226" y="1555826"/>
                </a:lnTo>
                <a:lnTo>
                  <a:pt x="1708404" y="1568526"/>
                </a:lnTo>
                <a:lnTo>
                  <a:pt x="1708264" y="1581226"/>
                </a:lnTo>
                <a:lnTo>
                  <a:pt x="1708150" y="1593926"/>
                </a:lnTo>
                <a:lnTo>
                  <a:pt x="1702219" y="1593926"/>
                </a:lnTo>
                <a:lnTo>
                  <a:pt x="1712861" y="1606626"/>
                </a:lnTo>
                <a:lnTo>
                  <a:pt x="1762467" y="1606626"/>
                </a:lnTo>
                <a:lnTo>
                  <a:pt x="1781060" y="1619326"/>
                </a:lnTo>
                <a:lnTo>
                  <a:pt x="1810410" y="1619326"/>
                </a:lnTo>
                <a:lnTo>
                  <a:pt x="1850796" y="1632026"/>
                </a:lnTo>
                <a:lnTo>
                  <a:pt x="1882990" y="1632026"/>
                </a:lnTo>
                <a:lnTo>
                  <a:pt x="1905546" y="1619326"/>
                </a:lnTo>
                <a:lnTo>
                  <a:pt x="1951050" y="1619326"/>
                </a:lnTo>
                <a:lnTo>
                  <a:pt x="1947875" y="1606626"/>
                </a:lnTo>
                <a:lnTo>
                  <a:pt x="1956003" y="1606626"/>
                </a:lnTo>
                <a:lnTo>
                  <a:pt x="1956739" y="1619326"/>
                </a:lnTo>
                <a:lnTo>
                  <a:pt x="1965223" y="1619326"/>
                </a:lnTo>
                <a:lnTo>
                  <a:pt x="1969604" y="1606626"/>
                </a:lnTo>
                <a:lnTo>
                  <a:pt x="1991118" y="1606626"/>
                </a:lnTo>
                <a:lnTo>
                  <a:pt x="2012238" y="1593926"/>
                </a:lnTo>
                <a:lnTo>
                  <a:pt x="2032965" y="1593926"/>
                </a:lnTo>
                <a:lnTo>
                  <a:pt x="2053297" y="1581226"/>
                </a:lnTo>
                <a:lnTo>
                  <a:pt x="2051850" y="1581226"/>
                </a:lnTo>
                <a:lnTo>
                  <a:pt x="2056549" y="1568526"/>
                </a:lnTo>
                <a:lnTo>
                  <a:pt x="2061718" y="1581226"/>
                </a:lnTo>
                <a:lnTo>
                  <a:pt x="2066163" y="1581226"/>
                </a:lnTo>
                <a:lnTo>
                  <a:pt x="2070582" y="1568526"/>
                </a:lnTo>
                <a:lnTo>
                  <a:pt x="2086508" y="1568526"/>
                </a:lnTo>
                <a:lnTo>
                  <a:pt x="2097836" y="1555826"/>
                </a:lnTo>
                <a:lnTo>
                  <a:pt x="2108962" y="1555826"/>
                </a:lnTo>
                <a:lnTo>
                  <a:pt x="2119871" y="1543126"/>
                </a:lnTo>
                <a:lnTo>
                  <a:pt x="2116988" y="1543126"/>
                </a:lnTo>
                <a:lnTo>
                  <a:pt x="2114385" y="1530426"/>
                </a:lnTo>
                <a:lnTo>
                  <a:pt x="2112048" y="1530426"/>
                </a:lnTo>
                <a:lnTo>
                  <a:pt x="2110003" y="1517726"/>
                </a:lnTo>
                <a:lnTo>
                  <a:pt x="2106142" y="1505026"/>
                </a:lnTo>
                <a:lnTo>
                  <a:pt x="2103399" y="1479626"/>
                </a:lnTo>
                <a:lnTo>
                  <a:pt x="2101748" y="1466926"/>
                </a:lnTo>
                <a:lnTo>
                  <a:pt x="2101202" y="1441526"/>
                </a:lnTo>
                <a:lnTo>
                  <a:pt x="2101265" y="1437855"/>
                </a:lnTo>
                <a:lnTo>
                  <a:pt x="2101265" y="1438224"/>
                </a:lnTo>
                <a:lnTo>
                  <a:pt x="2101748" y="1456004"/>
                </a:lnTo>
                <a:lnTo>
                  <a:pt x="2106142" y="1494104"/>
                </a:lnTo>
                <a:lnTo>
                  <a:pt x="2114372" y="1525854"/>
                </a:lnTo>
                <a:lnTo>
                  <a:pt x="2116988" y="1533474"/>
                </a:lnTo>
                <a:lnTo>
                  <a:pt x="2139238" y="1570304"/>
                </a:lnTo>
                <a:lnTo>
                  <a:pt x="2176919" y="1600784"/>
                </a:lnTo>
                <a:lnTo>
                  <a:pt x="2229383" y="1618564"/>
                </a:lnTo>
                <a:lnTo>
                  <a:pt x="2250643" y="1621104"/>
                </a:lnTo>
                <a:lnTo>
                  <a:pt x="2301519" y="1621104"/>
                </a:lnTo>
                <a:lnTo>
                  <a:pt x="2301557" y="1617294"/>
                </a:lnTo>
                <a:lnTo>
                  <a:pt x="2301684" y="1616024"/>
                </a:lnTo>
                <a:lnTo>
                  <a:pt x="2302637" y="1614754"/>
                </a:lnTo>
                <a:lnTo>
                  <a:pt x="2307907" y="1614754"/>
                </a:lnTo>
                <a:lnTo>
                  <a:pt x="2308580" y="1616024"/>
                </a:lnTo>
                <a:lnTo>
                  <a:pt x="2310371" y="1619834"/>
                </a:lnTo>
                <a:lnTo>
                  <a:pt x="2329154" y="1617294"/>
                </a:lnTo>
                <a:lnTo>
                  <a:pt x="2341905" y="1614754"/>
                </a:lnTo>
                <a:lnTo>
                  <a:pt x="2348280" y="1613484"/>
                </a:lnTo>
                <a:lnTo>
                  <a:pt x="2367724" y="1608404"/>
                </a:lnTo>
                <a:lnTo>
                  <a:pt x="2379599" y="1604594"/>
                </a:lnTo>
                <a:lnTo>
                  <a:pt x="2403322" y="1596974"/>
                </a:lnTo>
                <a:lnTo>
                  <a:pt x="2419045" y="1590624"/>
                </a:lnTo>
                <a:lnTo>
                  <a:pt x="2434691" y="1585544"/>
                </a:lnTo>
                <a:lnTo>
                  <a:pt x="2437803" y="1584274"/>
                </a:lnTo>
                <a:lnTo>
                  <a:pt x="2450249" y="1579194"/>
                </a:lnTo>
                <a:lnTo>
                  <a:pt x="2449322" y="1577924"/>
                </a:lnTo>
                <a:lnTo>
                  <a:pt x="2446693" y="1571574"/>
                </a:lnTo>
                <a:lnTo>
                  <a:pt x="2446705" y="1566494"/>
                </a:lnTo>
                <a:lnTo>
                  <a:pt x="2444013" y="1566494"/>
                </a:lnTo>
                <a:lnTo>
                  <a:pt x="2442768" y="1565224"/>
                </a:lnTo>
                <a:lnTo>
                  <a:pt x="2435745" y="1562684"/>
                </a:lnTo>
                <a:lnTo>
                  <a:pt x="2429941" y="1561414"/>
                </a:lnTo>
                <a:lnTo>
                  <a:pt x="2423337" y="1558874"/>
                </a:lnTo>
                <a:lnTo>
                  <a:pt x="2422918" y="1555064"/>
                </a:lnTo>
                <a:lnTo>
                  <a:pt x="2422233" y="1553794"/>
                </a:lnTo>
                <a:lnTo>
                  <a:pt x="2423096" y="1547444"/>
                </a:lnTo>
                <a:lnTo>
                  <a:pt x="2427351" y="1544904"/>
                </a:lnTo>
                <a:lnTo>
                  <a:pt x="2435999" y="1544904"/>
                </a:lnTo>
                <a:lnTo>
                  <a:pt x="2439822" y="1546174"/>
                </a:lnTo>
                <a:lnTo>
                  <a:pt x="2445080" y="1549984"/>
                </a:lnTo>
                <a:lnTo>
                  <a:pt x="2446693" y="1552524"/>
                </a:lnTo>
                <a:lnTo>
                  <a:pt x="2449144" y="1562684"/>
                </a:lnTo>
                <a:lnTo>
                  <a:pt x="2448864" y="1563954"/>
                </a:lnTo>
                <a:lnTo>
                  <a:pt x="2450681" y="1563954"/>
                </a:lnTo>
                <a:lnTo>
                  <a:pt x="2452154" y="1565224"/>
                </a:lnTo>
                <a:lnTo>
                  <a:pt x="2453360" y="1565224"/>
                </a:lnTo>
                <a:lnTo>
                  <a:pt x="2455024" y="1567764"/>
                </a:lnTo>
                <a:lnTo>
                  <a:pt x="2458224" y="1572844"/>
                </a:lnTo>
                <a:lnTo>
                  <a:pt x="2458974" y="1575384"/>
                </a:lnTo>
                <a:lnTo>
                  <a:pt x="2482050" y="1565224"/>
                </a:lnTo>
                <a:lnTo>
                  <a:pt x="2493518" y="1558874"/>
                </a:lnTo>
                <a:lnTo>
                  <a:pt x="2504922" y="1553794"/>
                </a:lnTo>
                <a:lnTo>
                  <a:pt x="2521826" y="1544904"/>
                </a:lnTo>
                <a:lnTo>
                  <a:pt x="2529078" y="1541094"/>
                </a:lnTo>
                <a:lnTo>
                  <a:pt x="2543987" y="1532204"/>
                </a:lnTo>
                <a:lnTo>
                  <a:pt x="2552509" y="1527124"/>
                </a:lnTo>
                <a:lnTo>
                  <a:pt x="2557056" y="1524584"/>
                </a:lnTo>
                <a:lnTo>
                  <a:pt x="2563876" y="1520774"/>
                </a:lnTo>
                <a:lnTo>
                  <a:pt x="2575229" y="1514424"/>
                </a:lnTo>
                <a:lnTo>
                  <a:pt x="2584399" y="1508074"/>
                </a:lnTo>
                <a:lnTo>
                  <a:pt x="2597239" y="1499184"/>
                </a:lnTo>
                <a:lnTo>
                  <a:pt x="2596286" y="1496644"/>
                </a:lnTo>
                <a:lnTo>
                  <a:pt x="2595422" y="1494104"/>
                </a:lnTo>
                <a:lnTo>
                  <a:pt x="2594762" y="1490294"/>
                </a:lnTo>
                <a:lnTo>
                  <a:pt x="2597670" y="1487754"/>
                </a:lnTo>
                <a:lnTo>
                  <a:pt x="2599131" y="1485214"/>
                </a:lnTo>
                <a:lnTo>
                  <a:pt x="2600337" y="1489024"/>
                </a:lnTo>
                <a:lnTo>
                  <a:pt x="2601874" y="1491564"/>
                </a:lnTo>
                <a:lnTo>
                  <a:pt x="2602776" y="1495374"/>
                </a:lnTo>
                <a:lnTo>
                  <a:pt x="2626385" y="1478864"/>
                </a:lnTo>
                <a:lnTo>
                  <a:pt x="2631084" y="1486484"/>
                </a:lnTo>
                <a:lnTo>
                  <a:pt x="2669222" y="1530934"/>
                </a:lnTo>
                <a:lnTo>
                  <a:pt x="2723299" y="1572844"/>
                </a:lnTo>
                <a:lnTo>
                  <a:pt x="2759837" y="1593164"/>
                </a:lnTo>
                <a:lnTo>
                  <a:pt x="2771356" y="1598244"/>
                </a:lnTo>
                <a:lnTo>
                  <a:pt x="2773222" y="1596974"/>
                </a:lnTo>
                <a:lnTo>
                  <a:pt x="2775254" y="1595704"/>
                </a:lnTo>
                <a:lnTo>
                  <a:pt x="2776791" y="1595704"/>
                </a:lnTo>
                <a:lnTo>
                  <a:pt x="2776791" y="1599514"/>
                </a:lnTo>
                <a:lnTo>
                  <a:pt x="2789517" y="1604594"/>
                </a:lnTo>
                <a:lnTo>
                  <a:pt x="2816009" y="1612214"/>
                </a:lnTo>
                <a:lnTo>
                  <a:pt x="2829788" y="1614754"/>
                </a:lnTo>
                <a:lnTo>
                  <a:pt x="2828785" y="1613484"/>
                </a:lnTo>
                <a:lnTo>
                  <a:pt x="2829560" y="1609674"/>
                </a:lnTo>
                <a:lnTo>
                  <a:pt x="2829547" y="1605864"/>
                </a:lnTo>
                <a:lnTo>
                  <a:pt x="2831985" y="1603324"/>
                </a:lnTo>
                <a:lnTo>
                  <a:pt x="2835579" y="1598244"/>
                </a:lnTo>
                <a:lnTo>
                  <a:pt x="2837078" y="1598244"/>
                </a:lnTo>
                <a:lnTo>
                  <a:pt x="2845079" y="1604594"/>
                </a:lnTo>
                <a:lnTo>
                  <a:pt x="2839669" y="1610944"/>
                </a:lnTo>
                <a:lnTo>
                  <a:pt x="2835033" y="1616024"/>
                </a:lnTo>
                <a:lnTo>
                  <a:pt x="2834157" y="1616024"/>
                </a:lnTo>
                <a:lnTo>
                  <a:pt x="2850921" y="1618564"/>
                </a:lnTo>
                <a:lnTo>
                  <a:pt x="2885910" y="1621104"/>
                </a:lnTo>
                <a:lnTo>
                  <a:pt x="2928645" y="1621104"/>
                </a:lnTo>
                <a:lnTo>
                  <a:pt x="2977146" y="1613484"/>
                </a:lnTo>
                <a:lnTo>
                  <a:pt x="3020860" y="1599514"/>
                </a:lnTo>
                <a:lnTo>
                  <a:pt x="3031439" y="1595704"/>
                </a:lnTo>
                <a:lnTo>
                  <a:pt x="3048012" y="1589354"/>
                </a:lnTo>
                <a:lnTo>
                  <a:pt x="3093021" y="1566494"/>
                </a:lnTo>
                <a:lnTo>
                  <a:pt x="3136188" y="1539824"/>
                </a:lnTo>
                <a:lnTo>
                  <a:pt x="3170682" y="1515694"/>
                </a:lnTo>
                <a:lnTo>
                  <a:pt x="3174085" y="1513154"/>
                </a:lnTo>
                <a:lnTo>
                  <a:pt x="3177489" y="1510614"/>
                </a:lnTo>
                <a:lnTo>
                  <a:pt x="3188157" y="1501724"/>
                </a:lnTo>
                <a:lnTo>
                  <a:pt x="3197301" y="1494104"/>
                </a:lnTo>
                <a:lnTo>
                  <a:pt x="3203651" y="1489024"/>
                </a:lnTo>
                <a:lnTo>
                  <a:pt x="3208413" y="1485214"/>
                </a:lnTo>
                <a:lnTo>
                  <a:pt x="3216351" y="1478864"/>
                </a:lnTo>
                <a:lnTo>
                  <a:pt x="3234652" y="1462354"/>
                </a:lnTo>
                <a:lnTo>
                  <a:pt x="3252203" y="1445844"/>
                </a:lnTo>
                <a:lnTo>
                  <a:pt x="3254870" y="1443304"/>
                </a:lnTo>
                <a:lnTo>
                  <a:pt x="3256203" y="1442034"/>
                </a:lnTo>
                <a:lnTo>
                  <a:pt x="3258858" y="1439494"/>
                </a:lnTo>
                <a:lnTo>
                  <a:pt x="3265474" y="1431874"/>
                </a:lnTo>
                <a:lnTo>
                  <a:pt x="3278581" y="1419174"/>
                </a:lnTo>
                <a:lnTo>
                  <a:pt x="3301619" y="1464894"/>
                </a:lnTo>
                <a:lnTo>
                  <a:pt x="3330384" y="1505534"/>
                </a:lnTo>
                <a:lnTo>
                  <a:pt x="3379470" y="1553794"/>
                </a:lnTo>
                <a:lnTo>
                  <a:pt x="3439464" y="1590624"/>
                </a:lnTo>
                <a:lnTo>
                  <a:pt x="3489109" y="1608404"/>
                </a:lnTo>
                <a:lnTo>
                  <a:pt x="3488410" y="1607134"/>
                </a:lnTo>
                <a:lnTo>
                  <a:pt x="3490785" y="1599514"/>
                </a:lnTo>
                <a:lnTo>
                  <a:pt x="3492144" y="1593164"/>
                </a:lnTo>
                <a:lnTo>
                  <a:pt x="3494100" y="1588084"/>
                </a:lnTo>
                <a:lnTo>
                  <a:pt x="3497656" y="1588084"/>
                </a:lnTo>
                <a:lnTo>
                  <a:pt x="3502583" y="1593164"/>
                </a:lnTo>
                <a:lnTo>
                  <a:pt x="3504107" y="1604594"/>
                </a:lnTo>
                <a:lnTo>
                  <a:pt x="3502622" y="1612214"/>
                </a:lnTo>
                <a:lnTo>
                  <a:pt x="3545725" y="1619834"/>
                </a:lnTo>
                <a:lnTo>
                  <a:pt x="3568509" y="1621104"/>
                </a:lnTo>
                <a:lnTo>
                  <a:pt x="3615626" y="1621104"/>
                </a:lnTo>
                <a:lnTo>
                  <a:pt x="3608006" y="1614754"/>
                </a:lnTo>
                <a:lnTo>
                  <a:pt x="3609416" y="1612214"/>
                </a:lnTo>
                <a:lnTo>
                  <a:pt x="3611118" y="1608404"/>
                </a:lnTo>
                <a:lnTo>
                  <a:pt x="3612286" y="1608404"/>
                </a:lnTo>
                <a:lnTo>
                  <a:pt x="3615436" y="1609674"/>
                </a:lnTo>
                <a:lnTo>
                  <a:pt x="3618255" y="1612214"/>
                </a:lnTo>
                <a:lnTo>
                  <a:pt x="3621189" y="1614754"/>
                </a:lnTo>
                <a:lnTo>
                  <a:pt x="3617023" y="1621104"/>
                </a:lnTo>
                <a:lnTo>
                  <a:pt x="3638461" y="1619834"/>
                </a:lnTo>
                <a:lnTo>
                  <a:pt x="3659797" y="1617294"/>
                </a:lnTo>
                <a:lnTo>
                  <a:pt x="3702126" y="1609674"/>
                </a:lnTo>
                <a:lnTo>
                  <a:pt x="3706609" y="1608404"/>
                </a:lnTo>
                <a:lnTo>
                  <a:pt x="3755491" y="1594434"/>
                </a:lnTo>
                <a:lnTo>
                  <a:pt x="3774059" y="1588084"/>
                </a:lnTo>
                <a:lnTo>
                  <a:pt x="3781488" y="1585544"/>
                </a:lnTo>
                <a:lnTo>
                  <a:pt x="3832009" y="1565224"/>
                </a:lnTo>
                <a:lnTo>
                  <a:pt x="3834727" y="1563954"/>
                </a:lnTo>
                <a:lnTo>
                  <a:pt x="3845572" y="1558874"/>
                </a:lnTo>
                <a:lnTo>
                  <a:pt x="3856431" y="1553794"/>
                </a:lnTo>
                <a:lnTo>
                  <a:pt x="3896563" y="1532204"/>
                </a:lnTo>
                <a:lnTo>
                  <a:pt x="3928630" y="1512824"/>
                </a:lnTo>
                <a:lnTo>
                  <a:pt x="3924147" y="1505534"/>
                </a:lnTo>
                <a:lnTo>
                  <a:pt x="3927068" y="1502994"/>
                </a:lnTo>
                <a:lnTo>
                  <a:pt x="3929888" y="1500454"/>
                </a:lnTo>
                <a:lnTo>
                  <a:pt x="3932999" y="1499184"/>
                </a:lnTo>
                <a:lnTo>
                  <a:pt x="3934218" y="1499184"/>
                </a:lnTo>
                <a:lnTo>
                  <a:pt x="3935920" y="1502994"/>
                </a:lnTo>
                <a:lnTo>
                  <a:pt x="3937317" y="1505534"/>
                </a:lnTo>
                <a:lnTo>
                  <a:pt x="3930561" y="1511579"/>
                </a:lnTo>
                <a:lnTo>
                  <a:pt x="3947972" y="1500454"/>
                </a:lnTo>
                <a:lnTo>
                  <a:pt x="3949890" y="1499184"/>
                </a:lnTo>
                <a:lnTo>
                  <a:pt x="3969054" y="1486484"/>
                </a:lnTo>
                <a:lnTo>
                  <a:pt x="3987368" y="1475054"/>
                </a:lnTo>
                <a:lnTo>
                  <a:pt x="3989400" y="1473784"/>
                </a:lnTo>
                <a:lnTo>
                  <a:pt x="4012527" y="1456004"/>
                </a:lnTo>
                <a:lnTo>
                  <a:pt x="4025747" y="1445844"/>
                </a:lnTo>
                <a:lnTo>
                  <a:pt x="4027360" y="1444574"/>
                </a:lnTo>
                <a:lnTo>
                  <a:pt x="4041889" y="1433144"/>
                </a:lnTo>
                <a:lnTo>
                  <a:pt x="4059656" y="1419174"/>
                </a:lnTo>
                <a:lnTo>
                  <a:pt x="4061269" y="1417904"/>
                </a:lnTo>
                <a:lnTo>
                  <a:pt x="4095978" y="1388694"/>
                </a:lnTo>
                <a:lnTo>
                  <a:pt x="4129875" y="1356944"/>
                </a:lnTo>
                <a:lnTo>
                  <a:pt x="4133697" y="1353134"/>
                </a:lnTo>
                <a:lnTo>
                  <a:pt x="4145140" y="1341704"/>
                </a:lnTo>
                <a:lnTo>
                  <a:pt x="4162945" y="132392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object 31"/>
          <p:cNvGrpSpPr/>
          <p:nvPr/>
        </p:nvGrpSpPr>
        <p:grpSpPr>
          <a:xfrm>
            <a:off x="4968721" y="2332889"/>
            <a:ext cx="2407920" cy="1828800"/>
            <a:chOff x="4968721" y="2332889"/>
            <a:chExt cx="2407920" cy="1828800"/>
          </a:xfrm>
        </p:grpSpPr>
        <p:sp>
          <p:nvSpPr>
            <p:cNvPr id="32" name="object 32"/>
            <p:cNvSpPr/>
            <p:nvPr/>
          </p:nvSpPr>
          <p:spPr>
            <a:xfrm>
              <a:off x="4968710" y="2332900"/>
              <a:ext cx="2407920" cy="1828800"/>
            </a:xfrm>
            <a:custGeom>
              <a:avLst/>
              <a:gdLst/>
              <a:ahLst/>
              <a:cxnLst/>
              <a:rect l="l" t="t" r="r" b="b"/>
              <a:pathLst>
                <a:path w="2407920" h="1828800">
                  <a:moveTo>
                    <a:pt x="1157033" y="1384300"/>
                  </a:moveTo>
                  <a:lnTo>
                    <a:pt x="1155433" y="1384300"/>
                  </a:lnTo>
                  <a:lnTo>
                    <a:pt x="1155763" y="1385163"/>
                  </a:lnTo>
                  <a:lnTo>
                    <a:pt x="1157033" y="1384300"/>
                  </a:lnTo>
                  <a:close/>
                </a:path>
                <a:path w="2407920" h="1828800">
                  <a:moveTo>
                    <a:pt x="1192898" y="1358900"/>
                  </a:moveTo>
                  <a:lnTo>
                    <a:pt x="1185252" y="1358900"/>
                  </a:lnTo>
                  <a:lnTo>
                    <a:pt x="1184719" y="1362405"/>
                  </a:lnTo>
                  <a:lnTo>
                    <a:pt x="1192898" y="1358900"/>
                  </a:lnTo>
                  <a:close/>
                </a:path>
                <a:path w="2407920" h="1828800">
                  <a:moveTo>
                    <a:pt x="1410906" y="1433322"/>
                  </a:moveTo>
                  <a:lnTo>
                    <a:pt x="1410246" y="1433830"/>
                  </a:lnTo>
                  <a:lnTo>
                    <a:pt x="1410703" y="1435100"/>
                  </a:lnTo>
                  <a:lnTo>
                    <a:pt x="1410906" y="1433322"/>
                  </a:lnTo>
                  <a:close/>
                </a:path>
                <a:path w="2407920" h="1828800">
                  <a:moveTo>
                    <a:pt x="2038794" y="1134071"/>
                  </a:moveTo>
                  <a:lnTo>
                    <a:pt x="2037499" y="1134960"/>
                  </a:lnTo>
                  <a:lnTo>
                    <a:pt x="2037499" y="1136230"/>
                  </a:lnTo>
                  <a:lnTo>
                    <a:pt x="2038324" y="1136230"/>
                  </a:lnTo>
                  <a:lnTo>
                    <a:pt x="2038794" y="1134071"/>
                  </a:lnTo>
                  <a:close/>
                </a:path>
                <a:path w="2407920" h="1828800">
                  <a:moveTo>
                    <a:pt x="2407742" y="1089240"/>
                  </a:moveTo>
                  <a:lnTo>
                    <a:pt x="2406713" y="1087970"/>
                  </a:lnTo>
                  <a:lnTo>
                    <a:pt x="2401608" y="1081620"/>
                  </a:lnTo>
                  <a:lnTo>
                    <a:pt x="2391397" y="1068920"/>
                  </a:lnTo>
                  <a:lnTo>
                    <a:pt x="2363406" y="1035900"/>
                  </a:lnTo>
                  <a:lnTo>
                    <a:pt x="2340445" y="1010158"/>
                  </a:lnTo>
                  <a:lnTo>
                    <a:pt x="2340445" y="1095590"/>
                  </a:lnTo>
                  <a:lnTo>
                    <a:pt x="2337524" y="1098130"/>
                  </a:lnTo>
                  <a:lnTo>
                    <a:pt x="2334691" y="1100670"/>
                  </a:lnTo>
                  <a:lnTo>
                    <a:pt x="2331593" y="1101940"/>
                  </a:lnTo>
                  <a:lnTo>
                    <a:pt x="2330361" y="1101940"/>
                  </a:lnTo>
                  <a:lnTo>
                    <a:pt x="2328672" y="1098130"/>
                  </a:lnTo>
                  <a:lnTo>
                    <a:pt x="2327262" y="1095590"/>
                  </a:lnTo>
                  <a:lnTo>
                    <a:pt x="2332990" y="1090510"/>
                  </a:lnTo>
                  <a:lnTo>
                    <a:pt x="2335758" y="1087970"/>
                  </a:lnTo>
                  <a:lnTo>
                    <a:pt x="2340445" y="1095590"/>
                  </a:lnTo>
                  <a:lnTo>
                    <a:pt x="2340445" y="1010158"/>
                  </a:lnTo>
                  <a:lnTo>
                    <a:pt x="2329281" y="997800"/>
                  </a:lnTo>
                  <a:lnTo>
                    <a:pt x="2328138" y="996530"/>
                  </a:lnTo>
                  <a:lnTo>
                    <a:pt x="2327630" y="995997"/>
                  </a:lnTo>
                  <a:lnTo>
                    <a:pt x="2327630" y="1005420"/>
                  </a:lnTo>
                  <a:lnTo>
                    <a:pt x="2326221" y="1007960"/>
                  </a:lnTo>
                  <a:lnTo>
                    <a:pt x="2324519" y="1011770"/>
                  </a:lnTo>
                  <a:lnTo>
                    <a:pt x="2323338" y="1011770"/>
                  </a:lnTo>
                  <a:lnTo>
                    <a:pt x="2320188" y="1010500"/>
                  </a:lnTo>
                  <a:lnTo>
                    <a:pt x="2317369" y="1007960"/>
                  </a:lnTo>
                  <a:lnTo>
                    <a:pt x="2314435" y="1005420"/>
                  </a:lnTo>
                  <a:lnTo>
                    <a:pt x="2315997" y="1002880"/>
                  </a:lnTo>
                  <a:lnTo>
                    <a:pt x="2319121" y="997800"/>
                  </a:lnTo>
                  <a:lnTo>
                    <a:pt x="2327630" y="1005420"/>
                  </a:lnTo>
                  <a:lnTo>
                    <a:pt x="2327630" y="995997"/>
                  </a:lnTo>
                  <a:lnTo>
                    <a:pt x="2322195" y="990180"/>
                  </a:lnTo>
                  <a:lnTo>
                    <a:pt x="2300884" y="967384"/>
                  </a:lnTo>
                  <a:lnTo>
                    <a:pt x="2300884" y="1075270"/>
                  </a:lnTo>
                  <a:lnTo>
                    <a:pt x="2297950" y="1077810"/>
                  </a:lnTo>
                  <a:lnTo>
                    <a:pt x="2295131" y="1080350"/>
                  </a:lnTo>
                  <a:lnTo>
                    <a:pt x="2292019" y="1081620"/>
                  </a:lnTo>
                  <a:lnTo>
                    <a:pt x="2290800" y="1081620"/>
                  </a:lnTo>
                  <a:lnTo>
                    <a:pt x="2289098" y="1077810"/>
                  </a:lnTo>
                  <a:lnTo>
                    <a:pt x="2287689" y="1075270"/>
                  </a:lnTo>
                  <a:lnTo>
                    <a:pt x="2290622" y="1074000"/>
                  </a:lnTo>
                  <a:lnTo>
                    <a:pt x="2293442" y="1070190"/>
                  </a:lnTo>
                  <a:lnTo>
                    <a:pt x="2296541" y="1068920"/>
                  </a:lnTo>
                  <a:lnTo>
                    <a:pt x="2297773" y="1068920"/>
                  </a:lnTo>
                  <a:lnTo>
                    <a:pt x="2299474" y="1074000"/>
                  </a:lnTo>
                  <a:lnTo>
                    <a:pt x="2300884" y="1075270"/>
                  </a:lnTo>
                  <a:lnTo>
                    <a:pt x="2300884" y="967384"/>
                  </a:lnTo>
                  <a:lnTo>
                    <a:pt x="2299639" y="966050"/>
                  </a:lnTo>
                  <a:lnTo>
                    <a:pt x="2279053" y="945730"/>
                  </a:lnTo>
                  <a:lnTo>
                    <a:pt x="2276475" y="943190"/>
                  </a:lnTo>
                  <a:lnTo>
                    <a:pt x="2270048" y="936840"/>
                  </a:lnTo>
                  <a:lnTo>
                    <a:pt x="2261311" y="929271"/>
                  </a:lnTo>
                  <a:lnTo>
                    <a:pt x="2261311" y="995260"/>
                  </a:lnTo>
                  <a:lnTo>
                    <a:pt x="2252815" y="1002880"/>
                  </a:lnTo>
                  <a:lnTo>
                    <a:pt x="2248141" y="995260"/>
                  </a:lnTo>
                  <a:lnTo>
                    <a:pt x="2251062" y="993990"/>
                  </a:lnTo>
                  <a:lnTo>
                    <a:pt x="2253881" y="990180"/>
                  </a:lnTo>
                  <a:lnTo>
                    <a:pt x="2258212" y="990180"/>
                  </a:lnTo>
                  <a:lnTo>
                    <a:pt x="2259914" y="993990"/>
                  </a:lnTo>
                  <a:lnTo>
                    <a:pt x="2261311" y="995260"/>
                  </a:lnTo>
                  <a:lnTo>
                    <a:pt x="2261311" y="929271"/>
                  </a:lnTo>
                  <a:lnTo>
                    <a:pt x="2239289" y="910170"/>
                  </a:lnTo>
                  <a:lnTo>
                    <a:pt x="2235200" y="906919"/>
                  </a:lnTo>
                  <a:lnTo>
                    <a:pt x="2235200" y="1005420"/>
                  </a:lnTo>
                  <a:lnTo>
                    <a:pt x="2234857" y="1010500"/>
                  </a:lnTo>
                  <a:lnTo>
                    <a:pt x="2233955" y="1016850"/>
                  </a:lnTo>
                  <a:lnTo>
                    <a:pt x="2232380" y="1023200"/>
                  </a:lnTo>
                  <a:lnTo>
                    <a:pt x="2230526" y="1029550"/>
                  </a:lnTo>
                  <a:lnTo>
                    <a:pt x="2228723" y="1035900"/>
                  </a:lnTo>
                  <a:lnTo>
                    <a:pt x="2226919" y="1029550"/>
                  </a:lnTo>
                  <a:lnTo>
                    <a:pt x="2225052" y="1023200"/>
                  </a:lnTo>
                  <a:lnTo>
                    <a:pt x="2223490" y="1016850"/>
                  </a:lnTo>
                  <a:lnTo>
                    <a:pt x="2222576" y="1010500"/>
                  </a:lnTo>
                  <a:lnTo>
                    <a:pt x="2222246" y="1005420"/>
                  </a:lnTo>
                  <a:lnTo>
                    <a:pt x="2226513" y="1000340"/>
                  </a:lnTo>
                  <a:lnTo>
                    <a:pt x="2228723" y="995260"/>
                  </a:lnTo>
                  <a:lnTo>
                    <a:pt x="2230920" y="1000340"/>
                  </a:lnTo>
                  <a:lnTo>
                    <a:pt x="2235200" y="1005420"/>
                  </a:lnTo>
                  <a:lnTo>
                    <a:pt x="2235200" y="906919"/>
                  </a:lnTo>
                  <a:lnTo>
                    <a:pt x="2216962" y="892390"/>
                  </a:lnTo>
                  <a:lnTo>
                    <a:pt x="2207387" y="884770"/>
                  </a:lnTo>
                  <a:lnTo>
                    <a:pt x="2205647" y="883500"/>
                  </a:lnTo>
                  <a:lnTo>
                    <a:pt x="2174329" y="860640"/>
                  </a:lnTo>
                  <a:lnTo>
                    <a:pt x="2156409" y="849350"/>
                  </a:lnTo>
                  <a:lnTo>
                    <a:pt x="2156409" y="865720"/>
                  </a:lnTo>
                  <a:lnTo>
                    <a:pt x="2155253" y="874610"/>
                  </a:lnTo>
                  <a:lnTo>
                    <a:pt x="2151570" y="882230"/>
                  </a:lnTo>
                  <a:lnTo>
                    <a:pt x="2151075" y="882230"/>
                  </a:lnTo>
                  <a:lnTo>
                    <a:pt x="2150376" y="883500"/>
                  </a:lnTo>
                  <a:lnTo>
                    <a:pt x="2149297" y="883500"/>
                  </a:lnTo>
                  <a:lnTo>
                    <a:pt x="2147684" y="882230"/>
                  </a:lnTo>
                  <a:lnTo>
                    <a:pt x="2147125" y="882230"/>
                  </a:lnTo>
                  <a:lnTo>
                    <a:pt x="2144877" y="878420"/>
                  </a:lnTo>
                  <a:lnTo>
                    <a:pt x="2143366" y="875880"/>
                  </a:lnTo>
                  <a:lnTo>
                    <a:pt x="2142807" y="872070"/>
                  </a:lnTo>
                  <a:lnTo>
                    <a:pt x="2142629" y="870889"/>
                  </a:lnTo>
                  <a:lnTo>
                    <a:pt x="2142629" y="935570"/>
                  </a:lnTo>
                  <a:lnTo>
                    <a:pt x="2137930" y="943190"/>
                  </a:lnTo>
                  <a:lnTo>
                    <a:pt x="2129447" y="935570"/>
                  </a:lnTo>
                  <a:lnTo>
                    <a:pt x="2130844" y="934300"/>
                  </a:lnTo>
                  <a:lnTo>
                    <a:pt x="2132546" y="929220"/>
                  </a:lnTo>
                  <a:lnTo>
                    <a:pt x="2133689" y="929220"/>
                  </a:lnTo>
                  <a:lnTo>
                    <a:pt x="2136876" y="930490"/>
                  </a:lnTo>
                  <a:lnTo>
                    <a:pt x="2139696" y="934300"/>
                  </a:lnTo>
                  <a:lnTo>
                    <a:pt x="2142629" y="935570"/>
                  </a:lnTo>
                  <a:lnTo>
                    <a:pt x="2142629" y="870889"/>
                  </a:lnTo>
                  <a:lnTo>
                    <a:pt x="2142045" y="866990"/>
                  </a:lnTo>
                  <a:lnTo>
                    <a:pt x="2142185" y="865720"/>
                  </a:lnTo>
                  <a:lnTo>
                    <a:pt x="2143201" y="856830"/>
                  </a:lnTo>
                  <a:lnTo>
                    <a:pt x="2146884" y="850480"/>
                  </a:lnTo>
                  <a:lnTo>
                    <a:pt x="2147481" y="849210"/>
                  </a:lnTo>
                  <a:lnTo>
                    <a:pt x="2151265" y="849210"/>
                  </a:lnTo>
                  <a:lnTo>
                    <a:pt x="2155075" y="855560"/>
                  </a:lnTo>
                  <a:lnTo>
                    <a:pt x="2156409" y="865720"/>
                  </a:lnTo>
                  <a:lnTo>
                    <a:pt x="2156409" y="849350"/>
                  </a:lnTo>
                  <a:lnTo>
                    <a:pt x="2156193" y="849210"/>
                  </a:lnTo>
                  <a:lnTo>
                    <a:pt x="2140064" y="839050"/>
                  </a:lnTo>
                  <a:lnTo>
                    <a:pt x="2104593" y="820000"/>
                  </a:lnTo>
                  <a:lnTo>
                    <a:pt x="2077059" y="806665"/>
                  </a:lnTo>
                  <a:lnTo>
                    <a:pt x="2077059" y="886040"/>
                  </a:lnTo>
                  <a:lnTo>
                    <a:pt x="2075649" y="887310"/>
                  </a:lnTo>
                  <a:lnTo>
                    <a:pt x="2073948" y="892390"/>
                  </a:lnTo>
                  <a:lnTo>
                    <a:pt x="2072817" y="892390"/>
                  </a:lnTo>
                  <a:lnTo>
                    <a:pt x="2069617" y="891120"/>
                  </a:lnTo>
                  <a:lnTo>
                    <a:pt x="2066798" y="887310"/>
                  </a:lnTo>
                  <a:lnTo>
                    <a:pt x="2063877" y="886040"/>
                  </a:lnTo>
                  <a:lnTo>
                    <a:pt x="2068563" y="878420"/>
                  </a:lnTo>
                  <a:lnTo>
                    <a:pt x="2077059" y="886040"/>
                  </a:lnTo>
                  <a:lnTo>
                    <a:pt x="2077059" y="806665"/>
                  </a:lnTo>
                  <a:lnTo>
                    <a:pt x="2067902" y="802220"/>
                  </a:lnTo>
                  <a:lnTo>
                    <a:pt x="2052116" y="795870"/>
                  </a:lnTo>
                  <a:lnTo>
                    <a:pt x="2035263" y="789101"/>
                  </a:lnTo>
                  <a:lnTo>
                    <a:pt x="2035263" y="1039710"/>
                  </a:lnTo>
                  <a:lnTo>
                    <a:pt x="2034324" y="1046060"/>
                  </a:lnTo>
                  <a:lnTo>
                    <a:pt x="2030907" y="1054950"/>
                  </a:lnTo>
                  <a:lnTo>
                    <a:pt x="2026208" y="1048600"/>
                  </a:lnTo>
                  <a:lnTo>
                    <a:pt x="2027148" y="1046060"/>
                  </a:lnTo>
                  <a:lnTo>
                    <a:pt x="2030907" y="1035900"/>
                  </a:lnTo>
                  <a:lnTo>
                    <a:pt x="2035263" y="1039710"/>
                  </a:lnTo>
                  <a:lnTo>
                    <a:pt x="2035263" y="789101"/>
                  </a:lnTo>
                  <a:lnTo>
                    <a:pt x="2030006" y="786980"/>
                  </a:lnTo>
                  <a:lnTo>
                    <a:pt x="2025599" y="785710"/>
                  </a:lnTo>
                  <a:lnTo>
                    <a:pt x="2022081" y="784720"/>
                  </a:lnTo>
                  <a:lnTo>
                    <a:pt x="2022081" y="950810"/>
                  </a:lnTo>
                  <a:lnTo>
                    <a:pt x="2019173" y="953350"/>
                  </a:lnTo>
                  <a:lnTo>
                    <a:pt x="2017712" y="955890"/>
                  </a:lnTo>
                  <a:lnTo>
                    <a:pt x="2016252" y="950810"/>
                  </a:lnTo>
                  <a:lnTo>
                    <a:pt x="2014270" y="947000"/>
                  </a:lnTo>
                  <a:lnTo>
                    <a:pt x="2013597" y="941920"/>
                  </a:lnTo>
                  <a:lnTo>
                    <a:pt x="2013343" y="940650"/>
                  </a:lnTo>
                  <a:lnTo>
                    <a:pt x="2016252" y="938110"/>
                  </a:lnTo>
                  <a:lnTo>
                    <a:pt x="2017712" y="935570"/>
                  </a:lnTo>
                  <a:lnTo>
                    <a:pt x="2019173" y="939380"/>
                  </a:lnTo>
                  <a:lnTo>
                    <a:pt x="2021154" y="944460"/>
                  </a:lnTo>
                  <a:lnTo>
                    <a:pt x="2021827" y="948270"/>
                  </a:lnTo>
                  <a:lnTo>
                    <a:pt x="2022081" y="950810"/>
                  </a:lnTo>
                  <a:lnTo>
                    <a:pt x="2022081" y="784720"/>
                  </a:lnTo>
                  <a:lnTo>
                    <a:pt x="1976335" y="771740"/>
                  </a:lnTo>
                  <a:lnTo>
                    <a:pt x="1957882" y="767930"/>
                  </a:lnTo>
                  <a:lnTo>
                    <a:pt x="1957793" y="770470"/>
                  </a:lnTo>
                  <a:lnTo>
                    <a:pt x="1956930" y="776820"/>
                  </a:lnTo>
                  <a:lnTo>
                    <a:pt x="1953602" y="780630"/>
                  </a:lnTo>
                  <a:lnTo>
                    <a:pt x="1951405" y="785710"/>
                  </a:lnTo>
                  <a:lnTo>
                    <a:pt x="1946694" y="775550"/>
                  </a:lnTo>
                  <a:lnTo>
                    <a:pt x="1943760" y="769200"/>
                  </a:lnTo>
                  <a:lnTo>
                    <a:pt x="1944624" y="766660"/>
                  </a:lnTo>
                  <a:lnTo>
                    <a:pt x="1942947" y="766445"/>
                  </a:lnTo>
                  <a:lnTo>
                    <a:pt x="1942947" y="790790"/>
                  </a:lnTo>
                  <a:lnTo>
                    <a:pt x="1940064" y="793330"/>
                  </a:lnTo>
                  <a:lnTo>
                    <a:pt x="1938578" y="795870"/>
                  </a:lnTo>
                  <a:lnTo>
                    <a:pt x="1937118" y="790790"/>
                  </a:lnTo>
                  <a:lnTo>
                    <a:pt x="1935149" y="786980"/>
                  </a:lnTo>
                  <a:lnTo>
                    <a:pt x="1934222" y="780630"/>
                  </a:lnTo>
                  <a:lnTo>
                    <a:pt x="1937118" y="778090"/>
                  </a:lnTo>
                  <a:lnTo>
                    <a:pt x="1938578" y="775550"/>
                  </a:lnTo>
                  <a:lnTo>
                    <a:pt x="1940052" y="780630"/>
                  </a:lnTo>
                  <a:lnTo>
                    <a:pt x="1942020" y="784440"/>
                  </a:lnTo>
                  <a:lnTo>
                    <a:pt x="1942719" y="789520"/>
                  </a:lnTo>
                  <a:lnTo>
                    <a:pt x="1942947" y="790790"/>
                  </a:lnTo>
                  <a:lnTo>
                    <a:pt x="1942947" y="766445"/>
                  </a:lnTo>
                  <a:lnTo>
                    <a:pt x="1929765" y="764743"/>
                  </a:lnTo>
                  <a:lnTo>
                    <a:pt x="1929765" y="1110830"/>
                  </a:lnTo>
                  <a:lnTo>
                    <a:pt x="1926945" y="1113370"/>
                  </a:lnTo>
                  <a:lnTo>
                    <a:pt x="1925459" y="1114640"/>
                  </a:lnTo>
                  <a:lnTo>
                    <a:pt x="1925789" y="1122260"/>
                  </a:lnTo>
                  <a:lnTo>
                    <a:pt x="1925904" y="1143850"/>
                  </a:lnTo>
                  <a:lnTo>
                    <a:pt x="1922665" y="1194650"/>
                  </a:lnTo>
                  <a:lnTo>
                    <a:pt x="1912594" y="1253070"/>
                  </a:lnTo>
                  <a:lnTo>
                    <a:pt x="1908987" y="1267040"/>
                  </a:lnTo>
                  <a:lnTo>
                    <a:pt x="1907082" y="1274660"/>
                  </a:lnTo>
                  <a:lnTo>
                    <a:pt x="1905101" y="1282280"/>
                  </a:lnTo>
                  <a:lnTo>
                    <a:pt x="1905596" y="1288630"/>
                  </a:lnTo>
                  <a:lnTo>
                    <a:pt x="1905736" y="1296250"/>
                  </a:lnTo>
                  <a:lnTo>
                    <a:pt x="1905533" y="1302600"/>
                  </a:lnTo>
                  <a:lnTo>
                    <a:pt x="1904961" y="1310220"/>
                  </a:lnTo>
                  <a:lnTo>
                    <a:pt x="1904339" y="1315300"/>
                  </a:lnTo>
                  <a:lnTo>
                    <a:pt x="1903018" y="1317231"/>
                  </a:lnTo>
                  <a:lnTo>
                    <a:pt x="1903018" y="1529930"/>
                  </a:lnTo>
                  <a:lnTo>
                    <a:pt x="1902079" y="1536280"/>
                  </a:lnTo>
                  <a:lnTo>
                    <a:pt x="1900110" y="1540090"/>
                  </a:lnTo>
                  <a:lnTo>
                    <a:pt x="1898650" y="1545170"/>
                  </a:lnTo>
                  <a:lnTo>
                    <a:pt x="1893963" y="1537550"/>
                  </a:lnTo>
                  <a:lnTo>
                    <a:pt x="1898650" y="1524850"/>
                  </a:lnTo>
                  <a:lnTo>
                    <a:pt x="1900110" y="1527390"/>
                  </a:lnTo>
                  <a:lnTo>
                    <a:pt x="1903018" y="1529930"/>
                  </a:lnTo>
                  <a:lnTo>
                    <a:pt x="1903018" y="1317231"/>
                  </a:lnTo>
                  <a:lnTo>
                    <a:pt x="1900847" y="1320380"/>
                  </a:lnTo>
                  <a:lnTo>
                    <a:pt x="1898650" y="1325460"/>
                  </a:lnTo>
                  <a:lnTo>
                    <a:pt x="1897341" y="1321650"/>
                  </a:lnTo>
                  <a:lnTo>
                    <a:pt x="1895716" y="1319110"/>
                  </a:lnTo>
                  <a:lnTo>
                    <a:pt x="1894395" y="1316570"/>
                  </a:lnTo>
                  <a:lnTo>
                    <a:pt x="1892058" y="1323124"/>
                  </a:lnTo>
                  <a:lnTo>
                    <a:pt x="1892058" y="1594700"/>
                  </a:lnTo>
                  <a:lnTo>
                    <a:pt x="1890649" y="1597240"/>
                  </a:lnTo>
                  <a:lnTo>
                    <a:pt x="1888959" y="1601050"/>
                  </a:lnTo>
                  <a:lnTo>
                    <a:pt x="1887766" y="1601050"/>
                  </a:lnTo>
                  <a:lnTo>
                    <a:pt x="1884616" y="1599780"/>
                  </a:lnTo>
                  <a:lnTo>
                    <a:pt x="1881809" y="1597240"/>
                  </a:lnTo>
                  <a:lnTo>
                    <a:pt x="1878863" y="1594700"/>
                  </a:lnTo>
                  <a:lnTo>
                    <a:pt x="1883562" y="1588350"/>
                  </a:lnTo>
                  <a:lnTo>
                    <a:pt x="1892058" y="1594700"/>
                  </a:lnTo>
                  <a:lnTo>
                    <a:pt x="1892058" y="1323124"/>
                  </a:lnTo>
                  <a:lnTo>
                    <a:pt x="1890318" y="1328000"/>
                  </a:lnTo>
                  <a:lnTo>
                    <a:pt x="1886038" y="1338160"/>
                  </a:lnTo>
                  <a:lnTo>
                    <a:pt x="1881543" y="1349590"/>
                  </a:lnTo>
                  <a:lnTo>
                    <a:pt x="1876844" y="1359750"/>
                  </a:lnTo>
                  <a:lnTo>
                    <a:pt x="1865249" y="1383880"/>
                  </a:lnTo>
                  <a:lnTo>
                    <a:pt x="1852714" y="1404200"/>
                  </a:lnTo>
                  <a:lnTo>
                    <a:pt x="1839671" y="1423898"/>
                  </a:lnTo>
                  <a:lnTo>
                    <a:pt x="1839671" y="1504530"/>
                  </a:lnTo>
                  <a:lnTo>
                    <a:pt x="1838274" y="1507070"/>
                  </a:lnTo>
                  <a:lnTo>
                    <a:pt x="1836559" y="1510880"/>
                  </a:lnTo>
                  <a:lnTo>
                    <a:pt x="1835429" y="1510880"/>
                  </a:lnTo>
                  <a:lnTo>
                    <a:pt x="1832229" y="1509610"/>
                  </a:lnTo>
                  <a:lnTo>
                    <a:pt x="1829422" y="1507070"/>
                  </a:lnTo>
                  <a:lnTo>
                    <a:pt x="1826488" y="1504530"/>
                  </a:lnTo>
                  <a:lnTo>
                    <a:pt x="1831174" y="1496910"/>
                  </a:lnTo>
                  <a:lnTo>
                    <a:pt x="1839671" y="1504530"/>
                  </a:lnTo>
                  <a:lnTo>
                    <a:pt x="1839671" y="1423898"/>
                  </a:lnTo>
                  <a:lnTo>
                    <a:pt x="1809889" y="1455000"/>
                  </a:lnTo>
                  <a:lnTo>
                    <a:pt x="1763623" y="1472780"/>
                  </a:lnTo>
                  <a:lnTo>
                    <a:pt x="1746161" y="1471510"/>
                  </a:lnTo>
                  <a:lnTo>
                    <a:pt x="1734845" y="1469745"/>
                  </a:lnTo>
                  <a:lnTo>
                    <a:pt x="1734845" y="1542630"/>
                  </a:lnTo>
                  <a:lnTo>
                    <a:pt x="1732622" y="1548980"/>
                  </a:lnTo>
                  <a:lnTo>
                    <a:pt x="1731137" y="1560410"/>
                  </a:lnTo>
                  <a:lnTo>
                    <a:pt x="1726158" y="1564220"/>
                  </a:lnTo>
                  <a:lnTo>
                    <a:pt x="1720024" y="1564220"/>
                  </a:lnTo>
                  <a:lnTo>
                    <a:pt x="1714665" y="1560410"/>
                  </a:lnTo>
                  <a:lnTo>
                    <a:pt x="1710029" y="1559140"/>
                  </a:lnTo>
                  <a:lnTo>
                    <a:pt x="1710347" y="1557870"/>
                  </a:lnTo>
                  <a:lnTo>
                    <a:pt x="1711286" y="1554060"/>
                  </a:lnTo>
                  <a:lnTo>
                    <a:pt x="1712023" y="1548980"/>
                  </a:lnTo>
                  <a:lnTo>
                    <a:pt x="1716379" y="1540090"/>
                  </a:lnTo>
                  <a:lnTo>
                    <a:pt x="1719745" y="1536280"/>
                  </a:lnTo>
                  <a:lnTo>
                    <a:pt x="1720570" y="1535010"/>
                  </a:lnTo>
                  <a:lnTo>
                    <a:pt x="1727212" y="1524850"/>
                  </a:lnTo>
                  <a:lnTo>
                    <a:pt x="1734845" y="1542630"/>
                  </a:lnTo>
                  <a:lnTo>
                    <a:pt x="1734845" y="1469745"/>
                  </a:lnTo>
                  <a:lnTo>
                    <a:pt x="1729968" y="1468970"/>
                  </a:lnTo>
                  <a:lnTo>
                    <a:pt x="1726247" y="1467700"/>
                  </a:lnTo>
                  <a:lnTo>
                    <a:pt x="1715058" y="1463890"/>
                  </a:lnTo>
                  <a:lnTo>
                    <a:pt x="1707807" y="1460512"/>
                  </a:lnTo>
                  <a:lnTo>
                    <a:pt x="1707807" y="1564220"/>
                  </a:lnTo>
                  <a:lnTo>
                    <a:pt x="1703108" y="1571840"/>
                  </a:lnTo>
                  <a:lnTo>
                    <a:pt x="1701685" y="1570570"/>
                  </a:lnTo>
                  <a:lnTo>
                    <a:pt x="1694611" y="1564220"/>
                  </a:lnTo>
                  <a:lnTo>
                    <a:pt x="1696021" y="1561680"/>
                  </a:lnTo>
                  <a:lnTo>
                    <a:pt x="1697723" y="1557870"/>
                  </a:lnTo>
                  <a:lnTo>
                    <a:pt x="1698866" y="1557870"/>
                  </a:lnTo>
                  <a:lnTo>
                    <a:pt x="1702054" y="1559140"/>
                  </a:lnTo>
                  <a:lnTo>
                    <a:pt x="1704873" y="1561680"/>
                  </a:lnTo>
                  <a:lnTo>
                    <a:pt x="1707807" y="1564220"/>
                  </a:lnTo>
                  <a:lnTo>
                    <a:pt x="1707807" y="1460512"/>
                  </a:lnTo>
                  <a:lnTo>
                    <a:pt x="1701431" y="1457540"/>
                  </a:lnTo>
                  <a:lnTo>
                    <a:pt x="1689074" y="1449920"/>
                  </a:lnTo>
                  <a:lnTo>
                    <a:pt x="1679194" y="1440878"/>
                  </a:lnTo>
                  <a:lnTo>
                    <a:pt x="1679194" y="1499450"/>
                  </a:lnTo>
                  <a:lnTo>
                    <a:pt x="1678254" y="1505800"/>
                  </a:lnTo>
                  <a:lnTo>
                    <a:pt x="1676298" y="1509610"/>
                  </a:lnTo>
                  <a:lnTo>
                    <a:pt x="1674837" y="1514690"/>
                  </a:lnTo>
                  <a:lnTo>
                    <a:pt x="1670138" y="1507070"/>
                  </a:lnTo>
                  <a:lnTo>
                    <a:pt x="1674837" y="1494370"/>
                  </a:lnTo>
                  <a:lnTo>
                    <a:pt x="1676298" y="1496910"/>
                  </a:lnTo>
                  <a:lnTo>
                    <a:pt x="1679194" y="1499450"/>
                  </a:lnTo>
                  <a:lnTo>
                    <a:pt x="1679194" y="1440878"/>
                  </a:lnTo>
                  <a:lnTo>
                    <a:pt x="1677987" y="1439760"/>
                  </a:lnTo>
                  <a:lnTo>
                    <a:pt x="1673085" y="1434680"/>
                  </a:lnTo>
                  <a:lnTo>
                    <a:pt x="1669402" y="1430870"/>
                  </a:lnTo>
                  <a:lnTo>
                    <a:pt x="1668170" y="1429600"/>
                  </a:lnTo>
                  <a:lnTo>
                    <a:pt x="1660499" y="1418170"/>
                  </a:lnTo>
                  <a:lnTo>
                    <a:pt x="1659648" y="1416900"/>
                  </a:lnTo>
                  <a:lnTo>
                    <a:pt x="1658023" y="1414360"/>
                  </a:lnTo>
                  <a:lnTo>
                    <a:pt x="1656410" y="1411820"/>
                  </a:lnTo>
                  <a:lnTo>
                    <a:pt x="1655051" y="1409001"/>
                  </a:lnTo>
                  <a:lnTo>
                    <a:pt x="1655051" y="1564220"/>
                  </a:lnTo>
                  <a:lnTo>
                    <a:pt x="1653641" y="1566760"/>
                  </a:lnTo>
                  <a:lnTo>
                    <a:pt x="1651939" y="1570570"/>
                  </a:lnTo>
                  <a:lnTo>
                    <a:pt x="1650796" y="1570570"/>
                  </a:lnTo>
                  <a:lnTo>
                    <a:pt x="1647609" y="1569300"/>
                  </a:lnTo>
                  <a:lnTo>
                    <a:pt x="1644802" y="1566760"/>
                  </a:lnTo>
                  <a:lnTo>
                    <a:pt x="1641856" y="1564220"/>
                  </a:lnTo>
                  <a:lnTo>
                    <a:pt x="1646555" y="1557870"/>
                  </a:lnTo>
                  <a:lnTo>
                    <a:pt x="1655051" y="1564220"/>
                  </a:lnTo>
                  <a:lnTo>
                    <a:pt x="1655051" y="1409001"/>
                  </a:lnTo>
                  <a:lnTo>
                    <a:pt x="1653362" y="1405470"/>
                  </a:lnTo>
                  <a:lnTo>
                    <a:pt x="1650492" y="1400390"/>
                  </a:lnTo>
                  <a:lnTo>
                    <a:pt x="1647825" y="1394040"/>
                  </a:lnTo>
                  <a:lnTo>
                    <a:pt x="1644675" y="1390230"/>
                  </a:lnTo>
                  <a:lnTo>
                    <a:pt x="1642656" y="1385150"/>
                  </a:lnTo>
                  <a:lnTo>
                    <a:pt x="1642033" y="1377530"/>
                  </a:lnTo>
                  <a:lnTo>
                    <a:pt x="1639887" y="1371180"/>
                  </a:lnTo>
                  <a:lnTo>
                    <a:pt x="1630883" y="1321650"/>
                  </a:lnTo>
                  <a:lnTo>
                    <a:pt x="1629067" y="1278470"/>
                  </a:lnTo>
                  <a:lnTo>
                    <a:pt x="1629168" y="1272120"/>
                  </a:lnTo>
                  <a:lnTo>
                    <a:pt x="1629384" y="1265770"/>
                  </a:lnTo>
                  <a:lnTo>
                    <a:pt x="1629473" y="1263230"/>
                  </a:lnTo>
                  <a:lnTo>
                    <a:pt x="1630045" y="1253070"/>
                  </a:lnTo>
                  <a:lnTo>
                    <a:pt x="1630654" y="1245450"/>
                  </a:lnTo>
                  <a:lnTo>
                    <a:pt x="1630857" y="1242910"/>
                  </a:lnTo>
                  <a:lnTo>
                    <a:pt x="1629714" y="1240370"/>
                  </a:lnTo>
                  <a:lnTo>
                    <a:pt x="1628711" y="1236560"/>
                  </a:lnTo>
                  <a:lnTo>
                    <a:pt x="1628673" y="1424520"/>
                  </a:lnTo>
                  <a:lnTo>
                    <a:pt x="1626768" y="1426184"/>
                  </a:lnTo>
                  <a:lnTo>
                    <a:pt x="1626768" y="1527390"/>
                  </a:lnTo>
                  <a:lnTo>
                    <a:pt x="1622082" y="1535010"/>
                  </a:lnTo>
                  <a:lnTo>
                    <a:pt x="1620608" y="1529930"/>
                  </a:lnTo>
                  <a:lnTo>
                    <a:pt x="1618653" y="1526120"/>
                  </a:lnTo>
                  <a:lnTo>
                    <a:pt x="1617713" y="1519770"/>
                  </a:lnTo>
                  <a:lnTo>
                    <a:pt x="1620608" y="1517230"/>
                  </a:lnTo>
                  <a:lnTo>
                    <a:pt x="1622082" y="1514690"/>
                  </a:lnTo>
                  <a:lnTo>
                    <a:pt x="1626768" y="1527390"/>
                  </a:lnTo>
                  <a:lnTo>
                    <a:pt x="1626768" y="1426184"/>
                  </a:lnTo>
                  <a:lnTo>
                    <a:pt x="1625752" y="1427060"/>
                  </a:lnTo>
                  <a:lnTo>
                    <a:pt x="1622920" y="1429600"/>
                  </a:lnTo>
                  <a:lnTo>
                    <a:pt x="1619821" y="1430870"/>
                  </a:lnTo>
                  <a:lnTo>
                    <a:pt x="1618602" y="1430870"/>
                  </a:lnTo>
                  <a:lnTo>
                    <a:pt x="1616900" y="1427060"/>
                  </a:lnTo>
                  <a:lnTo>
                    <a:pt x="1615490" y="1424520"/>
                  </a:lnTo>
                  <a:lnTo>
                    <a:pt x="1618424" y="1421980"/>
                  </a:lnTo>
                  <a:lnTo>
                    <a:pt x="1621231" y="1419440"/>
                  </a:lnTo>
                  <a:lnTo>
                    <a:pt x="1624330" y="1418170"/>
                  </a:lnTo>
                  <a:lnTo>
                    <a:pt x="1625561" y="1418170"/>
                  </a:lnTo>
                  <a:lnTo>
                    <a:pt x="1627263" y="1421980"/>
                  </a:lnTo>
                  <a:lnTo>
                    <a:pt x="1628673" y="1424520"/>
                  </a:lnTo>
                  <a:lnTo>
                    <a:pt x="1628673" y="1236472"/>
                  </a:lnTo>
                  <a:lnTo>
                    <a:pt x="1627632" y="1234020"/>
                  </a:lnTo>
                  <a:lnTo>
                    <a:pt x="1633740" y="1218780"/>
                  </a:lnTo>
                  <a:lnTo>
                    <a:pt x="1640814" y="1179410"/>
                  </a:lnTo>
                  <a:lnTo>
                    <a:pt x="1651203" y="1138770"/>
                  </a:lnTo>
                  <a:lnTo>
                    <a:pt x="1655305" y="1124800"/>
                  </a:lnTo>
                  <a:lnTo>
                    <a:pt x="1659699" y="1112100"/>
                  </a:lnTo>
                  <a:lnTo>
                    <a:pt x="1656956" y="1108290"/>
                  </a:lnTo>
                  <a:lnTo>
                    <a:pt x="1661642" y="1095590"/>
                  </a:lnTo>
                  <a:lnTo>
                    <a:pt x="1662442" y="1096860"/>
                  </a:lnTo>
                  <a:lnTo>
                    <a:pt x="1663674" y="1098130"/>
                  </a:lnTo>
                  <a:lnTo>
                    <a:pt x="1664576" y="1099400"/>
                  </a:lnTo>
                  <a:lnTo>
                    <a:pt x="1684705" y="1053680"/>
                  </a:lnTo>
                  <a:lnTo>
                    <a:pt x="1688973" y="1046060"/>
                  </a:lnTo>
                  <a:lnTo>
                    <a:pt x="1698218" y="1029550"/>
                  </a:lnTo>
                  <a:lnTo>
                    <a:pt x="1700796" y="1025740"/>
                  </a:lnTo>
                  <a:lnTo>
                    <a:pt x="1703362" y="1021930"/>
                  </a:lnTo>
                  <a:lnTo>
                    <a:pt x="1711934" y="1009230"/>
                  </a:lnTo>
                  <a:lnTo>
                    <a:pt x="1741195" y="974940"/>
                  </a:lnTo>
                  <a:lnTo>
                    <a:pt x="1764677" y="955890"/>
                  </a:lnTo>
                  <a:lnTo>
                    <a:pt x="1780311" y="947000"/>
                  </a:lnTo>
                  <a:lnTo>
                    <a:pt x="1798650" y="940650"/>
                  </a:lnTo>
                  <a:lnTo>
                    <a:pt x="1817458" y="938110"/>
                  </a:lnTo>
                  <a:lnTo>
                    <a:pt x="1831301" y="939380"/>
                  </a:lnTo>
                  <a:lnTo>
                    <a:pt x="1866646" y="954620"/>
                  </a:lnTo>
                  <a:lnTo>
                    <a:pt x="1893087" y="983830"/>
                  </a:lnTo>
                  <a:lnTo>
                    <a:pt x="1911413" y="1025740"/>
                  </a:lnTo>
                  <a:lnTo>
                    <a:pt x="1920989" y="1068920"/>
                  </a:lnTo>
                  <a:lnTo>
                    <a:pt x="1924253" y="1096860"/>
                  </a:lnTo>
                  <a:lnTo>
                    <a:pt x="1925066" y="1095590"/>
                  </a:lnTo>
                  <a:lnTo>
                    <a:pt x="1925396" y="1095590"/>
                  </a:lnTo>
                  <a:lnTo>
                    <a:pt x="1928837" y="1104480"/>
                  </a:lnTo>
                  <a:lnTo>
                    <a:pt x="1929511" y="1108290"/>
                  </a:lnTo>
                  <a:lnTo>
                    <a:pt x="1929765" y="1110830"/>
                  </a:lnTo>
                  <a:lnTo>
                    <a:pt x="1929765" y="764743"/>
                  </a:lnTo>
                  <a:lnTo>
                    <a:pt x="1929396" y="764705"/>
                  </a:lnTo>
                  <a:lnTo>
                    <a:pt x="1929396" y="1061300"/>
                  </a:lnTo>
                  <a:lnTo>
                    <a:pt x="1925027" y="1065110"/>
                  </a:lnTo>
                  <a:lnTo>
                    <a:pt x="1923554" y="1061300"/>
                  </a:lnTo>
                  <a:lnTo>
                    <a:pt x="1921598" y="1057490"/>
                  </a:lnTo>
                  <a:lnTo>
                    <a:pt x="1920659" y="1051140"/>
                  </a:lnTo>
                  <a:lnTo>
                    <a:pt x="1923567" y="1048600"/>
                  </a:lnTo>
                  <a:lnTo>
                    <a:pt x="1925027" y="1046060"/>
                  </a:lnTo>
                  <a:lnTo>
                    <a:pt x="1926488" y="1049870"/>
                  </a:lnTo>
                  <a:lnTo>
                    <a:pt x="1928469" y="1054950"/>
                  </a:lnTo>
                  <a:lnTo>
                    <a:pt x="1929142" y="1058760"/>
                  </a:lnTo>
                  <a:lnTo>
                    <a:pt x="1929396" y="1061300"/>
                  </a:lnTo>
                  <a:lnTo>
                    <a:pt x="1929396" y="764705"/>
                  </a:lnTo>
                  <a:lnTo>
                    <a:pt x="1905304" y="761580"/>
                  </a:lnTo>
                  <a:lnTo>
                    <a:pt x="1885200" y="760310"/>
                  </a:lnTo>
                  <a:lnTo>
                    <a:pt x="1836356" y="760310"/>
                  </a:lnTo>
                  <a:lnTo>
                    <a:pt x="1808734" y="762850"/>
                  </a:lnTo>
                  <a:lnTo>
                    <a:pt x="1807921" y="764120"/>
                  </a:lnTo>
                  <a:lnTo>
                    <a:pt x="1806981" y="765390"/>
                  </a:lnTo>
                  <a:lnTo>
                    <a:pt x="1806333" y="766660"/>
                  </a:lnTo>
                  <a:lnTo>
                    <a:pt x="1806041" y="765390"/>
                  </a:lnTo>
                  <a:lnTo>
                    <a:pt x="1805381" y="764120"/>
                  </a:lnTo>
                  <a:lnTo>
                    <a:pt x="1771929" y="769200"/>
                  </a:lnTo>
                  <a:lnTo>
                    <a:pt x="1760550" y="771448"/>
                  </a:lnTo>
                  <a:lnTo>
                    <a:pt x="1760550" y="845400"/>
                  </a:lnTo>
                  <a:lnTo>
                    <a:pt x="1758683" y="846670"/>
                  </a:lnTo>
                  <a:lnTo>
                    <a:pt x="1756867" y="849210"/>
                  </a:lnTo>
                  <a:lnTo>
                    <a:pt x="1754987" y="850480"/>
                  </a:lnTo>
                  <a:lnTo>
                    <a:pt x="1756117" y="853020"/>
                  </a:lnTo>
                  <a:lnTo>
                    <a:pt x="1757222" y="856830"/>
                  </a:lnTo>
                  <a:lnTo>
                    <a:pt x="1757959" y="860640"/>
                  </a:lnTo>
                  <a:lnTo>
                    <a:pt x="1755051" y="864450"/>
                  </a:lnTo>
                  <a:lnTo>
                    <a:pt x="1753590" y="865720"/>
                  </a:lnTo>
                  <a:lnTo>
                    <a:pt x="1748891" y="853020"/>
                  </a:lnTo>
                  <a:lnTo>
                    <a:pt x="1749653" y="851750"/>
                  </a:lnTo>
                  <a:lnTo>
                    <a:pt x="1750428" y="850480"/>
                  </a:lnTo>
                  <a:lnTo>
                    <a:pt x="1749463" y="849210"/>
                  </a:lnTo>
                  <a:lnTo>
                    <a:pt x="1748345" y="846670"/>
                  </a:lnTo>
                  <a:lnTo>
                    <a:pt x="1747367" y="845400"/>
                  </a:lnTo>
                  <a:lnTo>
                    <a:pt x="1750288" y="842860"/>
                  </a:lnTo>
                  <a:lnTo>
                    <a:pt x="1753108" y="840320"/>
                  </a:lnTo>
                  <a:lnTo>
                    <a:pt x="1756219" y="839050"/>
                  </a:lnTo>
                  <a:lnTo>
                    <a:pt x="1757438" y="839050"/>
                  </a:lnTo>
                  <a:lnTo>
                    <a:pt x="1759140" y="842860"/>
                  </a:lnTo>
                  <a:lnTo>
                    <a:pt x="1760550" y="845400"/>
                  </a:lnTo>
                  <a:lnTo>
                    <a:pt x="1760550" y="771448"/>
                  </a:lnTo>
                  <a:lnTo>
                    <a:pt x="1739747" y="775550"/>
                  </a:lnTo>
                  <a:lnTo>
                    <a:pt x="1708823" y="785710"/>
                  </a:lnTo>
                  <a:lnTo>
                    <a:pt x="1679155" y="797140"/>
                  </a:lnTo>
                  <a:lnTo>
                    <a:pt x="1679155" y="1038440"/>
                  </a:lnTo>
                  <a:lnTo>
                    <a:pt x="1674469" y="1046060"/>
                  </a:lnTo>
                  <a:lnTo>
                    <a:pt x="1672983" y="1040980"/>
                  </a:lnTo>
                  <a:lnTo>
                    <a:pt x="1671675" y="1038440"/>
                  </a:lnTo>
                  <a:lnTo>
                    <a:pt x="1671027" y="1037170"/>
                  </a:lnTo>
                  <a:lnTo>
                    <a:pt x="1670100" y="1030820"/>
                  </a:lnTo>
                  <a:lnTo>
                    <a:pt x="1672983" y="1028280"/>
                  </a:lnTo>
                  <a:lnTo>
                    <a:pt x="1674469" y="1025740"/>
                  </a:lnTo>
                  <a:lnTo>
                    <a:pt x="1679155" y="1038440"/>
                  </a:lnTo>
                  <a:lnTo>
                    <a:pt x="1679155" y="797140"/>
                  </a:lnTo>
                  <a:lnTo>
                    <a:pt x="1655051" y="809840"/>
                  </a:lnTo>
                  <a:lnTo>
                    <a:pt x="1655051" y="845400"/>
                  </a:lnTo>
                  <a:lnTo>
                    <a:pt x="1653641" y="847940"/>
                  </a:lnTo>
                  <a:lnTo>
                    <a:pt x="1651927" y="851750"/>
                  </a:lnTo>
                  <a:lnTo>
                    <a:pt x="1650758" y="851750"/>
                  </a:lnTo>
                  <a:lnTo>
                    <a:pt x="1647609" y="850480"/>
                  </a:lnTo>
                  <a:lnTo>
                    <a:pt x="1644802" y="847940"/>
                  </a:lnTo>
                  <a:lnTo>
                    <a:pt x="1642452" y="845921"/>
                  </a:lnTo>
                  <a:lnTo>
                    <a:pt x="1642452" y="1053680"/>
                  </a:lnTo>
                  <a:lnTo>
                    <a:pt x="1641297" y="1063840"/>
                  </a:lnTo>
                  <a:lnTo>
                    <a:pt x="1637614" y="1071460"/>
                  </a:lnTo>
                  <a:lnTo>
                    <a:pt x="1637118" y="1071460"/>
                  </a:lnTo>
                  <a:lnTo>
                    <a:pt x="1636407" y="1072730"/>
                  </a:lnTo>
                  <a:lnTo>
                    <a:pt x="1635315" y="1072730"/>
                  </a:lnTo>
                  <a:lnTo>
                    <a:pt x="1633715" y="1071460"/>
                  </a:lnTo>
                  <a:lnTo>
                    <a:pt x="1633169" y="1071460"/>
                  </a:lnTo>
                  <a:lnTo>
                    <a:pt x="1629410" y="1065110"/>
                  </a:lnTo>
                  <a:lnTo>
                    <a:pt x="1628089" y="1056220"/>
                  </a:lnTo>
                  <a:lnTo>
                    <a:pt x="1629244" y="1046060"/>
                  </a:lnTo>
                  <a:lnTo>
                    <a:pt x="1632927" y="1038440"/>
                  </a:lnTo>
                  <a:lnTo>
                    <a:pt x="1637309" y="1038440"/>
                  </a:lnTo>
                  <a:lnTo>
                    <a:pt x="1641119" y="1044790"/>
                  </a:lnTo>
                  <a:lnTo>
                    <a:pt x="1642452" y="1053680"/>
                  </a:lnTo>
                  <a:lnTo>
                    <a:pt x="1642452" y="845921"/>
                  </a:lnTo>
                  <a:lnTo>
                    <a:pt x="1641856" y="845400"/>
                  </a:lnTo>
                  <a:lnTo>
                    <a:pt x="1646542" y="839050"/>
                  </a:lnTo>
                  <a:lnTo>
                    <a:pt x="1655051" y="845400"/>
                  </a:lnTo>
                  <a:lnTo>
                    <a:pt x="1655051" y="809840"/>
                  </a:lnTo>
                  <a:lnTo>
                    <a:pt x="1632077" y="822540"/>
                  </a:lnTo>
                  <a:lnTo>
                    <a:pt x="1626438" y="826160"/>
                  </a:lnTo>
                  <a:lnTo>
                    <a:pt x="1626438" y="959700"/>
                  </a:lnTo>
                  <a:lnTo>
                    <a:pt x="1625511" y="966050"/>
                  </a:lnTo>
                  <a:lnTo>
                    <a:pt x="1622082" y="974940"/>
                  </a:lnTo>
                  <a:lnTo>
                    <a:pt x="1617383" y="968590"/>
                  </a:lnTo>
                  <a:lnTo>
                    <a:pt x="1622082" y="955890"/>
                  </a:lnTo>
                  <a:lnTo>
                    <a:pt x="1626438" y="959700"/>
                  </a:lnTo>
                  <a:lnTo>
                    <a:pt x="1626438" y="826160"/>
                  </a:lnTo>
                  <a:lnTo>
                    <a:pt x="1610258" y="836510"/>
                  </a:lnTo>
                  <a:lnTo>
                    <a:pt x="1589570" y="853020"/>
                  </a:lnTo>
                  <a:lnTo>
                    <a:pt x="1590408" y="860640"/>
                  </a:lnTo>
                  <a:lnTo>
                    <a:pt x="1588731" y="869530"/>
                  </a:lnTo>
                  <a:lnTo>
                    <a:pt x="1584312" y="872070"/>
                  </a:lnTo>
                  <a:lnTo>
                    <a:pt x="1582483" y="872070"/>
                  </a:lnTo>
                  <a:lnTo>
                    <a:pt x="1579892" y="866990"/>
                  </a:lnTo>
                  <a:lnTo>
                    <a:pt x="1577568" y="863180"/>
                  </a:lnTo>
                  <a:lnTo>
                    <a:pt x="1567573" y="872070"/>
                  </a:lnTo>
                  <a:lnTo>
                    <a:pt x="1560512" y="878560"/>
                  </a:lnTo>
                  <a:lnTo>
                    <a:pt x="1560512" y="1419440"/>
                  </a:lnTo>
                  <a:lnTo>
                    <a:pt x="1559572" y="1425790"/>
                  </a:lnTo>
                  <a:lnTo>
                    <a:pt x="1557604" y="1429600"/>
                  </a:lnTo>
                  <a:lnTo>
                    <a:pt x="1556131" y="1434680"/>
                  </a:lnTo>
                  <a:lnTo>
                    <a:pt x="1553781" y="1430870"/>
                  </a:lnTo>
                  <a:lnTo>
                    <a:pt x="1551444" y="1427060"/>
                  </a:lnTo>
                  <a:lnTo>
                    <a:pt x="1555203" y="1416900"/>
                  </a:lnTo>
                  <a:lnTo>
                    <a:pt x="1556143" y="1414360"/>
                  </a:lnTo>
                  <a:lnTo>
                    <a:pt x="1557604" y="1416900"/>
                  </a:lnTo>
                  <a:lnTo>
                    <a:pt x="1560512" y="1419440"/>
                  </a:lnTo>
                  <a:lnTo>
                    <a:pt x="1560512" y="878560"/>
                  </a:lnTo>
                  <a:lnTo>
                    <a:pt x="1557896" y="880960"/>
                  </a:lnTo>
                  <a:lnTo>
                    <a:pt x="1548511" y="891120"/>
                  </a:lnTo>
                  <a:lnTo>
                    <a:pt x="1539455" y="901280"/>
                  </a:lnTo>
                  <a:lnTo>
                    <a:pt x="1535988" y="905713"/>
                  </a:lnTo>
                  <a:lnTo>
                    <a:pt x="1535988" y="1015580"/>
                  </a:lnTo>
                  <a:lnTo>
                    <a:pt x="1533055" y="1018120"/>
                  </a:lnTo>
                  <a:lnTo>
                    <a:pt x="1530235" y="1020660"/>
                  </a:lnTo>
                  <a:lnTo>
                    <a:pt x="1527136" y="1021930"/>
                  </a:lnTo>
                  <a:lnTo>
                    <a:pt x="1525905" y="1021930"/>
                  </a:lnTo>
                  <a:lnTo>
                    <a:pt x="1524203" y="1018120"/>
                  </a:lnTo>
                  <a:lnTo>
                    <a:pt x="1522793" y="1015580"/>
                  </a:lnTo>
                  <a:lnTo>
                    <a:pt x="1522793" y="1475320"/>
                  </a:lnTo>
                  <a:lnTo>
                    <a:pt x="1521396" y="1476590"/>
                  </a:lnTo>
                  <a:lnTo>
                    <a:pt x="1519682" y="1481670"/>
                  </a:lnTo>
                  <a:lnTo>
                    <a:pt x="1518551" y="1481670"/>
                  </a:lnTo>
                  <a:lnTo>
                    <a:pt x="1515364" y="1480400"/>
                  </a:lnTo>
                  <a:lnTo>
                    <a:pt x="1512544" y="1477860"/>
                  </a:lnTo>
                  <a:lnTo>
                    <a:pt x="1509610" y="1475320"/>
                  </a:lnTo>
                  <a:lnTo>
                    <a:pt x="1514309" y="1467700"/>
                  </a:lnTo>
                  <a:lnTo>
                    <a:pt x="1522793" y="1475320"/>
                  </a:lnTo>
                  <a:lnTo>
                    <a:pt x="1522793" y="1015580"/>
                  </a:lnTo>
                  <a:lnTo>
                    <a:pt x="1525714" y="1013040"/>
                  </a:lnTo>
                  <a:lnTo>
                    <a:pt x="1528546" y="1010500"/>
                  </a:lnTo>
                  <a:lnTo>
                    <a:pt x="1531645" y="1009230"/>
                  </a:lnTo>
                  <a:lnTo>
                    <a:pt x="1532877" y="1009230"/>
                  </a:lnTo>
                  <a:lnTo>
                    <a:pt x="1534566" y="1014310"/>
                  </a:lnTo>
                  <a:lnTo>
                    <a:pt x="1535988" y="1015580"/>
                  </a:lnTo>
                  <a:lnTo>
                    <a:pt x="1535988" y="905713"/>
                  </a:lnTo>
                  <a:lnTo>
                    <a:pt x="1512570" y="935570"/>
                  </a:lnTo>
                  <a:lnTo>
                    <a:pt x="1509979" y="939622"/>
                  </a:lnTo>
                  <a:lnTo>
                    <a:pt x="1509979" y="1424520"/>
                  </a:lnTo>
                  <a:lnTo>
                    <a:pt x="1507058" y="1427060"/>
                  </a:lnTo>
                  <a:lnTo>
                    <a:pt x="1504226" y="1429600"/>
                  </a:lnTo>
                  <a:lnTo>
                    <a:pt x="1501127" y="1430870"/>
                  </a:lnTo>
                  <a:lnTo>
                    <a:pt x="1499895" y="1430870"/>
                  </a:lnTo>
                  <a:lnTo>
                    <a:pt x="1498206" y="1427060"/>
                  </a:lnTo>
                  <a:lnTo>
                    <a:pt x="1496796" y="1424520"/>
                  </a:lnTo>
                  <a:lnTo>
                    <a:pt x="1505292" y="1416900"/>
                  </a:lnTo>
                  <a:lnTo>
                    <a:pt x="1509979" y="1424520"/>
                  </a:lnTo>
                  <a:lnTo>
                    <a:pt x="1509979" y="939622"/>
                  </a:lnTo>
                  <a:lnTo>
                    <a:pt x="1494193" y="964272"/>
                  </a:lnTo>
                  <a:lnTo>
                    <a:pt x="1494193" y="1260690"/>
                  </a:lnTo>
                  <a:lnTo>
                    <a:pt x="1491297" y="1263230"/>
                  </a:lnTo>
                  <a:lnTo>
                    <a:pt x="1489837" y="1265770"/>
                  </a:lnTo>
                  <a:lnTo>
                    <a:pt x="1488351" y="1260690"/>
                  </a:lnTo>
                  <a:lnTo>
                    <a:pt x="1486395" y="1256880"/>
                  </a:lnTo>
                  <a:lnTo>
                    <a:pt x="1485468" y="1250530"/>
                  </a:lnTo>
                  <a:lnTo>
                    <a:pt x="1488363" y="1247990"/>
                  </a:lnTo>
                  <a:lnTo>
                    <a:pt x="1489837" y="1245450"/>
                  </a:lnTo>
                  <a:lnTo>
                    <a:pt x="1493266" y="1254340"/>
                  </a:lnTo>
                  <a:lnTo>
                    <a:pt x="1494193" y="1260690"/>
                  </a:lnTo>
                  <a:lnTo>
                    <a:pt x="1494193" y="964272"/>
                  </a:lnTo>
                  <a:lnTo>
                    <a:pt x="1468704" y="1011770"/>
                  </a:lnTo>
                  <a:lnTo>
                    <a:pt x="1451737" y="1054950"/>
                  </a:lnTo>
                  <a:lnTo>
                    <a:pt x="1432915" y="1123530"/>
                  </a:lnTo>
                  <a:lnTo>
                    <a:pt x="1422908" y="1197190"/>
                  </a:lnTo>
                  <a:lnTo>
                    <a:pt x="1422273" y="1206500"/>
                  </a:lnTo>
                  <a:lnTo>
                    <a:pt x="1407248" y="1206500"/>
                  </a:lnTo>
                  <a:lnTo>
                    <a:pt x="1399489" y="1219200"/>
                  </a:lnTo>
                  <a:lnTo>
                    <a:pt x="1386205" y="1219200"/>
                  </a:lnTo>
                  <a:lnTo>
                    <a:pt x="1375117" y="1231900"/>
                  </a:lnTo>
                  <a:lnTo>
                    <a:pt x="1375867" y="1231900"/>
                  </a:lnTo>
                  <a:lnTo>
                    <a:pt x="1372971" y="1244600"/>
                  </a:lnTo>
                  <a:lnTo>
                    <a:pt x="1370876" y="1244600"/>
                  </a:lnTo>
                  <a:lnTo>
                    <a:pt x="1370152" y="1231900"/>
                  </a:lnTo>
                  <a:lnTo>
                    <a:pt x="1369479" y="1231900"/>
                  </a:lnTo>
                  <a:lnTo>
                    <a:pt x="1364792" y="1235684"/>
                  </a:lnTo>
                  <a:lnTo>
                    <a:pt x="1364792" y="1308100"/>
                  </a:lnTo>
                  <a:lnTo>
                    <a:pt x="1364462" y="1320800"/>
                  </a:lnTo>
                  <a:lnTo>
                    <a:pt x="1363548" y="1320800"/>
                  </a:lnTo>
                  <a:lnTo>
                    <a:pt x="1361986" y="1333500"/>
                  </a:lnTo>
                  <a:lnTo>
                    <a:pt x="1360119" y="1333500"/>
                  </a:lnTo>
                  <a:lnTo>
                    <a:pt x="1358315" y="1346200"/>
                  </a:lnTo>
                  <a:lnTo>
                    <a:pt x="1356525" y="1333500"/>
                  </a:lnTo>
                  <a:lnTo>
                    <a:pt x="1354658" y="1333500"/>
                  </a:lnTo>
                  <a:lnTo>
                    <a:pt x="1353083" y="1320800"/>
                  </a:lnTo>
                  <a:lnTo>
                    <a:pt x="1352169" y="1320800"/>
                  </a:lnTo>
                  <a:lnTo>
                    <a:pt x="1351838" y="1308100"/>
                  </a:lnTo>
                  <a:lnTo>
                    <a:pt x="1356118" y="1308100"/>
                  </a:lnTo>
                  <a:lnTo>
                    <a:pt x="1358315" y="1295400"/>
                  </a:lnTo>
                  <a:lnTo>
                    <a:pt x="1360512" y="1308100"/>
                  </a:lnTo>
                  <a:lnTo>
                    <a:pt x="1364792" y="1308100"/>
                  </a:lnTo>
                  <a:lnTo>
                    <a:pt x="1364792" y="1235684"/>
                  </a:lnTo>
                  <a:lnTo>
                    <a:pt x="1338021" y="1257300"/>
                  </a:lnTo>
                  <a:lnTo>
                    <a:pt x="1309560" y="1268882"/>
                  </a:lnTo>
                  <a:lnTo>
                    <a:pt x="1309560" y="1333500"/>
                  </a:lnTo>
                  <a:lnTo>
                    <a:pt x="1308620" y="1346200"/>
                  </a:lnTo>
                  <a:lnTo>
                    <a:pt x="1300505" y="1346200"/>
                  </a:lnTo>
                  <a:lnTo>
                    <a:pt x="1305191" y="1333500"/>
                  </a:lnTo>
                  <a:lnTo>
                    <a:pt x="1309560" y="1333500"/>
                  </a:lnTo>
                  <a:lnTo>
                    <a:pt x="1309560" y="1268882"/>
                  </a:lnTo>
                  <a:lnTo>
                    <a:pt x="1306804" y="1270000"/>
                  </a:lnTo>
                  <a:lnTo>
                    <a:pt x="1245133" y="1320800"/>
                  </a:lnTo>
                  <a:lnTo>
                    <a:pt x="1220520" y="1332903"/>
                  </a:lnTo>
                  <a:lnTo>
                    <a:pt x="1220520" y="1498600"/>
                  </a:lnTo>
                  <a:lnTo>
                    <a:pt x="1212875" y="1511300"/>
                  </a:lnTo>
                  <a:lnTo>
                    <a:pt x="1210691" y="1511300"/>
                  </a:lnTo>
                  <a:lnTo>
                    <a:pt x="1206398" y="1498600"/>
                  </a:lnTo>
                  <a:lnTo>
                    <a:pt x="1206741" y="1498600"/>
                  </a:lnTo>
                  <a:lnTo>
                    <a:pt x="1207655" y="1485900"/>
                  </a:lnTo>
                  <a:lnTo>
                    <a:pt x="1209230" y="1485900"/>
                  </a:lnTo>
                  <a:lnTo>
                    <a:pt x="1211084" y="1473200"/>
                  </a:lnTo>
                  <a:lnTo>
                    <a:pt x="1212875" y="1473200"/>
                  </a:lnTo>
                  <a:lnTo>
                    <a:pt x="1220520" y="1498600"/>
                  </a:lnTo>
                  <a:lnTo>
                    <a:pt x="1220520" y="1332903"/>
                  </a:lnTo>
                  <a:lnTo>
                    <a:pt x="1219301" y="1333500"/>
                  </a:lnTo>
                  <a:lnTo>
                    <a:pt x="1219390" y="1346200"/>
                  </a:lnTo>
                  <a:lnTo>
                    <a:pt x="1219441" y="1397000"/>
                  </a:lnTo>
                  <a:lnTo>
                    <a:pt x="1219276" y="1422400"/>
                  </a:lnTo>
                  <a:lnTo>
                    <a:pt x="1206677" y="1422400"/>
                  </a:lnTo>
                  <a:lnTo>
                    <a:pt x="1206309" y="1409700"/>
                  </a:lnTo>
                  <a:lnTo>
                    <a:pt x="1206258" y="1397000"/>
                  </a:lnTo>
                  <a:lnTo>
                    <a:pt x="1206233" y="1346200"/>
                  </a:lnTo>
                  <a:lnTo>
                    <a:pt x="1205445" y="1346200"/>
                  </a:lnTo>
                  <a:lnTo>
                    <a:pt x="1203299" y="1358900"/>
                  </a:lnTo>
                  <a:lnTo>
                    <a:pt x="1194244" y="1358900"/>
                  </a:lnTo>
                  <a:lnTo>
                    <a:pt x="1194257" y="1371600"/>
                  </a:lnTo>
                  <a:lnTo>
                    <a:pt x="1193342" y="1371600"/>
                  </a:lnTo>
                  <a:lnTo>
                    <a:pt x="1193342" y="1435100"/>
                  </a:lnTo>
                  <a:lnTo>
                    <a:pt x="1193012" y="1435100"/>
                  </a:lnTo>
                  <a:lnTo>
                    <a:pt x="1192110" y="1447800"/>
                  </a:lnTo>
                  <a:lnTo>
                    <a:pt x="1188669" y="1447800"/>
                  </a:lnTo>
                  <a:lnTo>
                    <a:pt x="1186865" y="1460500"/>
                  </a:lnTo>
                  <a:lnTo>
                    <a:pt x="1179233" y="1435100"/>
                  </a:lnTo>
                  <a:lnTo>
                    <a:pt x="1184681" y="1422400"/>
                  </a:lnTo>
                  <a:lnTo>
                    <a:pt x="1189062" y="1422400"/>
                  </a:lnTo>
                  <a:lnTo>
                    <a:pt x="1193342" y="1435100"/>
                  </a:lnTo>
                  <a:lnTo>
                    <a:pt x="1193342" y="1371600"/>
                  </a:lnTo>
                  <a:lnTo>
                    <a:pt x="1188351" y="1371600"/>
                  </a:lnTo>
                  <a:lnTo>
                    <a:pt x="1185799" y="1384300"/>
                  </a:lnTo>
                  <a:lnTo>
                    <a:pt x="1184275" y="1371600"/>
                  </a:lnTo>
                  <a:lnTo>
                    <a:pt x="1183284" y="1371600"/>
                  </a:lnTo>
                  <a:lnTo>
                    <a:pt x="1184719" y="1362405"/>
                  </a:lnTo>
                  <a:lnTo>
                    <a:pt x="1163294" y="1371600"/>
                  </a:lnTo>
                  <a:lnTo>
                    <a:pt x="1164348" y="1371600"/>
                  </a:lnTo>
                  <a:lnTo>
                    <a:pt x="1163548" y="1384300"/>
                  </a:lnTo>
                  <a:lnTo>
                    <a:pt x="1161592" y="1384300"/>
                  </a:lnTo>
                  <a:lnTo>
                    <a:pt x="1160132" y="1397000"/>
                  </a:lnTo>
                  <a:lnTo>
                    <a:pt x="1155763" y="1385163"/>
                  </a:lnTo>
                  <a:lnTo>
                    <a:pt x="1141755" y="1394739"/>
                  </a:lnTo>
                  <a:lnTo>
                    <a:pt x="1141755" y="1511300"/>
                  </a:lnTo>
                  <a:lnTo>
                    <a:pt x="1140726" y="1524000"/>
                  </a:lnTo>
                  <a:lnTo>
                    <a:pt x="1140726" y="1536700"/>
                  </a:lnTo>
                  <a:lnTo>
                    <a:pt x="1141145" y="1549400"/>
                  </a:lnTo>
                  <a:lnTo>
                    <a:pt x="1140269" y="1549400"/>
                  </a:lnTo>
                  <a:lnTo>
                    <a:pt x="1137488" y="1562100"/>
                  </a:lnTo>
                  <a:lnTo>
                    <a:pt x="1136357" y="1562100"/>
                  </a:lnTo>
                  <a:lnTo>
                    <a:pt x="1133144" y="1549400"/>
                  </a:lnTo>
                  <a:lnTo>
                    <a:pt x="1129868" y="1549400"/>
                  </a:lnTo>
                  <a:lnTo>
                    <a:pt x="1129868" y="1587500"/>
                  </a:lnTo>
                  <a:lnTo>
                    <a:pt x="1124445" y="1600200"/>
                  </a:lnTo>
                  <a:lnTo>
                    <a:pt x="1115110" y="1600200"/>
                  </a:lnTo>
                  <a:lnTo>
                    <a:pt x="1115136" y="1612900"/>
                  </a:lnTo>
                  <a:lnTo>
                    <a:pt x="1104404" y="1612900"/>
                  </a:lnTo>
                  <a:lnTo>
                    <a:pt x="1105496" y="1600200"/>
                  </a:lnTo>
                  <a:lnTo>
                    <a:pt x="1103007" y="1600200"/>
                  </a:lnTo>
                  <a:lnTo>
                    <a:pt x="1105916" y="1587500"/>
                  </a:lnTo>
                  <a:lnTo>
                    <a:pt x="1107376" y="1587500"/>
                  </a:lnTo>
                  <a:lnTo>
                    <a:pt x="1110564" y="1600200"/>
                  </a:lnTo>
                  <a:lnTo>
                    <a:pt x="1114348" y="1600200"/>
                  </a:lnTo>
                  <a:lnTo>
                    <a:pt x="1114348" y="1587500"/>
                  </a:lnTo>
                  <a:lnTo>
                    <a:pt x="1129868" y="1587500"/>
                  </a:lnTo>
                  <a:lnTo>
                    <a:pt x="1129868" y="1549400"/>
                  </a:lnTo>
                  <a:lnTo>
                    <a:pt x="1127925" y="1549400"/>
                  </a:lnTo>
                  <a:lnTo>
                    <a:pt x="1127442" y="1536700"/>
                  </a:lnTo>
                  <a:lnTo>
                    <a:pt x="1127328" y="1524000"/>
                  </a:lnTo>
                  <a:lnTo>
                    <a:pt x="1127455" y="1524000"/>
                  </a:lnTo>
                  <a:lnTo>
                    <a:pt x="1127810" y="1511300"/>
                  </a:lnTo>
                  <a:lnTo>
                    <a:pt x="1130744" y="1498600"/>
                  </a:lnTo>
                  <a:lnTo>
                    <a:pt x="1131900" y="1498600"/>
                  </a:lnTo>
                  <a:lnTo>
                    <a:pt x="1135100" y="1511300"/>
                  </a:lnTo>
                  <a:lnTo>
                    <a:pt x="1141755" y="1511300"/>
                  </a:lnTo>
                  <a:lnTo>
                    <a:pt x="1141755" y="1394739"/>
                  </a:lnTo>
                  <a:lnTo>
                    <a:pt x="1113612" y="1413967"/>
                  </a:lnTo>
                  <a:lnTo>
                    <a:pt x="1113612" y="1460500"/>
                  </a:lnTo>
                  <a:lnTo>
                    <a:pt x="1113180" y="1473200"/>
                  </a:lnTo>
                  <a:lnTo>
                    <a:pt x="1112507" y="1473200"/>
                  </a:lnTo>
                  <a:lnTo>
                    <a:pt x="1111224" y="1485900"/>
                  </a:lnTo>
                  <a:lnTo>
                    <a:pt x="1087234" y="1485900"/>
                  </a:lnTo>
                  <a:lnTo>
                    <a:pt x="1096251" y="1473200"/>
                  </a:lnTo>
                  <a:lnTo>
                    <a:pt x="1100861" y="1460500"/>
                  </a:lnTo>
                  <a:lnTo>
                    <a:pt x="1113612" y="1460500"/>
                  </a:lnTo>
                  <a:lnTo>
                    <a:pt x="1113612" y="1413967"/>
                  </a:lnTo>
                  <a:lnTo>
                    <a:pt x="1101255" y="1422400"/>
                  </a:lnTo>
                  <a:lnTo>
                    <a:pt x="1085354" y="1429854"/>
                  </a:lnTo>
                  <a:lnTo>
                    <a:pt x="1085354" y="1689100"/>
                  </a:lnTo>
                  <a:lnTo>
                    <a:pt x="1081011" y="1689100"/>
                  </a:lnTo>
                  <a:lnTo>
                    <a:pt x="1076325" y="1676400"/>
                  </a:lnTo>
                  <a:lnTo>
                    <a:pt x="1084427" y="1676400"/>
                  </a:lnTo>
                  <a:lnTo>
                    <a:pt x="1085354" y="1689100"/>
                  </a:lnTo>
                  <a:lnTo>
                    <a:pt x="1085354" y="1429854"/>
                  </a:lnTo>
                  <a:lnTo>
                    <a:pt x="1074166" y="1435100"/>
                  </a:lnTo>
                  <a:lnTo>
                    <a:pt x="1062278" y="1446098"/>
                  </a:lnTo>
                  <a:lnTo>
                    <a:pt x="1062278" y="1663700"/>
                  </a:lnTo>
                  <a:lnTo>
                    <a:pt x="1061072" y="1663700"/>
                  </a:lnTo>
                  <a:lnTo>
                    <a:pt x="1057338" y="1676400"/>
                  </a:lnTo>
                  <a:lnTo>
                    <a:pt x="1051242" y="1676400"/>
                  </a:lnTo>
                  <a:lnTo>
                    <a:pt x="1049883" y="1663700"/>
                  </a:lnTo>
                  <a:lnTo>
                    <a:pt x="1047508" y="1651000"/>
                  </a:lnTo>
                  <a:lnTo>
                    <a:pt x="1050175" y="1651000"/>
                  </a:lnTo>
                  <a:lnTo>
                    <a:pt x="1054315" y="1638300"/>
                  </a:lnTo>
                  <a:lnTo>
                    <a:pt x="1056894" y="1638300"/>
                  </a:lnTo>
                  <a:lnTo>
                    <a:pt x="1060907" y="1651000"/>
                  </a:lnTo>
                  <a:lnTo>
                    <a:pt x="1062278" y="1663700"/>
                  </a:lnTo>
                  <a:lnTo>
                    <a:pt x="1062278" y="1446098"/>
                  </a:lnTo>
                  <a:lnTo>
                    <a:pt x="1047432" y="1459826"/>
                  </a:lnTo>
                  <a:lnTo>
                    <a:pt x="1047432" y="1524000"/>
                  </a:lnTo>
                  <a:lnTo>
                    <a:pt x="1045095" y="1536700"/>
                  </a:lnTo>
                  <a:lnTo>
                    <a:pt x="1039482" y="1536700"/>
                  </a:lnTo>
                  <a:lnTo>
                    <a:pt x="1034440" y="1524000"/>
                  </a:lnTo>
                  <a:lnTo>
                    <a:pt x="1030046" y="1524000"/>
                  </a:lnTo>
                  <a:lnTo>
                    <a:pt x="1026947" y="1511300"/>
                  </a:lnTo>
                  <a:lnTo>
                    <a:pt x="1024559" y="1511300"/>
                  </a:lnTo>
                  <a:lnTo>
                    <a:pt x="1026591" y="1498600"/>
                  </a:lnTo>
                  <a:lnTo>
                    <a:pt x="1030147" y="1498600"/>
                  </a:lnTo>
                  <a:lnTo>
                    <a:pt x="1032979" y="1511300"/>
                  </a:lnTo>
                  <a:lnTo>
                    <a:pt x="1036015" y="1511300"/>
                  </a:lnTo>
                  <a:lnTo>
                    <a:pt x="1035989" y="1524000"/>
                  </a:lnTo>
                  <a:lnTo>
                    <a:pt x="1047432" y="1524000"/>
                  </a:lnTo>
                  <a:lnTo>
                    <a:pt x="1047432" y="1459826"/>
                  </a:lnTo>
                  <a:lnTo>
                    <a:pt x="1046695" y="1460500"/>
                  </a:lnTo>
                  <a:lnTo>
                    <a:pt x="1019098" y="1473022"/>
                  </a:lnTo>
                  <a:lnTo>
                    <a:pt x="1019098" y="1587500"/>
                  </a:lnTo>
                  <a:lnTo>
                    <a:pt x="1016279" y="1600200"/>
                  </a:lnTo>
                  <a:lnTo>
                    <a:pt x="1011948" y="1600200"/>
                  </a:lnTo>
                  <a:lnTo>
                    <a:pt x="1010246" y="1587500"/>
                  </a:lnTo>
                  <a:lnTo>
                    <a:pt x="1019098" y="1587500"/>
                  </a:lnTo>
                  <a:lnTo>
                    <a:pt x="1019098" y="1473022"/>
                  </a:lnTo>
                  <a:lnTo>
                    <a:pt x="1008468" y="1477848"/>
                  </a:lnTo>
                  <a:lnTo>
                    <a:pt x="1008468" y="1701800"/>
                  </a:lnTo>
                  <a:lnTo>
                    <a:pt x="995286" y="1701800"/>
                  </a:lnTo>
                  <a:lnTo>
                    <a:pt x="999972" y="1689100"/>
                  </a:lnTo>
                  <a:lnTo>
                    <a:pt x="1008468" y="1701800"/>
                  </a:lnTo>
                  <a:lnTo>
                    <a:pt x="1008468" y="1477848"/>
                  </a:lnTo>
                  <a:lnTo>
                    <a:pt x="990688" y="1485900"/>
                  </a:lnTo>
                  <a:lnTo>
                    <a:pt x="990523" y="1485900"/>
                  </a:lnTo>
                  <a:lnTo>
                    <a:pt x="981024" y="1498600"/>
                  </a:lnTo>
                  <a:lnTo>
                    <a:pt x="977328" y="1498600"/>
                  </a:lnTo>
                  <a:lnTo>
                    <a:pt x="980236" y="1511300"/>
                  </a:lnTo>
                  <a:lnTo>
                    <a:pt x="977328" y="1511300"/>
                  </a:lnTo>
                  <a:lnTo>
                    <a:pt x="975868" y="1524000"/>
                  </a:lnTo>
                  <a:lnTo>
                    <a:pt x="971181" y="1511300"/>
                  </a:lnTo>
                  <a:lnTo>
                    <a:pt x="975868" y="1498600"/>
                  </a:lnTo>
                  <a:lnTo>
                    <a:pt x="961910" y="1498600"/>
                  </a:lnTo>
                  <a:lnTo>
                    <a:pt x="952284" y="1511300"/>
                  </a:lnTo>
                  <a:lnTo>
                    <a:pt x="927112" y="1519504"/>
                  </a:lnTo>
                  <a:lnTo>
                    <a:pt x="927112" y="1727200"/>
                  </a:lnTo>
                  <a:lnTo>
                    <a:pt x="919314" y="1727200"/>
                  </a:lnTo>
                  <a:lnTo>
                    <a:pt x="918387" y="1714500"/>
                  </a:lnTo>
                  <a:lnTo>
                    <a:pt x="926172" y="1714500"/>
                  </a:lnTo>
                  <a:lnTo>
                    <a:pt x="927112" y="1727200"/>
                  </a:lnTo>
                  <a:lnTo>
                    <a:pt x="927112" y="1519504"/>
                  </a:lnTo>
                  <a:lnTo>
                    <a:pt x="913269" y="1524000"/>
                  </a:lnTo>
                  <a:lnTo>
                    <a:pt x="902970" y="1530553"/>
                  </a:lnTo>
                  <a:lnTo>
                    <a:pt x="902970" y="1714500"/>
                  </a:lnTo>
                  <a:lnTo>
                    <a:pt x="894473" y="1727200"/>
                  </a:lnTo>
                  <a:lnTo>
                    <a:pt x="889774" y="1714500"/>
                  </a:lnTo>
                  <a:lnTo>
                    <a:pt x="902970" y="1714500"/>
                  </a:lnTo>
                  <a:lnTo>
                    <a:pt x="902970" y="1530553"/>
                  </a:lnTo>
                  <a:lnTo>
                    <a:pt x="873277" y="1549400"/>
                  </a:lnTo>
                  <a:lnTo>
                    <a:pt x="848347" y="1557134"/>
                  </a:lnTo>
                  <a:lnTo>
                    <a:pt x="848347" y="1651000"/>
                  </a:lnTo>
                  <a:lnTo>
                    <a:pt x="845464" y="1663700"/>
                  </a:lnTo>
                  <a:lnTo>
                    <a:pt x="843991" y="1663700"/>
                  </a:lnTo>
                  <a:lnTo>
                    <a:pt x="839292" y="1651000"/>
                  </a:lnTo>
                  <a:lnTo>
                    <a:pt x="843991" y="1638300"/>
                  </a:lnTo>
                  <a:lnTo>
                    <a:pt x="845464" y="1638300"/>
                  </a:lnTo>
                  <a:lnTo>
                    <a:pt x="847420" y="1651000"/>
                  </a:lnTo>
                  <a:lnTo>
                    <a:pt x="848347" y="1651000"/>
                  </a:lnTo>
                  <a:lnTo>
                    <a:pt x="848347" y="1557134"/>
                  </a:lnTo>
                  <a:lnTo>
                    <a:pt x="835113" y="1561236"/>
                  </a:lnTo>
                  <a:lnTo>
                    <a:pt x="835113" y="1727200"/>
                  </a:lnTo>
                  <a:lnTo>
                    <a:pt x="827011" y="1727200"/>
                  </a:lnTo>
                  <a:lnTo>
                    <a:pt x="826058" y="1714500"/>
                  </a:lnTo>
                  <a:lnTo>
                    <a:pt x="830427" y="1714500"/>
                  </a:lnTo>
                  <a:lnTo>
                    <a:pt x="835113" y="1727200"/>
                  </a:lnTo>
                  <a:lnTo>
                    <a:pt x="835113" y="1561236"/>
                  </a:lnTo>
                  <a:lnTo>
                    <a:pt x="832307" y="1562100"/>
                  </a:lnTo>
                  <a:lnTo>
                    <a:pt x="824572" y="1564411"/>
                  </a:lnTo>
                  <a:lnTo>
                    <a:pt x="824572" y="1600200"/>
                  </a:lnTo>
                  <a:lnTo>
                    <a:pt x="822960" y="1612900"/>
                  </a:lnTo>
                  <a:lnTo>
                    <a:pt x="814171" y="1625600"/>
                  </a:lnTo>
                  <a:lnTo>
                    <a:pt x="811453" y="1625600"/>
                  </a:lnTo>
                  <a:lnTo>
                    <a:pt x="807021" y="1638300"/>
                  </a:lnTo>
                  <a:lnTo>
                    <a:pt x="799528" y="1638300"/>
                  </a:lnTo>
                  <a:lnTo>
                    <a:pt x="797636" y="1625600"/>
                  </a:lnTo>
                  <a:lnTo>
                    <a:pt x="798042" y="1612900"/>
                  </a:lnTo>
                  <a:lnTo>
                    <a:pt x="800582" y="1600200"/>
                  </a:lnTo>
                  <a:lnTo>
                    <a:pt x="824572" y="1600200"/>
                  </a:lnTo>
                  <a:lnTo>
                    <a:pt x="824572" y="1564411"/>
                  </a:lnTo>
                  <a:lnTo>
                    <a:pt x="747026" y="1587500"/>
                  </a:lnTo>
                  <a:lnTo>
                    <a:pt x="702043" y="1587500"/>
                  </a:lnTo>
                  <a:lnTo>
                    <a:pt x="655370" y="1600200"/>
                  </a:lnTo>
                  <a:lnTo>
                    <a:pt x="596480" y="1600200"/>
                  </a:lnTo>
                  <a:lnTo>
                    <a:pt x="596480" y="1803400"/>
                  </a:lnTo>
                  <a:lnTo>
                    <a:pt x="594512" y="1803400"/>
                  </a:lnTo>
                  <a:lnTo>
                    <a:pt x="593051" y="1816100"/>
                  </a:lnTo>
                  <a:lnTo>
                    <a:pt x="591591" y="1803400"/>
                  </a:lnTo>
                  <a:lnTo>
                    <a:pt x="589610" y="1803400"/>
                  </a:lnTo>
                  <a:lnTo>
                    <a:pt x="588683" y="1790700"/>
                  </a:lnTo>
                  <a:lnTo>
                    <a:pt x="594512" y="1790700"/>
                  </a:lnTo>
                  <a:lnTo>
                    <a:pt x="596480" y="1803400"/>
                  </a:lnTo>
                  <a:lnTo>
                    <a:pt x="596480" y="1600200"/>
                  </a:lnTo>
                  <a:lnTo>
                    <a:pt x="556869" y="1600200"/>
                  </a:lnTo>
                  <a:lnTo>
                    <a:pt x="553453" y="1612900"/>
                  </a:lnTo>
                  <a:lnTo>
                    <a:pt x="544499" y="1612900"/>
                  </a:lnTo>
                  <a:lnTo>
                    <a:pt x="539165" y="1600200"/>
                  </a:lnTo>
                  <a:lnTo>
                    <a:pt x="540727" y="1600200"/>
                  </a:lnTo>
                  <a:lnTo>
                    <a:pt x="544283" y="1587500"/>
                  </a:lnTo>
                  <a:lnTo>
                    <a:pt x="504850" y="1587500"/>
                  </a:lnTo>
                  <a:lnTo>
                    <a:pt x="504850" y="1727200"/>
                  </a:lnTo>
                  <a:lnTo>
                    <a:pt x="497306" y="1727200"/>
                  </a:lnTo>
                  <a:lnTo>
                    <a:pt x="496379" y="1714500"/>
                  </a:lnTo>
                  <a:lnTo>
                    <a:pt x="504177" y="1714500"/>
                  </a:lnTo>
                  <a:lnTo>
                    <a:pt x="504850" y="1727200"/>
                  </a:lnTo>
                  <a:lnTo>
                    <a:pt x="504850" y="1587500"/>
                  </a:lnTo>
                  <a:lnTo>
                    <a:pt x="503301" y="1587500"/>
                  </a:lnTo>
                  <a:lnTo>
                    <a:pt x="494741" y="1581924"/>
                  </a:lnTo>
                  <a:lnTo>
                    <a:pt x="494741" y="1612900"/>
                  </a:lnTo>
                  <a:lnTo>
                    <a:pt x="493585" y="1625600"/>
                  </a:lnTo>
                  <a:lnTo>
                    <a:pt x="481698" y="1625600"/>
                  </a:lnTo>
                  <a:lnTo>
                    <a:pt x="480377" y="1612900"/>
                  </a:lnTo>
                  <a:lnTo>
                    <a:pt x="481533" y="1600200"/>
                  </a:lnTo>
                  <a:lnTo>
                    <a:pt x="485203" y="1600200"/>
                  </a:lnTo>
                  <a:lnTo>
                    <a:pt x="485800" y="1587500"/>
                  </a:lnTo>
                  <a:lnTo>
                    <a:pt x="489127" y="1587500"/>
                  </a:lnTo>
                  <a:lnTo>
                    <a:pt x="489585" y="1600200"/>
                  </a:lnTo>
                  <a:lnTo>
                    <a:pt x="493407" y="1600200"/>
                  </a:lnTo>
                  <a:lnTo>
                    <a:pt x="494741" y="1612900"/>
                  </a:lnTo>
                  <a:lnTo>
                    <a:pt x="494741" y="1581924"/>
                  </a:lnTo>
                  <a:lnTo>
                    <a:pt x="483831" y="1574800"/>
                  </a:lnTo>
                  <a:lnTo>
                    <a:pt x="479056" y="1574800"/>
                  </a:lnTo>
                  <a:lnTo>
                    <a:pt x="479056" y="1778000"/>
                  </a:lnTo>
                  <a:lnTo>
                    <a:pt x="474357" y="1790700"/>
                  </a:lnTo>
                  <a:lnTo>
                    <a:pt x="469988" y="1790700"/>
                  </a:lnTo>
                  <a:lnTo>
                    <a:pt x="470941" y="1778000"/>
                  </a:lnTo>
                  <a:lnTo>
                    <a:pt x="472897" y="1778000"/>
                  </a:lnTo>
                  <a:lnTo>
                    <a:pt x="474357" y="1765300"/>
                  </a:lnTo>
                  <a:lnTo>
                    <a:pt x="479056" y="1778000"/>
                  </a:lnTo>
                  <a:lnTo>
                    <a:pt x="479056" y="1574800"/>
                  </a:lnTo>
                  <a:lnTo>
                    <a:pt x="465023" y="1574800"/>
                  </a:lnTo>
                  <a:lnTo>
                    <a:pt x="452716" y="1569656"/>
                  </a:lnTo>
                  <a:lnTo>
                    <a:pt x="452716" y="1803400"/>
                  </a:lnTo>
                  <a:lnTo>
                    <a:pt x="451789" y="1816100"/>
                  </a:lnTo>
                  <a:lnTo>
                    <a:pt x="443661" y="1816100"/>
                  </a:lnTo>
                  <a:lnTo>
                    <a:pt x="448360" y="1803400"/>
                  </a:lnTo>
                  <a:lnTo>
                    <a:pt x="452716" y="1803400"/>
                  </a:lnTo>
                  <a:lnTo>
                    <a:pt x="452716" y="1569656"/>
                  </a:lnTo>
                  <a:lnTo>
                    <a:pt x="434682" y="1562100"/>
                  </a:lnTo>
                  <a:lnTo>
                    <a:pt x="428066" y="1559090"/>
                  </a:lnTo>
                  <a:lnTo>
                    <a:pt x="428066" y="1574800"/>
                  </a:lnTo>
                  <a:lnTo>
                    <a:pt x="425970" y="1577886"/>
                  </a:lnTo>
                  <a:lnTo>
                    <a:pt x="425970" y="1739900"/>
                  </a:lnTo>
                  <a:lnTo>
                    <a:pt x="425043" y="1743976"/>
                  </a:lnTo>
                  <a:lnTo>
                    <a:pt x="425043" y="1803400"/>
                  </a:lnTo>
                  <a:lnTo>
                    <a:pt x="423075" y="1803400"/>
                  </a:lnTo>
                  <a:lnTo>
                    <a:pt x="421614" y="1816100"/>
                  </a:lnTo>
                  <a:lnTo>
                    <a:pt x="416915" y="1803400"/>
                  </a:lnTo>
                  <a:lnTo>
                    <a:pt x="421614" y="1790700"/>
                  </a:lnTo>
                  <a:lnTo>
                    <a:pt x="423075" y="1790700"/>
                  </a:lnTo>
                  <a:lnTo>
                    <a:pt x="425043" y="1803400"/>
                  </a:lnTo>
                  <a:lnTo>
                    <a:pt x="425043" y="1743976"/>
                  </a:lnTo>
                  <a:lnTo>
                    <a:pt x="423075" y="1752600"/>
                  </a:lnTo>
                  <a:lnTo>
                    <a:pt x="421614" y="1752600"/>
                  </a:lnTo>
                  <a:lnTo>
                    <a:pt x="416915" y="1739900"/>
                  </a:lnTo>
                  <a:lnTo>
                    <a:pt x="421614" y="1727200"/>
                  </a:lnTo>
                  <a:lnTo>
                    <a:pt x="423075" y="1739900"/>
                  </a:lnTo>
                  <a:lnTo>
                    <a:pt x="425970" y="1739900"/>
                  </a:lnTo>
                  <a:lnTo>
                    <a:pt x="425970" y="1577886"/>
                  </a:lnTo>
                  <a:lnTo>
                    <a:pt x="419417" y="1587500"/>
                  </a:lnTo>
                  <a:lnTo>
                    <a:pt x="415645" y="1612900"/>
                  </a:lnTo>
                  <a:lnTo>
                    <a:pt x="414642" y="1625600"/>
                  </a:lnTo>
                  <a:lnTo>
                    <a:pt x="414274" y="1638300"/>
                  </a:lnTo>
                  <a:lnTo>
                    <a:pt x="414083" y="1638300"/>
                  </a:lnTo>
                  <a:lnTo>
                    <a:pt x="404152" y="1651000"/>
                  </a:lnTo>
                  <a:lnTo>
                    <a:pt x="400862" y="1651000"/>
                  </a:lnTo>
                  <a:lnTo>
                    <a:pt x="400862" y="1714500"/>
                  </a:lnTo>
                  <a:lnTo>
                    <a:pt x="398526" y="1727200"/>
                  </a:lnTo>
                  <a:lnTo>
                    <a:pt x="392899" y="1727200"/>
                  </a:lnTo>
                  <a:lnTo>
                    <a:pt x="387870" y="1714500"/>
                  </a:lnTo>
                  <a:lnTo>
                    <a:pt x="383159" y="1714500"/>
                  </a:lnTo>
                  <a:lnTo>
                    <a:pt x="377418" y="1701800"/>
                  </a:lnTo>
                  <a:lnTo>
                    <a:pt x="372325" y="1701800"/>
                  </a:lnTo>
                  <a:lnTo>
                    <a:pt x="367258" y="1689100"/>
                  </a:lnTo>
                  <a:lnTo>
                    <a:pt x="362191" y="1676400"/>
                  </a:lnTo>
                  <a:lnTo>
                    <a:pt x="366585" y="1676400"/>
                  </a:lnTo>
                  <a:lnTo>
                    <a:pt x="371043" y="1663700"/>
                  </a:lnTo>
                  <a:lnTo>
                    <a:pt x="375742" y="1663700"/>
                  </a:lnTo>
                  <a:lnTo>
                    <a:pt x="381292" y="1676400"/>
                  </a:lnTo>
                  <a:lnTo>
                    <a:pt x="385368" y="1676400"/>
                  </a:lnTo>
                  <a:lnTo>
                    <a:pt x="387858" y="1689100"/>
                  </a:lnTo>
                  <a:lnTo>
                    <a:pt x="388645" y="1701800"/>
                  </a:lnTo>
                  <a:lnTo>
                    <a:pt x="389445" y="1714500"/>
                  </a:lnTo>
                  <a:lnTo>
                    <a:pt x="400862" y="1714500"/>
                  </a:lnTo>
                  <a:lnTo>
                    <a:pt x="400862" y="1651000"/>
                  </a:lnTo>
                  <a:lnTo>
                    <a:pt x="395262" y="1651000"/>
                  </a:lnTo>
                  <a:lnTo>
                    <a:pt x="391909" y="1638300"/>
                  </a:lnTo>
                  <a:lnTo>
                    <a:pt x="388683" y="1638300"/>
                  </a:lnTo>
                  <a:lnTo>
                    <a:pt x="397560" y="1625600"/>
                  </a:lnTo>
                  <a:lnTo>
                    <a:pt x="401231" y="1612900"/>
                  </a:lnTo>
                  <a:lnTo>
                    <a:pt x="402107" y="1600200"/>
                  </a:lnTo>
                  <a:lnTo>
                    <a:pt x="402348" y="1587500"/>
                  </a:lnTo>
                  <a:lnTo>
                    <a:pt x="402577" y="1574800"/>
                  </a:lnTo>
                  <a:lnTo>
                    <a:pt x="428066" y="1574800"/>
                  </a:lnTo>
                  <a:lnTo>
                    <a:pt x="428066" y="1559090"/>
                  </a:lnTo>
                  <a:lnTo>
                    <a:pt x="406768" y="1549400"/>
                  </a:lnTo>
                  <a:lnTo>
                    <a:pt x="394030" y="1536700"/>
                  </a:lnTo>
                  <a:lnTo>
                    <a:pt x="388645" y="1531340"/>
                  </a:lnTo>
                  <a:lnTo>
                    <a:pt x="388645" y="1600200"/>
                  </a:lnTo>
                  <a:lnTo>
                    <a:pt x="387235" y="1600200"/>
                  </a:lnTo>
                  <a:lnTo>
                    <a:pt x="385533" y="1612900"/>
                  </a:lnTo>
                  <a:lnTo>
                    <a:pt x="384352" y="1612900"/>
                  </a:lnTo>
                  <a:lnTo>
                    <a:pt x="381203" y="1600200"/>
                  </a:lnTo>
                  <a:lnTo>
                    <a:pt x="375450" y="1600200"/>
                  </a:lnTo>
                  <a:lnTo>
                    <a:pt x="380149" y="1587500"/>
                  </a:lnTo>
                  <a:lnTo>
                    <a:pt x="388645" y="1600200"/>
                  </a:lnTo>
                  <a:lnTo>
                    <a:pt x="388645" y="1531340"/>
                  </a:lnTo>
                  <a:lnTo>
                    <a:pt x="381292" y="1524000"/>
                  </a:lnTo>
                  <a:lnTo>
                    <a:pt x="369785" y="1511300"/>
                  </a:lnTo>
                  <a:lnTo>
                    <a:pt x="358267" y="1498600"/>
                  </a:lnTo>
                  <a:lnTo>
                    <a:pt x="348030" y="1485950"/>
                  </a:lnTo>
                  <a:lnTo>
                    <a:pt x="348030" y="1511300"/>
                  </a:lnTo>
                  <a:lnTo>
                    <a:pt x="342011" y="1511300"/>
                  </a:lnTo>
                  <a:lnTo>
                    <a:pt x="345109" y="1498600"/>
                  </a:lnTo>
                  <a:lnTo>
                    <a:pt x="346341" y="1498600"/>
                  </a:lnTo>
                  <a:lnTo>
                    <a:pt x="348030" y="1511300"/>
                  </a:lnTo>
                  <a:lnTo>
                    <a:pt x="348030" y="1485950"/>
                  </a:lnTo>
                  <a:lnTo>
                    <a:pt x="337705" y="1473200"/>
                  </a:lnTo>
                  <a:lnTo>
                    <a:pt x="335940" y="1470723"/>
                  </a:lnTo>
                  <a:lnTo>
                    <a:pt x="335940" y="1752600"/>
                  </a:lnTo>
                  <a:lnTo>
                    <a:pt x="334632" y="1765300"/>
                  </a:lnTo>
                  <a:lnTo>
                    <a:pt x="323557" y="1765300"/>
                  </a:lnTo>
                  <a:lnTo>
                    <a:pt x="323049" y="1752600"/>
                  </a:lnTo>
                  <a:lnTo>
                    <a:pt x="322529" y="1752600"/>
                  </a:lnTo>
                  <a:lnTo>
                    <a:pt x="322491" y="1739900"/>
                  </a:lnTo>
                  <a:lnTo>
                    <a:pt x="322707" y="1739900"/>
                  </a:lnTo>
                  <a:lnTo>
                    <a:pt x="322961" y="1727200"/>
                  </a:lnTo>
                  <a:lnTo>
                    <a:pt x="312661" y="1727200"/>
                  </a:lnTo>
                  <a:lnTo>
                    <a:pt x="310591" y="1714500"/>
                  </a:lnTo>
                  <a:lnTo>
                    <a:pt x="320471" y="1714500"/>
                  </a:lnTo>
                  <a:lnTo>
                    <a:pt x="323494" y="1727200"/>
                  </a:lnTo>
                  <a:lnTo>
                    <a:pt x="328612" y="1727200"/>
                  </a:lnTo>
                  <a:lnTo>
                    <a:pt x="333463" y="1739900"/>
                  </a:lnTo>
                  <a:lnTo>
                    <a:pt x="335724" y="1739900"/>
                  </a:lnTo>
                  <a:lnTo>
                    <a:pt x="335940" y="1752600"/>
                  </a:lnTo>
                  <a:lnTo>
                    <a:pt x="335940" y="1470723"/>
                  </a:lnTo>
                  <a:lnTo>
                    <a:pt x="328663" y="1460500"/>
                  </a:lnTo>
                  <a:lnTo>
                    <a:pt x="319633" y="1447800"/>
                  </a:lnTo>
                  <a:lnTo>
                    <a:pt x="307009" y="1427226"/>
                  </a:lnTo>
                  <a:lnTo>
                    <a:pt x="307009" y="1689100"/>
                  </a:lnTo>
                  <a:lnTo>
                    <a:pt x="301396" y="1701800"/>
                  </a:lnTo>
                  <a:lnTo>
                    <a:pt x="296697" y="1689100"/>
                  </a:lnTo>
                  <a:lnTo>
                    <a:pt x="307009" y="1689100"/>
                  </a:lnTo>
                  <a:lnTo>
                    <a:pt x="307009" y="1427226"/>
                  </a:lnTo>
                  <a:lnTo>
                    <a:pt x="304050" y="1422400"/>
                  </a:lnTo>
                  <a:lnTo>
                    <a:pt x="295338" y="1397000"/>
                  </a:lnTo>
                  <a:lnTo>
                    <a:pt x="290969" y="1384300"/>
                  </a:lnTo>
                  <a:lnTo>
                    <a:pt x="281279" y="1348638"/>
                  </a:lnTo>
                  <a:lnTo>
                    <a:pt x="281279" y="1460500"/>
                  </a:lnTo>
                  <a:lnTo>
                    <a:pt x="280898" y="1460500"/>
                  </a:lnTo>
                  <a:lnTo>
                    <a:pt x="280898" y="1739900"/>
                  </a:lnTo>
                  <a:lnTo>
                    <a:pt x="278015" y="1752600"/>
                  </a:lnTo>
                  <a:lnTo>
                    <a:pt x="276542" y="1752600"/>
                  </a:lnTo>
                  <a:lnTo>
                    <a:pt x="275069" y="1739900"/>
                  </a:lnTo>
                  <a:lnTo>
                    <a:pt x="272186" y="1739900"/>
                  </a:lnTo>
                  <a:lnTo>
                    <a:pt x="275069" y="1727200"/>
                  </a:lnTo>
                  <a:lnTo>
                    <a:pt x="276542" y="1727200"/>
                  </a:lnTo>
                  <a:lnTo>
                    <a:pt x="278015" y="1739900"/>
                  </a:lnTo>
                  <a:lnTo>
                    <a:pt x="280898" y="1739900"/>
                  </a:lnTo>
                  <a:lnTo>
                    <a:pt x="280898" y="1460500"/>
                  </a:lnTo>
                  <a:lnTo>
                    <a:pt x="276910" y="1460500"/>
                  </a:lnTo>
                  <a:lnTo>
                    <a:pt x="272224" y="1447800"/>
                  </a:lnTo>
                  <a:lnTo>
                    <a:pt x="276910" y="1435100"/>
                  </a:lnTo>
                  <a:lnTo>
                    <a:pt x="278371" y="1447800"/>
                  </a:lnTo>
                  <a:lnTo>
                    <a:pt x="280339" y="1447800"/>
                  </a:lnTo>
                  <a:lnTo>
                    <a:pt x="281279" y="1460500"/>
                  </a:lnTo>
                  <a:lnTo>
                    <a:pt x="281279" y="1348638"/>
                  </a:lnTo>
                  <a:lnTo>
                    <a:pt x="280619" y="1346200"/>
                  </a:lnTo>
                  <a:lnTo>
                    <a:pt x="278155" y="1333500"/>
                  </a:lnTo>
                  <a:lnTo>
                    <a:pt x="275678" y="1320800"/>
                  </a:lnTo>
                  <a:lnTo>
                    <a:pt x="273215" y="1308100"/>
                  </a:lnTo>
                  <a:lnTo>
                    <a:pt x="268782" y="1270000"/>
                  </a:lnTo>
                  <a:lnTo>
                    <a:pt x="267296" y="1219200"/>
                  </a:lnTo>
                  <a:lnTo>
                    <a:pt x="268147" y="1181100"/>
                  </a:lnTo>
                  <a:lnTo>
                    <a:pt x="269824" y="1155700"/>
                  </a:lnTo>
                  <a:lnTo>
                    <a:pt x="270662" y="1143000"/>
                  </a:lnTo>
                  <a:lnTo>
                    <a:pt x="274878" y="1117600"/>
                  </a:lnTo>
                  <a:lnTo>
                    <a:pt x="277825" y="1092200"/>
                  </a:lnTo>
                  <a:lnTo>
                    <a:pt x="280771" y="1066800"/>
                  </a:lnTo>
                  <a:lnTo>
                    <a:pt x="285750" y="1041400"/>
                  </a:lnTo>
                  <a:lnTo>
                    <a:pt x="288226" y="1028700"/>
                  </a:lnTo>
                  <a:lnTo>
                    <a:pt x="297129" y="990600"/>
                  </a:lnTo>
                  <a:lnTo>
                    <a:pt x="300583" y="977900"/>
                  </a:lnTo>
                  <a:lnTo>
                    <a:pt x="307492" y="952500"/>
                  </a:lnTo>
                  <a:lnTo>
                    <a:pt x="319303" y="914400"/>
                  </a:lnTo>
                  <a:lnTo>
                    <a:pt x="322605" y="901700"/>
                  </a:lnTo>
                  <a:lnTo>
                    <a:pt x="332498" y="863600"/>
                  </a:lnTo>
                  <a:lnTo>
                    <a:pt x="347027" y="825500"/>
                  </a:lnTo>
                  <a:lnTo>
                    <a:pt x="357593" y="800100"/>
                  </a:lnTo>
                  <a:lnTo>
                    <a:pt x="362889" y="787400"/>
                  </a:lnTo>
                  <a:lnTo>
                    <a:pt x="367182" y="774700"/>
                  </a:lnTo>
                  <a:lnTo>
                    <a:pt x="371475" y="762000"/>
                  </a:lnTo>
                  <a:lnTo>
                    <a:pt x="380072" y="736600"/>
                  </a:lnTo>
                  <a:lnTo>
                    <a:pt x="383349" y="736600"/>
                  </a:lnTo>
                  <a:lnTo>
                    <a:pt x="386664" y="723900"/>
                  </a:lnTo>
                  <a:lnTo>
                    <a:pt x="390004" y="711200"/>
                  </a:lnTo>
                  <a:lnTo>
                    <a:pt x="391693" y="711200"/>
                  </a:lnTo>
                  <a:lnTo>
                    <a:pt x="387870" y="698500"/>
                  </a:lnTo>
                  <a:lnTo>
                    <a:pt x="389242" y="685800"/>
                  </a:lnTo>
                  <a:lnTo>
                    <a:pt x="377456" y="685800"/>
                  </a:lnTo>
                  <a:lnTo>
                    <a:pt x="374726" y="673100"/>
                  </a:lnTo>
                  <a:lnTo>
                    <a:pt x="375450" y="673100"/>
                  </a:lnTo>
                  <a:lnTo>
                    <a:pt x="377253" y="660400"/>
                  </a:lnTo>
                  <a:lnTo>
                    <a:pt x="380911" y="647700"/>
                  </a:lnTo>
                  <a:lnTo>
                    <a:pt x="383501" y="660400"/>
                  </a:lnTo>
                  <a:lnTo>
                    <a:pt x="387921" y="673100"/>
                  </a:lnTo>
                  <a:lnTo>
                    <a:pt x="388175" y="673100"/>
                  </a:lnTo>
                  <a:lnTo>
                    <a:pt x="393674" y="685800"/>
                  </a:lnTo>
                  <a:lnTo>
                    <a:pt x="394525" y="685800"/>
                  </a:lnTo>
                  <a:lnTo>
                    <a:pt x="395465" y="698500"/>
                  </a:lnTo>
                  <a:lnTo>
                    <a:pt x="398106" y="698500"/>
                  </a:lnTo>
                  <a:lnTo>
                    <a:pt x="412737" y="673100"/>
                  </a:lnTo>
                  <a:lnTo>
                    <a:pt x="427990" y="635000"/>
                  </a:lnTo>
                  <a:lnTo>
                    <a:pt x="443865" y="609600"/>
                  </a:lnTo>
                  <a:lnTo>
                    <a:pt x="449376" y="596900"/>
                  </a:lnTo>
                  <a:lnTo>
                    <a:pt x="460375" y="571500"/>
                  </a:lnTo>
                  <a:lnTo>
                    <a:pt x="483146" y="533400"/>
                  </a:lnTo>
                  <a:lnTo>
                    <a:pt x="506895" y="495300"/>
                  </a:lnTo>
                  <a:lnTo>
                    <a:pt x="531634" y="469900"/>
                  </a:lnTo>
                  <a:lnTo>
                    <a:pt x="540207" y="457200"/>
                  </a:lnTo>
                  <a:lnTo>
                    <a:pt x="557352" y="431800"/>
                  </a:lnTo>
                  <a:lnTo>
                    <a:pt x="583958" y="393700"/>
                  </a:lnTo>
                  <a:lnTo>
                    <a:pt x="611314" y="368300"/>
                  </a:lnTo>
                  <a:lnTo>
                    <a:pt x="620674" y="355600"/>
                  </a:lnTo>
                  <a:lnTo>
                    <a:pt x="639419" y="330200"/>
                  </a:lnTo>
                  <a:lnTo>
                    <a:pt x="668261" y="304800"/>
                  </a:lnTo>
                  <a:lnTo>
                    <a:pt x="680770" y="304800"/>
                  </a:lnTo>
                  <a:lnTo>
                    <a:pt x="706107" y="279400"/>
                  </a:lnTo>
                  <a:lnTo>
                    <a:pt x="718947" y="266700"/>
                  </a:lnTo>
                  <a:lnTo>
                    <a:pt x="718680" y="266700"/>
                  </a:lnTo>
                  <a:lnTo>
                    <a:pt x="721169" y="254000"/>
                  </a:lnTo>
                  <a:lnTo>
                    <a:pt x="718705" y="254000"/>
                  </a:lnTo>
                  <a:lnTo>
                    <a:pt x="723404" y="241300"/>
                  </a:lnTo>
                  <a:lnTo>
                    <a:pt x="731888" y="254000"/>
                  </a:lnTo>
                  <a:lnTo>
                    <a:pt x="728840" y="254000"/>
                  </a:lnTo>
                  <a:lnTo>
                    <a:pt x="729742" y="266700"/>
                  </a:lnTo>
                  <a:lnTo>
                    <a:pt x="730351" y="266700"/>
                  </a:lnTo>
                  <a:lnTo>
                    <a:pt x="760056" y="241300"/>
                  </a:lnTo>
                  <a:lnTo>
                    <a:pt x="775131" y="241300"/>
                  </a:lnTo>
                  <a:lnTo>
                    <a:pt x="790346" y="228600"/>
                  </a:lnTo>
                  <a:lnTo>
                    <a:pt x="854710" y="203200"/>
                  </a:lnTo>
                  <a:lnTo>
                    <a:pt x="973061" y="203200"/>
                  </a:lnTo>
                  <a:lnTo>
                    <a:pt x="996010" y="215900"/>
                  </a:lnTo>
                  <a:lnTo>
                    <a:pt x="1016812" y="215900"/>
                  </a:lnTo>
                  <a:lnTo>
                    <a:pt x="1035443" y="228600"/>
                  </a:lnTo>
                  <a:lnTo>
                    <a:pt x="1052309" y="241300"/>
                  </a:lnTo>
                  <a:lnTo>
                    <a:pt x="1067422" y="254000"/>
                  </a:lnTo>
                  <a:lnTo>
                    <a:pt x="1080757" y="266700"/>
                  </a:lnTo>
                  <a:lnTo>
                    <a:pt x="1086751" y="266700"/>
                  </a:lnTo>
                  <a:lnTo>
                    <a:pt x="1097737" y="292100"/>
                  </a:lnTo>
                  <a:lnTo>
                    <a:pt x="1105573" y="304800"/>
                  </a:lnTo>
                  <a:lnTo>
                    <a:pt x="1112164" y="317500"/>
                  </a:lnTo>
                  <a:lnTo>
                    <a:pt x="1125867" y="368300"/>
                  </a:lnTo>
                  <a:lnTo>
                    <a:pt x="1128636" y="406400"/>
                  </a:lnTo>
                  <a:lnTo>
                    <a:pt x="1126705" y="444500"/>
                  </a:lnTo>
                  <a:lnTo>
                    <a:pt x="1120876" y="482600"/>
                  </a:lnTo>
                  <a:lnTo>
                    <a:pt x="1111161" y="520700"/>
                  </a:lnTo>
                  <a:lnTo>
                    <a:pt x="1099375" y="553720"/>
                  </a:lnTo>
                  <a:lnTo>
                    <a:pt x="1099375" y="723900"/>
                  </a:lnTo>
                  <a:lnTo>
                    <a:pt x="1090523" y="723900"/>
                  </a:lnTo>
                  <a:lnTo>
                    <a:pt x="1093343" y="711200"/>
                  </a:lnTo>
                  <a:lnTo>
                    <a:pt x="1097673" y="711200"/>
                  </a:lnTo>
                  <a:lnTo>
                    <a:pt x="1099375" y="723900"/>
                  </a:lnTo>
                  <a:lnTo>
                    <a:pt x="1099375" y="553720"/>
                  </a:lnTo>
                  <a:lnTo>
                    <a:pt x="1062824" y="609600"/>
                  </a:lnTo>
                  <a:lnTo>
                    <a:pt x="1019606" y="660400"/>
                  </a:lnTo>
                  <a:lnTo>
                    <a:pt x="1017930" y="673100"/>
                  </a:lnTo>
                  <a:lnTo>
                    <a:pt x="1011212" y="673100"/>
                  </a:lnTo>
                  <a:lnTo>
                    <a:pt x="1009446" y="674331"/>
                  </a:lnTo>
                  <a:lnTo>
                    <a:pt x="1009446" y="787400"/>
                  </a:lnTo>
                  <a:lnTo>
                    <a:pt x="1008100" y="787400"/>
                  </a:lnTo>
                  <a:lnTo>
                    <a:pt x="1006449" y="792911"/>
                  </a:lnTo>
                  <a:lnTo>
                    <a:pt x="1006449" y="876300"/>
                  </a:lnTo>
                  <a:lnTo>
                    <a:pt x="999858" y="889000"/>
                  </a:lnTo>
                  <a:lnTo>
                    <a:pt x="983742" y="889000"/>
                  </a:lnTo>
                  <a:lnTo>
                    <a:pt x="983830" y="876300"/>
                  </a:lnTo>
                  <a:lnTo>
                    <a:pt x="1006449" y="876300"/>
                  </a:lnTo>
                  <a:lnTo>
                    <a:pt x="1006449" y="792911"/>
                  </a:lnTo>
                  <a:lnTo>
                    <a:pt x="1004290" y="800100"/>
                  </a:lnTo>
                  <a:lnTo>
                    <a:pt x="999909" y="800100"/>
                  </a:lnTo>
                  <a:lnTo>
                    <a:pt x="996226" y="787400"/>
                  </a:lnTo>
                  <a:lnTo>
                    <a:pt x="995083" y="774700"/>
                  </a:lnTo>
                  <a:lnTo>
                    <a:pt x="996403" y="774700"/>
                  </a:lnTo>
                  <a:lnTo>
                    <a:pt x="1000150" y="762000"/>
                  </a:lnTo>
                  <a:lnTo>
                    <a:pt x="1004595" y="762000"/>
                  </a:lnTo>
                  <a:lnTo>
                    <a:pt x="1008291" y="774700"/>
                  </a:lnTo>
                  <a:lnTo>
                    <a:pt x="1009446" y="787400"/>
                  </a:lnTo>
                  <a:lnTo>
                    <a:pt x="1009446" y="674331"/>
                  </a:lnTo>
                  <a:lnTo>
                    <a:pt x="992898" y="685800"/>
                  </a:lnTo>
                  <a:lnTo>
                    <a:pt x="980236" y="694220"/>
                  </a:lnTo>
                  <a:lnTo>
                    <a:pt x="980236" y="736600"/>
                  </a:lnTo>
                  <a:lnTo>
                    <a:pt x="975868" y="736600"/>
                  </a:lnTo>
                  <a:lnTo>
                    <a:pt x="971181" y="723900"/>
                  </a:lnTo>
                  <a:lnTo>
                    <a:pt x="979309" y="723900"/>
                  </a:lnTo>
                  <a:lnTo>
                    <a:pt x="980236" y="736600"/>
                  </a:lnTo>
                  <a:lnTo>
                    <a:pt x="980236" y="694220"/>
                  </a:lnTo>
                  <a:lnTo>
                    <a:pt x="973785" y="698500"/>
                  </a:lnTo>
                  <a:lnTo>
                    <a:pt x="954125" y="711047"/>
                  </a:lnTo>
                  <a:lnTo>
                    <a:pt x="954125" y="876300"/>
                  </a:lnTo>
                  <a:lnTo>
                    <a:pt x="950912" y="889000"/>
                  </a:lnTo>
                  <a:lnTo>
                    <a:pt x="932192" y="889000"/>
                  </a:lnTo>
                  <a:lnTo>
                    <a:pt x="929868" y="876300"/>
                  </a:lnTo>
                  <a:lnTo>
                    <a:pt x="929335" y="863600"/>
                  </a:lnTo>
                  <a:lnTo>
                    <a:pt x="931481" y="863600"/>
                  </a:lnTo>
                  <a:lnTo>
                    <a:pt x="935812" y="850900"/>
                  </a:lnTo>
                  <a:lnTo>
                    <a:pt x="938822" y="850900"/>
                  </a:lnTo>
                  <a:lnTo>
                    <a:pt x="944778" y="863600"/>
                  </a:lnTo>
                  <a:lnTo>
                    <a:pt x="949693" y="876300"/>
                  </a:lnTo>
                  <a:lnTo>
                    <a:pt x="954125" y="876300"/>
                  </a:lnTo>
                  <a:lnTo>
                    <a:pt x="954125" y="711047"/>
                  </a:lnTo>
                  <a:lnTo>
                    <a:pt x="953884" y="711200"/>
                  </a:lnTo>
                  <a:lnTo>
                    <a:pt x="933183" y="723900"/>
                  </a:lnTo>
                  <a:lnTo>
                    <a:pt x="934008" y="723900"/>
                  </a:lnTo>
                  <a:lnTo>
                    <a:pt x="934859" y="736600"/>
                  </a:lnTo>
                  <a:lnTo>
                    <a:pt x="941298" y="736600"/>
                  </a:lnTo>
                  <a:lnTo>
                    <a:pt x="942911" y="749300"/>
                  </a:lnTo>
                  <a:lnTo>
                    <a:pt x="942530" y="749300"/>
                  </a:lnTo>
                  <a:lnTo>
                    <a:pt x="942530" y="787400"/>
                  </a:lnTo>
                  <a:lnTo>
                    <a:pt x="929335" y="787400"/>
                  </a:lnTo>
                  <a:lnTo>
                    <a:pt x="932281" y="774700"/>
                  </a:lnTo>
                  <a:lnTo>
                    <a:pt x="941120" y="774700"/>
                  </a:lnTo>
                  <a:lnTo>
                    <a:pt x="942530" y="787400"/>
                  </a:lnTo>
                  <a:lnTo>
                    <a:pt x="942530" y="749300"/>
                  </a:lnTo>
                  <a:lnTo>
                    <a:pt x="920584" y="749300"/>
                  </a:lnTo>
                  <a:lnTo>
                    <a:pt x="918705" y="736600"/>
                  </a:lnTo>
                  <a:lnTo>
                    <a:pt x="916152" y="736600"/>
                  </a:lnTo>
                  <a:lnTo>
                    <a:pt x="916152" y="927100"/>
                  </a:lnTo>
                  <a:lnTo>
                    <a:pt x="902970" y="927100"/>
                  </a:lnTo>
                  <a:lnTo>
                    <a:pt x="905891" y="914400"/>
                  </a:lnTo>
                  <a:lnTo>
                    <a:pt x="914742" y="914400"/>
                  </a:lnTo>
                  <a:lnTo>
                    <a:pt x="916152" y="927100"/>
                  </a:lnTo>
                  <a:lnTo>
                    <a:pt x="916152" y="736600"/>
                  </a:lnTo>
                  <a:lnTo>
                    <a:pt x="908202" y="736600"/>
                  </a:lnTo>
                  <a:lnTo>
                    <a:pt x="847991" y="761911"/>
                  </a:lnTo>
                  <a:lnTo>
                    <a:pt x="847991" y="914400"/>
                  </a:lnTo>
                  <a:lnTo>
                    <a:pt x="847051" y="927100"/>
                  </a:lnTo>
                  <a:lnTo>
                    <a:pt x="838923" y="927100"/>
                  </a:lnTo>
                  <a:lnTo>
                    <a:pt x="843622" y="914400"/>
                  </a:lnTo>
                  <a:lnTo>
                    <a:pt x="847991" y="914400"/>
                  </a:lnTo>
                  <a:lnTo>
                    <a:pt x="847991" y="761911"/>
                  </a:lnTo>
                  <a:lnTo>
                    <a:pt x="847763" y="762000"/>
                  </a:lnTo>
                  <a:lnTo>
                    <a:pt x="821334" y="762000"/>
                  </a:lnTo>
                  <a:lnTo>
                    <a:pt x="821334" y="812800"/>
                  </a:lnTo>
                  <a:lnTo>
                    <a:pt x="811022" y="812800"/>
                  </a:lnTo>
                  <a:lnTo>
                    <a:pt x="815721" y="800100"/>
                  </a:lnTo>
                  <a:lnTo>
                    <a:pt x="821334" y="812800"/>
                  </a:lnTo>
                  <a:lnTo>
                    <a:pt x="821334" y="762000"/>
                  </a:lnTo>
                  <a:lnTo>
                    <a:pt x="797458" y="762000"/>
                  </a:lnTo>
                  <a:lnTo>
                    <a:pt x="797458" y="927100"/>
                  </a:lnTo>
                  <a:lnTo>
                    <a:pt x="784275" y="927100"/>
                  </a:lnTo>
                  <a:lnTo>
                    <a:pt x="792772" y="914400"/>
                  </a:lnTo>
                  <a:lnTo>
                    <a:pt x="797458" y="927100"/>
                  </a:lnTo>
                  <a:lnTo>
                    <a:pt x="797458" y="762000"/>
                  </a:lnTo>
                  <a:lnTo>
                    <a:pt x="728726" y="762000"/>
                  </a:lnTo>
                  <a:lnTo>
                    <a:pt x="728726" y="812800"/>
                  </a:lnTo>
                  <a:lnTo>
                    <a:pt x="726770" y="812800"/>
                  </a:lnTo>
                  <a:lnTo>
                    <a:pt x="725297" y="825500"/>
                  </a:lnTo>
                  <a:lnTo>
                    <a:pt x="723836" y="812800"/>
                  </a:lnTo>
                  <a:lnTo>
                    <a:pt x="721868" y="812800"/>
                  </a:lnTo>
                  <a:lnTo>
                    <a:pt x="720940" y="800100"/>
                  </a:lnTo>
                  <a:lnTo>
                    <a:pt x="726770" y="800100"/>
                  </a:lnTo>
                  <a:lnTo>
                    <a:pt x="728726" y="812800"/>
                  </a:lnTo>
                  <a:lnTo>
                    <a:pt x="728726" y="762000"/>
                  </a:lnTo>
                  <a:lnTo>
                    <a:pt x="726757" y="762000"/>
                  </a:lnTo>
                  <a:lnTo>
                    <a:pt x="719950" y="749300"/>
                  </a:lnTo>
                  <a:lnTo>
                    <a:pt x="718439" y="749300"/>
                  </a:lnTo>
                  <a:lnTo>
                    <a:pt x="718439" y="812800"/>
                  </a:lnTo>
                  <a:lnTo>
                    <a:pt x="717943" y="825500"/>
                  </a:lnTo>
                  <a:lnTo>
                    <a:pt x="705599" y="825500"/>
                  </a:lnTo>
                  <a:lnTo>
                    <a:pt x="704723" y="812800"/>
                  </a:lnTo>
                  <a:lnTo>
                    <a:pt x="705154" y="812800"/>
                  </a:lnTo>
                  <a:lnTo>
                    <a:pt x="705154" y="800100"/>
                  </a:lnTo>
                  <a:lnTo>
                    <a:pt x="704113" y="787400"/>
                  </a:lnTo>
                  <a:lnTo>
                    <a:pt x="706437" y="774700"/>
                  </a:lnTo>
                  <a:lnTo>
                    <a:pt x="718058" y="774700"/>
                  </a:lnTo>
                  <a:lnTo>
                    <a:pt x="718413" y="787400"/>
                  </a:lnTo>
                  <a:lnTo>
                    <a:pt x="718439" y="812800"/>
                  </a:lnTo>
                  <a:lnTo>
                    <a:pt x="718439" y="749300"/>
                  </a:lnTo>
                  <a:lnTo>
                    <a:pt x="659460" y="749300"/>
                  </a:lnTo>
                  <a:lnTo>
                    <a:pt x="654443" y="762000"/>
                  </a:lnTo>
                  <a:lnTo>
                    <a:pt x="652284" y="762000"/>
                  </a:lnTo>
                  <a:lnTo>
                    <a:pt x="652284" y="800100"/>
                  </a:lnTo>
                  <a:lnTo>
                    <a:pt x="651941" y="812800"/>
                  </a:lnTo>
                  <a:lnTo>
                    <a:pt x="651040" y="812800"/>
                  </a:lnTo>
                  <a:lnTo>
                    <a:pt x="649478" y="825500"/>
                  </a:lnTo>
                  <a:lnTo>
                    <a:pt x="642137" y="825500"/>
                  </a:lnTo>
                  <a:lnTo>
                    <a:pt x="640575" y="812800"/>
                  </a:lnTo>
                  <a:lnTo>
                    <a:pt x="639660" y="812800"/>
                  </a:lnTo>
                  <a:lnTo>
                    <a:pt x="639318" y="800100"/>
                  </a:lnTo>
                  <a:lnTo>
                    <a:pt x="643597" y="800100"/>
                  </a:lnTo>
                  <a:lnTo>
                    <a:pt x="645807" y="787400"/>
                  </a:lnTo>
                  <a:lnTo>
                    <a:pt x="648004" y="800100"/>
                  </a:lnTo>
                  <a:lnTo>
                    <a:pt x="652284" y="800100"/>
                  </a:lnTo>
                  <a:lnTo>
                    <a:pt x="652284" y="762000"/>
                  </a:lnTo>
                  <a:lnTo>
                    <a:pt x="650062" y="762000"/>
                  </a:lnTo>
                  <a:lnTo>
                    <a:pt x="646315" y="774700"/>
                  </a:lnTo>
                  <a:lnTo>
                    <a:pt x="643204" y="774700"/>
                  </a:lnTo>
                  <a:lnTo>
                    <a:pt x="640664" y="787400"/>
                  </a:lnTo>
                  <a:lnTo>
                    <a:pt x="638581" y="800100"/>
                  </a:lnTo>
                  <a:lnTo>
                    <a:pt x="636955" y="800100"/>
                  </a:lnTo>
                  <a:lnTo>
                    <a:pt x="635787" y="812800"/>
                  </a:lnTo>
                  <a:lnTo>
                    <a:pt x="634974" y="825500"/>
                  </a:lnTo>
                  <a:lnTo>
                    <a:pt x="634390" y="825500"/>
                  </a:lnTo>
                  <a:lnTo>
                    <a:pt x="634047" y="838200"/>
                  </a:lnTo>
                  <a:lnTo>
                    <a:pt x="633933" y="850900"/>
                  </a:lnTo>
                  <a:lnTo>
                    <a:pt x="634085" y="863600"/>
                  </a:lnTo>
                  <a:lnTo>
                    <a:pt x="634403" y="863600"/>
                  </a:lnTo>
                  <a:lnTo>
                    <a:pt x="634695" y="876300"/>
                  </a:lnTo>
                  <a:lnTo>
                    <a:pt x="634873" y="876300"/>
                  </a:lnTo>
                  <a:lnTo>
                    <a:pt x="634873" y="889000"/>
                  </a:lnTo>
                  <a:lnTo>
                    <a:pt x="637489" y="901700"/>
                  </a:lnTo>
                  <a:lnTo>
                    <a:pt x="645312" y="927100"/>
                  </a:lnTo>
                  <a:lnTo>
                    <a:pt x="658355" y="939800"/>
                  </a:lnTo>
                  <a:lnTo>
                    <a:pt x="676617" y="952500"/>
                  </a:lnTo>
                  <a:lnTo>
                    <a:pt x="700189" y="965200"/>
                  </a:lnTo>
                  <a:lnTo>
                    <a:pt x="729081" y="965200"/>
                  </a:lnTo>
                  <a:lnTo>
                    <a:pt x="763308" y="977900"/>
                  </a:lnTo>
                  <a:lnTo>
                    <a:pt x="834898" y="977900"/>
                  </a:lnTo>
                  <a:lnTo>
                    <a:pt x="866914" y="965200"/>
                  </a:lnTo>
                  <a:lnTo>
                    <a:pt x="898931" y="965200"/>
                  </a:lnTo>
                  <a:lnTo>
                    <a:pt x="930948" y="952500"/>
                  </a:lnTo>
                  <a:lnTo>
                    <a:pt x="986129" y="927100"/>
                  </a:lnTo>
                  <a:lnTo>
                    <a:pt x="1013040" y="914400"/>
                  </a:lnTo>
                  <a:lnTo>
                    <a:pt x="1039507" y="889000"/>
                  </a:lnTo>
                  <a:lnTo>
                    <a:pt x="1054392" y="889000"/>
                  </a:lnTo>
                  <a:lnTo>
                    <a:pt x="1083602" y="863600"/>
                  </a:lnTo>
                  <a:lnTo>
                    <a:pt x="1097711" y="850900"/>
                  </a:lnTo>
                  <a:lnTo>
                    <a:pt x="1111834" y="838200"/>
                  </a:lnTo>
                  <a:lnTo>
                    <a:pt x="1165301" y="787400"/>
                  </a:lnTo>
                  <a:lnTo>
                    <a:pt x="1197965" y="749300"/>
                  </a:lnTo>
                  <a:lnTo>
                    <a:pt x="1213446" y="723900"/>
                  </a:lnTo>
                  <a:lnTo>
                    <a:pt x="1224229" y="711200"/>
                  </a:lnTo>
                  <a:lnTo>
                    <a:pt x="1235011" y="698500"/>
                  </a:lnTo>
                  <a:lnTo>
                    <a:pt x="1241640" y="685800"/>
                  </a:lnTo>
                  <a:lnTo>
                    <a:pt x="1254887" y="660400"/>
                  </a:lnTo>
                  <a:lnTo>
                    <a:pt x="1272882" y="635000"/>
                  </a:lnTo>
                  <a:lnTo>
                    <a:pt x="1278216" y="622300"/>
                  </a:lnTo>
                  <a:lnTo>
                    <a:pt x="1288872" y="596900"/>
                  </a:lnTo>
                  <a:lnTo>
                    <a:pt x="1302816" y="571500"/>
                  </a:lnTo>
                  <a:lnTo>
                    <a:pt x="1306791" y="558800"/>
                  </a:lnTo>
                  <a:lnTo>
                    <a:pt x="1314742" y="533400"/>
                  </a:lnTo>
                  <a:lnTo>
                    <a:pt x="1321104" y="508000"/>
                  </a:lnTo>
                  <a:lnTo>
                    <a:pt x="1324279" y="495300"/>
                  </a:lnTo>
                  <a:lnTo>
                    <a:pt x="1331099" y="457200"/>
                  </a:lnTo>
                  <a:lnTo>
                    <a:pt x="1335189" y="431800"/>
                  </a:lnTo>
                  <a:lnTo>
                    <a:pt x="1336548" y="393700"/>
                  </a:lnTo>
                  <a:lnTo>
                    <a:pt x="1334376" y="342900"/>
                  </a:lnTo>
                  <a:lnTo>
                    <a:pt x="1327848" y="292100"/>
                  </a:lnTo>
                  <a:lnTo>
                    <a:pt x="1316977" y="254000"/>
                  </a:lnTo>
                  <a:lnTo>
                    <a:pt x="1311897" y="241300"/>
                  </a:lnTo>
                  <a:lnTo>
                    <a:pt x="1308620" y="233108"/>
                  </a:lnTo>
                  <a:lnTo>
                    <a:pt x="1308620" y="444500"/>
                  </a:lnTo>
                  <a:lnTo>
                    <a:pt x="1306652" y="444500"/>
                  </a:lnTo>
                  <a:lnTo>
                    <a:pt x="1305191" y="457200"/>
                  </a:lnTo>
                  <a:lnTo>
                    <a:pt x="1303731" y="444500"/>
                  </a:lnTo>
                  <a:lnTo>
                    <a:pt x="1301076" y="444500"/>
                  </a:lnTo>
                  <a:lnTo>
                    <a:pt x="1300822" y="431800"/>
                  </a:lnTo>
                  <a:lnTo>
                    <a:pt x="1306652" y="431800"/>
                  </a:lnTo>
                  <a:lnTo>
                    <a:pt x="1308620" y="444500"/>
                  </a:lnTo>
                  <a:lnTo>
                    <a:pt x="1308620" y="233108"/>
                  </a:lnTo>
                  <a:lnTo>
                    <a:pt x="1301750" y="215900"/>
                  </a:lnTo>
                  <a:lnTo>
                    <a:pt x="1295539" y="203200"/>
                  </a:lnTo>
                  <a:lnTo>
                    <a:pt x="1283106" y="177800"/>
                  </a:lnTo>
                  <a:lnTo>
                    <a:pt x="1269009" y="152400"/>
                  </a:lnTo>
                  <a:lnTo>
                    <a:pt x="1261960" y="139700"/>
                  </a:lnTo>
                  <a:lnTo>
                    <a:pt x="1243977" y="120396"/>
                  </a:lnTo>
                  <a:lnTo>
                    <a:pt x="1243977" y="457200"/>
                  </a:lnTo>
                  <a:lnTo>
                    <a:pt x="1236192" y="457200"/>
                  </a:lnTo>
                  <a:lnTo>
                    <a:pt x="1235265" y="444500"/>
                  </a:lnTo>
                  <a:lnTo>
                    <a:pt x="1243050" y="444500"/>
                  </a:lnTo>
                  <a:lnTo>
                    <a:pt x="1243977" y="457200"/>
                  </a:lnTo>
                  <a:lnTo>
                    <a:pt x="1243977" y="120396"/>
                  </a:lnTo>
                  <a:lnTo>
                    <a:pt x="1238313" y="114300"/>
                  </a:lnTo>
                  <a:lnTo>
                    <a:pt x="1233716" y="109842"/>
                  </a:lnTo>
                  <a:lnTo>
                    <a:pt x="1233716" y="596900"/>
                  </a:lnTo>
                  <a:lnTo>
                    <a:pt x="1232509" y="609600"/>
                  </a:lnTo>
                  <a:lnTo>
                    <a:pt x="1228775" y="622300"/>
                  </a:lnTo>
                  <a:lnTo>
                    <a:pt x="1224635" y="622300"/>
                  </a:lnTo>
                  <a:lnTo>
                    <a:pt x="1222679" y="609600"/>
                  </a:lnTo>
                  <a:lnTo>
                    <a:pt x="1221320" y="609600"/>
                  </a:lnTo>
                  <a:lnTo>
                    <a:pt x="1218946" y="596900"/>
                  </a:lnTo>
                  <a:lnTo>
                    <a:pt x="1221613" y="596900"/>
                  </a:lnTo>
                  <a:lnTo>
                    <a:pt x="1225765" y="584200"/>
                  </a:lnTo>
                  <a:lnTo>
                    <a:pt x="1228331" y="584200"/>
                  </a:lnTo>
                  <a:lnTo>
                    <a:pt x="1232344" y="596900"/>
                  </a:lnTo>
                  <a:lnTo>
                    <a:pt x="1233716" y="596900"/>
                  </a:lnTo>
                  <a:lnTo>
                    <a:pt x="1233716" y="109842"/>
                  </a:lnTo>
                  <a:lnTo>
                    <a:pt x="1233538" y="109664"/>
                  </a:lnTo>
                  <a:lnTo>
                    <a:pt x="1233538" y="317500"/>
                  </a:lnTo>
                  <a:lnTo>
                    <a:pt x="1233347" y="317500"/>
                  </a:lnTo>
                  <a:lnTo>
                    <a:pt x="1232903" y="326961"/>
                  </a:lnTo>
                  <a:lnTo>
                    <a:pt x="1232903" y="546100"/>
                  </a:lnTo>
                  <a:lnTo>
                    <a:pt x="1228636" y="558800"/>
                  </a:lnTo>
                  <a:lnTo>
                    <a:pt x="1226439" y="558800"/>
                  </a:lnTo>
                  <a:lnTo>
                    <a:pt x="1219835" y="546100"/>
                  </a:lnTo>
                  <a:lnTo>
                    <a:pt x="1226439" y="520700"/>
                  </a:lnTo>
                  <a:lnTo>
                    <a:pt x="1228242" y="533400"/>
                  </a:lnTo>
                  <a:lnTo>
                    <a:pt x="1230109" y="533400"/>
                  </a:lnTo>
                  <a:lnTo>
                    <a:pt x="1231671" y="546100"/>
                  </a:lnTo>
                  <a:lnTo>
                    <a:pt x="1232903" y="546100"/>
                  </a:lnTo>
                  <a:lnTo>
                    <a:pt x="1232903" y="326961"/>
                  </a:lnTo>
                  <a:lnTo>
                    <a:pt x="1232750" y="330200"/>
                  </a:lnTo>
                  <a:lnTo>
                    <a:pt x="1232128" y="330200"/>
                  </a:lnTo>
                  <a:lnTo>
                    <a:pt x="1228636" y="342900"/>
                  </a:lnTo>
                  <a:lnTo>
                    <a:pt x="1224241" y="342900"/>
                  </a:lnTo>
                  <a:lnTo>
                    <a:pt x="1221117" y="330200"/>
                  </a:lnTo>
                  <a:lnTo>
                    <a:pt x="1218984" y="317500"/>
                  </a:lnTo>
                  <a:lnTo>
                    <a:pt x="1219847" y="317500"/>
                  </a:lnTo>
                  <a:lnTo>
                    <a:pt x="1219847" y="304800"/>
                  </a:lnTo>
                  <a:lnTo>
                    <a:pt x="1224432" y="292100"/>
                  </a:lnTo>
                  <a:lnTo>
                    <a:pt x="1223391" y="279400"/>
                  </a:lnTo>
                  <a:lnTo>
                    <a:pt x="1224597" y="279400"/>
                  </a:lnTo>
                  <a:lnTo>
                    <a:pt x="1226058" y="266700"/>
                  </a:lnTo>
                  <a:lnTo>
                    <a:pt x="1227531" y="279400"/>
                  </a:lnTo>
                  <a:lnTo>
                    <a:pt x="1229499" y="279400"/>
                  </a:lnTo>
                  <a:lnTo>
                    <a:pt x="1230274" y="292100"/>
                  </a:lnTo>
                  <a:lnTo>
                    <a:pt x="1232750" y="292100"/>
                  </a:lnTo>
                  <a:lnTo>
                    <a:pt x="1233347" y="304800"/>
                  </a:lnTo>
                  <a:lnTo>
                    <a:pt x="1233538" y="317500"/>
                  </a:lnTo>
                  <a:lnTo>
                    <a:pt x="1233538" y="109664"/>
                  </a:lnTo>
                  <a:lnTo>
                    <a:pt x="1219479" y="95999"/>
                  </a:lnTo>
                  <a:lnTo>
                    <a:pt x="1219479" y="241300"/>
                  </a:lnTo>
                  <a:lnTo>
                    <a:pt x="1217244" y="247345"/>
                  </a:lnTo>
                  <a:lnTo>
                    <a:pt x="1217244" y="609600"/>
                  </a:lnTo>
                  <a:lnTo>
                    <a:pt x="1209446" y="609600"/>
                  </a:lnTo>
                  <a:lnTo>
                    <a:pt x="1208519" y="596900"/>
                  </a:lnTo>
                  <a:lnTo>
                    <a:pt x="1216317" y="596900"/>
                  </a:lnTo>
                  <a:lnTo>
                    <a:pt x="1217244" y="609600"/>
                  </a:lnTo>
                  <a:lnTo>
                    <a:pt x="1217244" y="247345"/>
                  </a:lnTo>
                  <a:lnTo>
                    <a:pt x="1214780" y="254000"/>
                  </a:lnTo>
                  <a:lnTo>
                    <a:pt x="1206284" y="241300"/>
                  </a:lnTo>
                  <a:lnTo>
                    <a:pt x="1219479" y="241300"/>
                  </a:lnTo>
                  <a:lnTo>
                    <a:pt x="1219479" y="95999"/>
                  </a:lnTo>
                  <a:lnTo>
                    <a:pt x="1212189" y="88900"/>
                  </a:lnTo>
                  <a:lnTo>
                    <a:pt x="1203490" y="81089"/>
                  </a:lnTo>
                  <a:lnTo>
                    <a:pt x="1203490" y="673100"/>
                  </a:lnTo>
                  <a:lnTo>
                    <a:pt x="1201534" y="673100"/>
                  </a:lnTo>
                  <a:lnTo>
                    <a:pt x="1200073" y="685800"/>
                  </a:lnTo>
                  <a:lnTo>
                    <a:pt x="1195362" y="673100"/>
                  </a:lnTo>
                  <a:lnTo>
                    <a:pt x="1200061" y="660400"/>
                  </a:lnTo>
                  <a:lnTo>
                    <a:pt x="1201534" y="660400"/>
                  </a:lnTo>
                  <a:lnTo>
                    <a:pt x="1203490" y="673100"/>
                  </a:lnTo>
                  <a:lnTo>
                    <a:pt x="1203490" y="81089"/>
                  </a:lnTo>
                  <a:lnTo>
                    <a:pt x="1183932" y="63500"/>
                  </a:lnTo>
                  <a:lnTo>
                    <a:pt x="1167091" y="56375"/>
                  </a:lnTo>
                  <a:lnTo>
                    <a:pt x="1167091" y="508000"/>
                  </a:lnTo>
                  <a:lnTo>
                    <a:pt x="1158595" y="520700"/>
                  </a:lnTo>
                  <a:lnTo>
                    <a:pt x="1153909" y="508000"/>
                  </a:lnTo>
                  <a:lnTo>
                    <a:pt x="1167091" y="508000"/>
                  </a:lnTo>
                  <a:lnTo>
                    <a:pt x="1167091" y="56375"/>
                  </a:lnTo>
                  <a:lnTo>
                    <a:pt x="1153934" y="50800"/>
                  </a:lnTo>
                  <a:lnTo>
                    <a:pt x="1148156" y="46177"/>
                  </a:lnTo>
                  <a:lnTo>
                    <a:pt x="1148156" y="571500"/>
                  </a:lnTo>
                  <a:lnTo>
                    <a:pt x="1145057" y="584200"/>
                  </a:lnTo>
                  <a:lnTo>
                    <a:pt x="1143825" y="584200"/>
                  </a:lnTo>
                  <a:lnTo>
                    <a:pt x="1142123" y="571500"/>
                  </a:lnTo>
                  <a:lnTo>
                    <a:pt x="1148156" y="571500"/>
                  </a:lnTo>
                  <a:lnTo>
                    <a:pt x="1148156" y="46177"/>
                  </a:lnTo>
                  <a:lnTo>
                    <a:pt x="1122197" y="25400"/>
                  </a:lnTo>
                  <a:lnTo>
                    <a:pt x="1088720" y="12700"/>
                  </a:lnTo>
                  <a:lnTo>
                    <a:pt x="1063574" y="12700"/>
                  </a:lnTo>
                  <a:lnTo>
                    <a:pt x="1063574" y="127000"/>
                  </a:lnTo>
                  <a:lnTo>
                    <a:pt x="1053325" y="127000"/>
                  </a:lnTo>
                  <a:lnTo>
                    <a:pt x="1052677" y="139700"/>
                  </a:lnTo>
                  <a:lnTo>
                    <a:pt x="1050721" y="139700"/>
                  </a:lnTo>
                  <a:lnTo>
                    <a:pt x="1049261" y="127000"/>
                  </a:lnTo>
                  <a:lnTo>
                    <a:pt x="1050455" y="127000"/>
                  </a:lnTo>
                  <a:lnTo>
                    <a:pt x="1054061" y="114300"/>
                  </a:lnTo>
                  <a:lnTo>
                    <a:pt x="1055560" y="114300"/>
                  </a:lnTo>
                  <a:lnTo>
                    <a:pt x="1063574" y="127000"/>
                  </a:lnTo>
                  <a:lnTo>
                    <a:pt x="1063574" y="12700"/>
                  </a:lnTo>
                  <a:lnTo>
                    <a:pt x="1054506" y="12700"/>
                  </a:lnTo>
                  <a:lnTo>
                    <a:pt x="1048816" y="10579"/>
                  </a:lnTo>
                  <a:lnTo>
                    <a:pt x="1048816" y="139700"/>
                  </a:lnTo>
                  <a:lnTo>
                    <a:pt x="1045845" y="139700"/>
                  </a:lnTo>
                  <a:lnTo>
                    <a:pt x="1042898" y="152400"/>
                  </a:lnTo>
                  <a:lnTo>
                    <a:pt x="1038834" y="152400"/>
                  </a:lnTo>
                  <a:lnTo>
                    <a:pt x="1036040" y="139700"/>
                  </a:lnTo>
                  <a:lnTo>
                    <a:pt x="1039799" y="139700"/>
                  </a:lnTo>
                  <a:lnTo>
                    <a:pt x="1042847" y="127000"/>
                  </a:lnTo>
                  <a:lnTo>
                    <a:pt x="1047318" y="127000"/>
                  </a:lnTo>
                  <a:lnTo>
                    <a:pt x="1048816" y="139700"/>
                  </a:lnTo>
                  <a:lnTo>
                    <a:pt x="1048816" y="10579"/>
                  </a:lnTo>
                  <a:lnTo>
                    <a:pt x="1046022" y="9537"/>
                  </a:lnTo>
                  <a:lnTo>
                    <a:pt x="1046022" y="63500"/>
                  </a:lnTo>
                  <a:lnTo>
                    <a:pt x="1045857" y="63500"/>
                  </a:lnTo>
                  <a:lnTo>
                    <a:pt x="1040523" y="76200"/>
                  </a:lnTo>
                  <a:lnTo>
                    <a:pt x="1035723" y="76200"/>
                  </a:lnTo>
                  <a:lnTo>
                    <a:pt x="1030147" y="88900"/>
                  </a:lnTo>
                  <a:lnTo>
                    <a:pt x="1021803" y="88900"/>
                  </a:lnTo>
                  <a:lnTo>
                    <a:pt x="1022286" y="101600"/>
                  </a:lnTo>
                  <a:lnTo>
                    <a:pt x="1021930" y="101600"/>
                  </a:lnTo>
                  <a:lnTo>
                    <a:pt x="1021537" y="114300"/>
                  </a:lnTo>
                  <a:lnTo>
                    <a:pt x="1021600" y="139700"/>
                  </a:lnTo>
                  <a:lnTo>
                    <a:pt x="1021308" y="165100"/>
                  </a:lnTo>
                  <a:lnTo>
                    <a:pt x="1009713" y="165100"/>
                  </a:lnTo>
                  <a:lnTo>
                    <a:pt x="1009167" y="152400"/>
                  </a:lnTo>
                  <a:lnTo>
                    <a:pt x="1008811" y="152400"/>
                  </a:lnTo>
                  <a:lnTo>
                    <a:pt x="1008468" y="139700"/>
                  </a:lnTo>
                  <a:lnTo>
                    <a:pt x="1008354" y="127000"/>
                  </a:lnTo>
                  <a:lnTo>
                    <a:pt x="1008176" y="114300"/>
                  </a:lnTo>
                  <a:lnTo>
                    <a:pt x="1008722" y="101600"/>
                  </a:lnTo>
                  <a:lnTo>
                    <a:pt x="1012355" y="101600"/>
                  </a:lnTo>
                  <a:lnTo>
                    <a:pt x="1017104" y="88900"/>
                  </a:lnTo>
                  <a:lnTo>
                    <a:pt x="1021664" y="88900"/>
                  </a:lnTo>
                  <a:lnTo>
                    <a:pt x="1021664" y="76200"/>
                  </a:lnTo>
                  <a:lnTo>
                    <a:pt x="1021664" y="63500"/>
                  </a:lnTo>
                  <a:lnTo>
                    <a:pt x="1021664" y="50800"/>
                  </a:lnTo>
                  <a:lnTo>
                    <a:pt x="1011618" y="50800"/>
                  </a:lnTo>
                  <a:lnTo>
                    <a:pt x="1009548" y="38100"/>
                  </a:lnTo>
                  <a:lnTo>
                    <a:pt x="1019429" y="38100"/>
                  </a:lnTo>
                  <a:lnTo>
                    <a:pt x="1022451" y="50800"/>
                  </a:lnTo>
                  <a:lnTo>
                    <a:pt x="1042924" y="50800"/>
                  </a:lnTo>
                  <a:lnTo>
                    <a:pt x="1046022" y="63500"/>
                  </a:lnTo>
                  <a:lnTo>
                    <a:pt x="1046022" y="9537"/>
                  </a:lnTo>
                  <a:lnTo>
                    <a:pt x="1020521" y="0"/>
                  </a:lnTo>
                  <a:lnTo>
                    <a:pt x="936307" y="0"/>
                  </a:lnTo>
                  <a:lnTo>
                    <a:pt x="940993" y="12700"/>
                  </a:lnTo>
                  <a:lnTo>
                    <a:pt x="936307" y="25400"/>
                  </a:lnTo>
                  <a:lnTo>
                    <a:pt x="934847" y="25400"/>
                  </a:lnTo>
                  <a:lnTo>
                    <a:pt x="931938" y="12700"/>
                  </a:lnTo>
                  <a:lnTo>
                    <a:pt x="934847" y="12700"/>
                  </a:lnTo>
                  <a:lnTo>
                    <a:pt x="936307" y="0"/>
                  </a:lnTo>
                  <a:lnTo>
                    <a:pt x="926172" y="0"/>
                  </a:lnTo>
                  <a:lnTo>
                    <a:pt x="926172" y="165100"/>
                  </a:lnTo>
                  <a:lnTo>
                    <a:pt x="924217" y="165100"/>
                  </a:lnTo>
                  <a:lnTo>
                    <a:pt x="922743" y="177800"/>
                  </a:lnTo>
                  <a:lnTo>
                    <a:pt x="921270" y="165100"/>
                  </a:lnTo>
                  <a:lnTo>
                    <a:pt x="919314" y="165100"/>
                  </a:lnTo>
                  <a:lnTo>
                    <a:pt x="918387" y="152400"/>
                  </a:lnTo>
                  <a:lnTo>
                    <a:pt x="924217" y="152400"/>
                  </a:lnTo>
                  <a:lnTo>
                    <a:pt x="926172" y="165100"/>
                  </a:lnTo>
                  <a:lnTo>
                    <a:pt x="926172" y="0"/>
                  </a:lnTo>
                  <a:lnTo>
                    <a:pt x="916520" y="0"/>
                  </a:lnTo>
                  <a:lnTo>
                    <a:pt x="916520" y="38100"/>
                  </a:lnTo>
                  <a:lnTo>
                    <a:pt x="903338" y="38100"/>
                  </a:lnTo>
                  <a:lnTo>
                    <a:pt x="911821" y="25400"/>
                  </a:lnTo>
                  <a:lnTo>
                    <a:pt x="916520" y="38100"/>
                  </a:lnTo>
                  <a:lnTo>
                    <a:pt x="916520" y="0"/>
                  </a:lnTo>
                  <a:lnTo>
                    <a:pt x="863777" y="0"/>
                  </a:lnTo>
                  <a:lnTo>
                    <a:pt x="863777" y="76200"/>
                  </a:lnTo>
                  <a:lnTo>
                    <a:pt x="850582" y="76200"/>
                  </a:lnTo>
                  <a:lnTo>
                    <a:pt x="856310" y="63500"/>
                  </a:lnTo>
                  <a:lnTo>
                    <a:pt x="859091" y="63500"/>
                  </a:lnTo>
                  <a:lnTo>
                    <a:pt x="863777" y="76200"/>
                  </a:lnTo>
                  <a:lnTo>
                    <a:pt x="863777" y="0"/>
                  </a:lnTo>
                  <a:lnTo>
                    <a:pt x="829805" y="0"/>
                  </a:lnTo>
                  <a:lnTo>
                    <a:pt x="754595" y="25400"/>
                  </a:lnTo>
                  <a:lnTo>
                    <a:pt x="707377" y="50800"/>
                  </a:lnTo>
                  <a:lnTo>
                    <a:pt x="676541" y="59309"/>
                  </a:lnTo>
                  <a:lnTo>
                    <a:pt x="676541" y="254000"/>
                  </a:lnTo>
                  <a:lnTo>
                    <a:pt x="672172" y="254000"/>
                  </a:lnTo>
                  <a:lnTo>
                    <a:pt x="667486" y="241300"/>
                  </a:lnTo>
                  <a:lnTo>
                    <a:pt x="672172" y="228600"/>
                  </a:lnTo>
                  <a:lnTo>
                    <a:pt x="673646" y="241300"/>
                  </a:lnTo>
                  <a:lnTo>
                    <a:pt x="675614" y="241300"/>
                  </a:lnTo>
                  <a:lnTo>
                    <a:pt x="676541" y="254000"/>
                  </a:lnTo>
                  <a:lnTo>
                    <a:pt x="676541" y="59309"/>
                  </a:lnTo>
                  <a:lnTo>
                    <a:pt x="666559" y="62064"/>
                  </a:lnTo>
                  <a:lnTo>
                    <a:pt x="666559" y="241300"/>
                  </a:lnTo>
                  <a:lnTo>
                    <a:pt x="665403" y="254000"/>
                  </a:lnTo>
                  <a:lnTo>
                    <a:pt x="663727" y="254000"/>
                  </a:lnTo>
                  <a:lnTo>
                    <a:pt x="663727" y="292100"/>
                  </a:lnTo>
                  <a:lnTo>
                    <a:pt x="660831" y="304800"/>
                  </a:lnTo>
                  <a:lnTo>
                    <a:pt x="659358" y="304800"/>
                  </a:lnTo>
                  <a:lnTo>
                    <a:pt x="654659" y="292100"/>
                  </a:lnTo>
                  <a:lnTo>
                    <a:pt x="659358" y="279400"/>
                  </a:lnTo>
                  <a:lnTo>
                    <a:pt x="660831" y="292100"/>
                  </a:lnTo>
                  <a:lnTo>
                    <a:pt x="663727" y="292100"/>
                  </a:lnTo>
                  <a:lnTo>
                    <a:pt x="663727" y="254000"/>
                  </a:lnTo>
                  <a:lnTo>
                    <a:pt x="653516" y="254000"/>
                  </a:lnTo>
                  <a:lnTo>
                    <a:pt x="652195" y="241300"/>
                  </a:lnTo>
                  <a:lnTo>
                    <a:pt x="653338" y="228600"/>
                  </a:lnTo>
                  <a:lnTo>
                    <a:pt x="665226" y="228600"/>
                  </a:lnTo>
                  <a:lnTo>
                    <a:pt x="666559" y="241300"/>
                  </a:lnTo>
                  <a:lnTo>
                    <a:pt x="666559" y="62064"/>
                  </a:lnTo>
                  <a:lnTo>
                    <a:pt x="661314" y="63500"/>
                  </a:lnTo>
                  <a:lnTo>
                    <a:pt x="616419" y="88900"/>
                  </a:lnTo>
                  <a:lnTo>
                    <a:pt x="613879" y="90385"/>
                  </a:lnTo>
                  <a:lnTo>
                    <a:pt x="613879" y="330200"/>
                  </a:lnTo>
                  <a:lnTo>
                    <a:pt x="606247" y="355600"/>
                  </a:lnTo>
                  <a:lnTo>
                    <a:pt x="604443" y="342900"/>
                  </a:lnTo>
                  <a:lnTo>
                    <a:pt x="602576" y="342900"/>
                  </a:lnTo>
                  <a:lnTo>
                    <a:pt x="601002" y="330200"/>
                  </a:lnTo>
                  <a:lnTo>
                    <a:pt x="600087" y="330200"/>
                  </a:lnTo>
                  <a:lnTo>
                    <a:pt x="599757" y="317500"/>
                  </a:lnTo>
                  <a:lnTo>
                    <a:pt x="606247" y="317500"/>
                  </a:lnTo>
                  <a:lnTo>
                    <a:pt x="613879" y="330200"/>
                  </a:lnTo>
                  <a:lnTo>
                    <a:pt x="613879" y="90385"/>
                  </a:lnTo>
                  <a:lnTo>
                    <a:pt x="610616" y="92278"/>
                  </a:lnTo>
                  <a:lnTo>
                    <a:pt x="610616" y="292100"/>
                  </a:lnTo>
                  <a:lnTo>
                    <a:pt x="604761" y="292100"/>
                  </a:lnTo>
                  <a:lnTo>
                    <a:pt x="602805" y="279400"/>
                  </a:lnTo>
                  <a:lnTo>
                    <a:pt x="604761" y="279400"/>
                  </a:lnTo>
                  <a:lnTo>
                    <a:pt x="606247" y="266700"/>
                  </a:lnTo>
                  <a:lnTo>
                    <a:pt x="607707" y="279400"/>
                  </a:lnTo>
                  <a:lnTo>
                    <a:pt x="609663" y="279400"/>
                  </a:lnTo>
                  <a:lnTo>
                    <a:pt x="610616" y="292100"/>
                  </a:lnTo>
                  <a:lnTo>
                    <a:pt x="610616" y="92278"/>
                  </a:lnTo>
                  <a:lnTo>
                    <a:pt x="572681" y="114300"/>
                  </a:lnTo>
                  <a:lnTo>
                    <a:pt x="558215" y="127266"/>
                  </a:lnTo>
                  <a:lnTo>
                    <a:pt x="558215" y="317500"/>
                  </a:lnTo>
                  <a:lnTo>
                    <a:pt x="550418" y="317500"/>
                  </a:lnTo>
                  <a:lnTo>
                    <a:pt x="549744" y="304800"/>
                  </a:lnTo>
                  <a:lnTo>
                    <a:pt x="557288" y="304800"/>
                  </a:lnTo>
                  <a:lnTo>
                    <a:pt x="558215" y="317500"/>
                  </a:lnTo>
                  <a:lnTo>
                    <a:pt x="558215" y="127266"/>
                  </a:lnTo>
                  <a:lnTo>
                    <a:pt x="547268" y="137083"/>
                  </a:lnTo>
                  <a:lnTo>
                    <a:pt x="547268" y="266700"/>
                  </a:lnTo>
                  <a:lnTo>
                    <a:pt x="545858" y="279400"/>
                  </a:lnTo>
                  <a:lnTo>
                    <a:pt x="537019" y="279400"/>
                  </a:lnTo>
                  <a:lnTo>
                    <a:pt x="534073" y="266700"/>
                  </a:lnTo>
                  <a:lnTo>
                    <a:pt x="547268" y="266700"/>
                  </a:lnTo>
                  <a:lnTo>
                    <a:pt x="547268" y="137083"/>
                  </a:lnTo>
                  <a:lnTo>
                    <a:pt x="534073" y="148907"/>
                  </a:lnTo>
                  <a:lnTo>
                    <a:pt x="534073" y="177800"/>
                  </a:lnTo>
                  <a:lnTo>
                    <a:pt x="520890" y="177800"/>
                  </a:lnTo>
                  <a:lnTo>
                    <a:pt x="520890" y="457200"/>
                  </a:lnTo>
                  <a:lnTo>
                    <a:pt x="507707" y="457200"/>
                  </a:lnTo>
                  <a:lnTo>
                    <a:pt x="516191" y="444500"/>
                  </a:lnTo>
                  <a:lnTo>
                    <a:pt x="520890" y="457200"/>
                  </a:lnTo>
                  <a:lnTo>
                    <a:pt x="520890" y="177800"/>
                  </a:lnTo>
                  <a:lnTo>
                    <a:pt x="525576" y="165100"/>
                  </a:lnTo>
                  <a:lnTo>
                    <a:pt x="534073" y="177800"/>
                  </a:lnTo>
                  <a:lnTo>
                    <a:pt x="534073" y="148907"/>
                  </a:lnTo>
                  <a:lnTo>
                    <a:pt x="530161" y="152400"/>
                  </a:lnTo>
                  <a:lnTo>
                    <a:pt x="488911" y="177800"/>
                  </a:lnTo>
                  <a:lnTo>
                    <a:pt x="448945" y="215900"/>
                  </a:lnTo>
                  <a:lnTo>
                    <a:pt x="441388" y="223342"/>
                  </a:lnTo>
                  <a:lnTo>
                    <a:pt x="441388" y="444500"/>
                  </a:lnTo>
                  <a:lnTo>
                    <a:pt x="428205" y="444500"/>
                  </a:lnTo>
                  <a:lnTo>
                    <a:pt x="436702" y="431800"/>
                  </a:lnTo>
                  <a:lnTo>
                    <a:pt x="441388" y="444500"/>
                  </a:lnTo>
                  <a:lnTo>
                    <a:pt x="441388" y="223342"/>
                  </a:lnTo>
                  <a:lnTo>
                    <a:pt x="425970" y="238531"/>
                  </a:lnTo>
                  <a:lnTo>
                    <a:pt x="425970" y="482600"/>
                  </a:lnTo>
                  <a:lnTo>
                    <a:pt x="423075" y="495300"/>
                  </a:lnTo>
                  <a:lnTo>
                    <a:pt x="421614" y="495300"/>
                  </a:lnTo>
                  <a:lnTo>
                    <a:pt x="416915" y="482600"/>
                  </a:lnTo>
                  <a:lnTo>
                    <a:pt x="421614" y="469900"/>
                  </a:lnTo>
                  <a:lnTo>
                    <a:pt x="423075" y="482600"/>
                  </a:lnTo>
                  <a:lnTo>
                    <a:pt x="425970" y="482600"/>
                  </a:lnTo>
                  <a:lnTo>
                    <a:pt x="425970" y="238531"/>
                  </a:lnTo>
                  <a:lnTo>
                    <a:pt x="410248" y="254000"/>
                  </a:lnTo>
                  <a:lnTo>
                    <a:pt x="372973" y="292100"/>
                  </a:lnTo>
                  <a:lnTo>
                    <a:pt x="337261" y="342900"/>
                  </a:lnTo>
                  <a:lnTo>
                    <a:pt x="333654" y="346925"/>
                  </a:lnTo>
                  <a:lnTo>
                    <a:pt x="333654" y="622300"/>
                  </a:lnTo>
                  <a:lnTo>
                    <a:pt x="330758" y="635000"/>
                  </a:lnTo>
                  <a:lnTo>
                    <a:pt x="329298" y="635000"/>
                  </a:lnTo>
                  <a:lnTo>
                    <a:pt x="327837" y="622300"/>
                  </a:lnTo>
                  <a:lnTo>
                    <a:pt x="324929" y="622300"/>
                  </a:lnTo>
                  <a:lnTo>
                    <a:pt x="327837" y="609600"/>
                  </a:lnTo>
                  <a:lnTo>
                    <a:pt x="329298" y="609600"/>
                  </a:lnTo>
                  <a:lnTo>
                    <a:pt x="330758" y="622300"/>
                  </a:lnTo>
                  <a:lnTo>
                    <a:pt x="333654" y="622300"/>
                  </a:lnTo>
                  <a:lnTo>
                    <a:pt x="333654" y="346925"/>
                  </a:lnTo>
                  <a:lnTo>
                    <a:pt x="303123" y="381000"/>
                  </a:lnTo>
                  <a:lnTo>
                    <a:pt x="270548" y="431800"/>
                  </a:lnTo>
                  <a:lnTo>
                    <a:pt x="268097" y="435825"/>
                  </a:lnTo>
                  <a:lnTo>
                    <a:pt x="268097" y="800100"/>
                  </a:lnTo>
                  <a:lnTo>
                    <a:pt x="267728" y="800100"/>
                  </a:lnTo>
                  <a:lnTo>
                    <a:pt x="267728" y="990600"/>
                  </a:lnTo>
                  <a:lnTo>
                    <a:pt x="266788" y="1003300"/>
                  </a:lnTo>
                  <a:lnTo>
                    <a:pt x="264820" y="1003300"/>
                  </a:lnTo>
                  <a:lnTo>
                    <a:pt x="263359" y="1016000"/>
                  </a:lnTo>
                  <a:lnTo>
                    <a:pt x="258673" y="1003300"/>
                  </a:lnTo>
                  <a:lnTo>
                    <a:pt x="263359" y="990600"/>
                  </a:lnTo>
                  <a:lnTo>
                    <a:pt x="267728" y="990600"/>
                  </a:lnTo>
                  <a:lnTo>
                    <a:pt x="267728" y="800100"/>
                  </a:lnTo>
                  <a:lnTo>
                    <a:pt x="262267" y="800100"/>
                  </a:lnTo>
                  <a:lnTo>
                    <a:pt x="260299" y="787400"/>
                  </a:lnTo>
                  <a:lnTo>
                    <a:pt x="267169" y="787400"/>
                  </a:lnTo>
                  <a:lnTo>
                    <a:pt x="268097" y="800100"/>
                  </a:lnTo>
                  <a:lnTo>
                    <a:pt x="268097" y="435825"/>
                  </a:lnTo>
                  <a:lnTo>
                    <a:pt x="256857" y="454291"/>
                  </a:lnTo>
                  <a:lnTo>
                    <a:pt x="256857" y="571500"/>
                  </a:lnTo>
                  <a:lnTo>
                    <a:pt x="256565" y="584200"/>
                  </a:lnTo>
                  <a:lnTo>
                    <a:pt x="243954" y="584200"/>
                  </a:lnTo>
                  <a:lnTo>
                    <a:pt x="243789" y="571500"/>
                  </a:lnTo>
                  <a:lnTo>
                    <a:pt x="243611" y="558800"/>
                  </a:lnTo>
                  <a:lnTo>
                    <a:pt x="243700" y="508000"/>
                  </a:lnTo>
                  <a:lnTo>
                    <a:pt x="243801" y="495300"/>
                  </a:lnTo>
                  <a:lnTo>
                    <a:pt x="256222" y="495300"/>
                  </a:lnTo>
                  <a:lnTo>
                    <a:pt x="256374" y="508000"/>
                  </a:lnTo>
                  <a:lnTo>
                    <a:pt x="256781" y="520700"/>
                  </a:lnTo>
                  <a:lnTo>
                    <a:pt x="256857" y="571500"/>
                  </a:lnTo>
                  <a:lnTo>
                    <a:pt x="256857" y="454291"/>
                  </a:lnTo>
                  <a:lnTo>
                    <a:pt x="242049" y="478599"/>
                  </a:lnTo>
                  <a:lnTo>
                    <a:pt x="242049" y="1003300"/>
                  </a:lnTo>
                  <a:lnTo>
                    <a:pt x="237350" y="1016000"/>
                  </a:lnTo>
                  <a:lnTo>
                    <a:pt x="233921" y="1016000"/>
                  </a:lnTo>
                  <a:lnTo>
                    <a:pt x="235889" y="1003300"/>
                  </a:lnTo>
                  <a:lnTo>
                    <a:pt x="242049" y="1003300"/>
                  </a:lnTo>
                  <a:lnTo>
                    <a:pt x="242049" y="478599"/>
                  </a:lnTo>
                  <a:lnTo>
                    <a:pt x="239610" y="482600"/>
                  </a:lnTo>
                  <a:lnTo>
                    <a:pt x="230035" y="495071"/>
                  </a:lnTo>
                  <a:lnTo>
                    <a:pt x="230035" y="1282700"/>
                  </a:lnTo>
                  <a:lnTo>
                    <a:pt x="229590" y="1282700"/>
                  </a:lnTo>
                  <a:lnTo>
                    <a:pt x="228917" y="1295400"/>
                  </a:lnTo>
                  <a:lnTo>
                    <a:pt x="228854" y="1296035"/>
                  </a:lnTo>
                  <a:lnTo>
                    <a:pt x="228854" y="1651000"/>
                  </a:lnTo>
                  <a:lnTo>
                    <a:pt x="224167" y="1663700"/>
                  </a:lnTo>
                  <a:lnTo>
                    <a:pt x="222707" y="1663700"/>
                  </a:lnTo>
                  <a:lnTo>
                    <a:pt x="219798" y="1651000"/>
                  </a:lnTo>
                  <a:lnTo>
                    <a:pt x="220726" y="1651000"/>
                  </a:lnTo>
                  <a:lnTo>
                    <a:pt x="222707" y="1638300"/>
                  </a:lnTo>
                  <a:lnTo>
                    <a:pt x="224167" y="1638300"/>
                  </a:lnTo>
                  <a:lnTo>
                    <a:pt x="228854" y="1651000"/>
                  </a:lnTo>
                  <a:lnTo>
                    <a:pt x="228854" y="1296035"/>
                  </a:lnTo>
                  <a:lnTo>
                    <a:pt x="228155" y="1302880"/>
                  </a:lnTo>
                  <a:lnTo>
                    <a:pt x="228155" y="1511300"/>
                  </a:lnTo>
                  <a:lnTo>
                    <a:pt x="223786" y="1511300"/>
                  </a:lnTo>
                  <a:lnTo>
                    <a:pt x="219100" y="1498600"/>
                  </a:lnTo>
                  <a:lnTo>
                    <a:pt x="223786" y="1485900"/>
                  </a:lnTo>
                  <a:lnTo>
                    <a:pt x="225259" y="1498600"/>
                  </a:lnTo>
                  <a:lnTo>
                    <a:pt x="227228" y="1498600"/>
                  </a:lnTo>
                  <a:lnTo>
                    <a:pt x="228155" y="1511300"/>
                  </a:lnTo>
                  <a:lnTo>
                    <a:pt x="228155" y="1302880"/>
                  </a:lnTo>
                  <a:lnTo>
                    <a:pt x="227622" y="1308100"/>
                  </a:lnTo>
                  <a:lnTo>
                    <a:pt x="217805" y="1308100"/>
                  </a:lnTo>
                  <a:lnTo>
                    <a:pt x="217805" y="1612900"/>
                  </a:lnTo>
                  <a:lnTo>
                    <a:pt x="216471" y="1625600"/>
                  </a:lnTo>
                  <a:lnTo>
                    <a:pt x="204584" y="1625600"/>
                  </a:lnTo>
                  <a:lnTo>
                    <a:pt x="203441" y="1612900"/>
                  </a:lnTo>
                  <a:lnTo>
                    <a:pt x="204762" y="1600200"/>
                  </a:lnTo>
                  <a:lnTo>
                    <a:pt x="208508" y="1587500"/>
                  </a:lnTo>
                  <a:lnTo>
                    <a:pt x="212458" y="1587500"/>
                  </a:lnTo>
                  <a:lnTo>
                    <a:pt x="212953" y="1600200"/>
                  </a:lnTo>
                  <a:lnTo>
                    <a:pt x="216649" y="1600200"/>
                  </a:lnTo>
                  <a:lnTo>
                    <a:pt x="217805" y="1612900"/>
                  </a:lnTo>
                  <a:lnTo>
                    <a:pt x="217805" y="1308100"/>
                  </a:lnTo>
                  <a:lnTo>
                    <a:pt x="217081" y="1308100"/>
                  </a:lnTo>
                  <a:lnTo>
                    <a:pt x="217081" y="1536700"/>
                  </a:lnTo>
                  <a:lnTo>
                    <a:pt x="216750" y="1549400"/>
                  </a:lnTo>
                  <a:lnTo>
                    <a:pt x="215836" y="1549400"/>
                  </a:lnTo>
                  <a:lnTo>
                    <a:pt x="214274" y="1562100"/>
                  </a:lnTo>
                  <a:lnTo>
                    <a:pt x="212420" y="1562100"/>
                  </a:lnTo>
                  <a:lnTo>
                    <a:pt x="210616" y="1574800"/>
                  </a:lnTo>
                  <a:lnTo>
                    <a:pt x="208813" y="1562100"/>
                  </a:lnTo>
                  <a:lnTo>
                    <a:pt x="206946" y="1562100"/>
                  </a:lnTo>
                  <a:lnTo>
                    <a:pt x="205371" y="1549400"/>
                  </a:lnTo>
                  <a:lnTo>
                    <a:pt x="204457" y="1549400"/>
                  </a:lnTo>
                  <a:lnTo>
                    <a:pt x="204127" y="1536700"/>
                  </a:lnTo>
                  <a:lnTo>
                    <a:pt x="217081" y="1536700"/>
                  </a:lnTo>
                  <a:lnTo>
                    <a:pt x="217081" y="1308100"/>
                  </a:lnTo>
                  <a:lnTo>
                    <a:pt x="205625" y="1308100"/>
                  </a:lnTo>
                  <a:lnTo>
                    <a:pt x="203644" y="1295400"/>
                  </a:lnTo>
                  <a:lnTo>
                    <a:pt x="212674" y="1282700"/>
                  </a:lnTo>
                  <a:lnTo>
                    <a:pt x="217284" y="1282700"/>
                  </a:lnTo>
                  <a:lnTo>
                    <a:pt x="222148" y="1270000"/>
                  </a:lnTo>
                  <a:lnTo>
                    <a:pt x="224116" y="1270000"/>
                  </a:lnTo>
                  <a:lnTo>
                    <a:pt x="230035" y="1282700"/>
                  </a:lnTo>
                  <a:lnTo>
                    <a:pt x="230035" y="495071"/>
                  </a:lnTo>
                  <a:lnTo>
                    <a:pt x="228155" y="497522"/>
                  </a:lnTo>
                  <a:lnTo>
                    <a:pt x="228155" y="787400"/>
                  </a:lnTo>
                  <a:lnTo>
                    <a:pt x="228155" y="952500"/>
                  </a:lnTo>
                  <a:lnTo>
                    <a:pt x="227228" y="965200"/>
                  </a:lnTo>
                  <a:lnTo>
                    <a:pt x="225259" y="965200"/>
                  </a:lnTo>
                  <a:lnTo>
                    <a:pt x="223786" y="977900"/>
                  </a:lnTo>
                  <a:lnTo>
                    <a:pt x="219100" y="965200"/>
                  </a:lnTo>
                  <a:lnTo>
                    <a:pt x="223786" y="952500"/>
                  </a:lnTo>
                  <a:lnTo>
                    <a:pt x="228155" y="952500"/>
                  </a:lnTo>
                  <a:lnTo>
                    <a:pt x="228155" y="787400"/>
                  </a:lnTo>
                  <a:lnTo>
                    <a:pt x="223786" y="787400"/>
                  </a:lnTo>
                  <a:lnTo>
                    <a:pt x="219100" y="774700"/>
                  </a:lnTo>
                  <a:lnTo>
                    <a:pt x="227228" y="774700"/>
                  </a:lnTo>
                  <a:lnTo>
                    <a:pt x="228155" y="787400"/>
                  </a:lnTo>
                  <a:lnTo>
                    <a:pt x="228155" y="497522"/>
                  </a:lnTo>
                  <a:lnTo>
                    <a:pt x="218617" y="509943"/>
                  </a:lnTo>
                  <a:lnTo>
                    <a:pt x="218617" y="838200"/>
                  </a:lnTo>
                  <a:lnTo>
                    <a:pt x="218617" y="914400"/>
                  </a:lnTo>
                  <a:lnTo>
                    <a:pt x="210985" y="939800"/>
                  </a:lnTo>
                  <a:lnTo>
                    <a:pt x="207213" y="939800"/>
                  </a:lnTo>
                  <a:lnTo>
                    <a:pt x="205409" y="927100"/>
                  </a:lnTo>
                  <a:lnTo>
                    <a:pt x="203949" y="927100"/>
                  </a:lnTo>
                  <a:lnTo>
                    <a:pt x="204711" y="914400"/>
                  </a:lnTo>
                  <a:lnTo>
                    <a:pt x="205435" y="914400"/>
                  </a:lnTo>
                  <a:lnTo>
                    <a:pt x="208775" y="901700"/>
                  </a:lnTo>
                  <a:lnTo>
                    <a:pt x="210985" y="901700"/>
                  </a:lnTo>
                  <a:lnTo>
                    <a:pt x="218617" y="914400"/>
                  </a:lnTo>
                  <a:lnTo>
                    <a:pt x="218617" y="838200"/>
                  </a:lnTo>
                  <a:lnTo>
                    <a:pt x="210985" y="863600"/>
                  </a:lnTo>
                  <a:lnTo>
                    <a:pt x="209461" y="863600"/>
                  </a:lnTo>
                  <a:lnTo>
                    <a:pt x="207213" y="850900"/>
                  </a:lnTo>
                  <a:lnTo>
                    <a:pt x="205409" y="850900"/>
                  </a:lnTo>
                  <a:lnTo>
                    <a:pt x="203949" y="838200"/>
                  </a:lnTo>
                  <a:lnTo>
                    <a:pt x="205447" y="825500"/>
                  </a:lnTo>
                  <a:lnTo>
                    <a:pt x="210985" y="825500"/>
                  </a:lnTo>
                  <a:lnTo>
                    <a:pt x="218617" y="838200"/>
                  </a:lnTo>
                  <a:lnTo>
                    <a:pt x="218617" y="509943"/>
                  </a:lnTo>
                  <a:lnTo>
                    <a:pt x="210350" y="520700"/>
                  </a:lnTo>
                  <a:lnTo>
                    <a:pt x="204609" y="531279"/>
                  </a:lnTo>
                  <a:lnTo>
                    <a:pt x="204609" y="647700"/>
                  </a:lnTo>
                  <a:lnTo>
                    <a:pt x="203441" y="660400"/>
                  </a:lnTo>
                  <a:lnTo>
                    <a:pt x="199758" y="673100"/>
                  </a:lnTo>
                  <a:lnTo>
                    <a:pt x="195326" y="673100"/>
                  </a:lnTo>
                  <a:lnTo>
                    <a:pt x="191579" y="660400"/>
                  </a:lnTo>
                  <a:lnTo>
                    <a:pt x="190246" y="647700"/>
                  </a:lnTo>
                  <a:lnTo>
                    <a:pt x="191401" y="647700"/>
                  </a:lnTo>
                  <a:lnTo>
                    <a:pt x="195072" y="635000"/>
                  </a:lnTo>
                  <a:lnTo>
                    <a:pt x="199440" y="635000"/>
                  </a:lnTo>
                  <a:lnTo>
                    <a:pt x="203263" y="647700"/>
                  </a:lnTo>
                  <a:lnTo>
                    <a:pt x="204609" y="647700"/>
                  </a:lnTo>
                  <a:lnTo>
                    <a:pt x="204609" y="531279"/>
                  </a:lnTo>
                  <a:lnTo>
                    <a:pt x="200850" y="538200"/>
                  </a:lnTo>
                  <a:lnTo>
                    <a:pt x="200850" y="584200"/>
                  </a:lnTo>
                  <a:lnTo>
                    <a:pt x="198882" y="584200"/>
                  </a:lnTo>
                  <a:lnTo>
                    <a:pt x="197408" y="596900"/>
                  </a:lnTo>
                  <a:lnTo>
                    <a:pt x="192722" y="584200"/>
                  </a:lnTo>
                  <a:lnTo>
                    <a:pt x="197408" y="571500"/>
                  </a:lnTo>
                  <a:lnTo>
                    <a:pt x="198882" y="571500"/>
                  </a:lnTo>
                  <a:lnTo>
                    <a:pt x="200850" y="584200"/>
                  </a:lnTo>
                  <a:lnTo>
                    <a:pt x="200850" y="538200"/>
                  </a:lnTo>
                  <a:lnTo>
                    <a:pt x="188963" y="560095"/>
                  </a:lnTo>
                  <a:lnTo>
                    <a:pt x="188963" y="762000"/>
                  </a:lnTo>
                  <a:lnTo>
                    <a:pt x="183007" y="762000"/>
                  </a:lnTo>
                  <a:lnTo>
                    <a:pt x="179908" y="749300"/>
                  </a:lnTo>
                  <a:lnTo>
                    <a:pt x="184607" y="736600"/>
                  </a:lnTo>
                  <a:lnTo>
                    <a:pt x="186067" y="749300"/>
                  </a:lnTo>
                  <a:lnTo>
                    <a:pt x="188036" y="749300"/>
                  </a:lnTo>
                  <a:lnTo>
                    <a:pt x="188963" y="762000"/>
                  </a:lnTo>
                  <a:lnTo>
                    <a:pt x="188963" y="560095"/>
                  </a:lnTo>
                  <a:lnTo>
                    <a:pt x="182765" y="571500"/>
                  </a:lnTo>
                  <a:lnTo>
                    <a:pt x="156857" y="622300"/>
                  </a:lnTo>
                  <a:lnTo>
                    <a:pt x="151638" y="633310"/>
                  </a:lnTo>
                  <a:lnTo>
                    <a:pt x="151638" y="952500"/>
                  </a:lnTo>
                  <a:lnTo>
                    <a:pt x="151638" y="1435100"/>
                  </a:lnTo>
                  <a:lnTo>
                    <a:pt x="138442" y="1435100"/>
                  </a:lnTo>
                  <a:lnTo>
                    <a:pt x="141363" y="1422400"/>
                  </a:lnTo>
                  <a:lnTo>
                    <a:pt x="150215" y="1422400"/>
                  </a:lnTo>
                  <a:lnTo>
                    <a:pt x="151638" y="1435100"/>
                  </a:lnTo>
                  <a:lnTo>
                    <a:pt x="151638" y="952500"/>
                  </a:lnTo>
                  <a:lnTo>
                    <a:pt x="138442" y="952500"/>
                  </a:lnTo>
                  <a:lnTo>
                    <a:pt x="143141" y="939800"/>
                  </a:lnTo>
                  <a:lnTo>
                    <a:pt x="151638" y="952500"/>
                  </a:lnTo>
                  <a:lnTo>
                    <a:pt x="151638" y="633310"/>
                  </a:lnTo>
                  <a:lnTo>
                    <a:pt x="138074" y="661911"/>
                  </a:lnTo>
                  <a:lnTo>
                    <a:pt x="138074" y="939800"/>
                  </a:lnTo>
                  <a:lnTo>
                    <a:pt x="138074" y="1003300"/>
                  </a:lnTo>
                  <a:lnTo>
                    <a:pt x="134924" y="1003300"/>
                  </a:lnTo>
                  <a:lnTo>
                    <a:pt x="134924" y="1143000"/>
                  </a:lnTo>
                  <a:lnTo>
                    <a:pt x="132943" y="1143000"/>
                  </a:lnTo>
                  <a:lnTo>
                    <a:pt x="132321" y="1148422"/>
                  </a:lnTo>
                  <a:lnTo>
                    <a:pt x="132321" y="1320800"/>
                  </a:lnTo>
                  <a:lnTo>
                    <a:pt x="129171" y="1333500"/>
                  </a:lnTo>
                  <a:lnTo>
                    <a:pt x="127990" y="1333500"/>
                  </a:lnTo>
                  <a:lnTo>
                    <a:pt x="126288" y="1320800"/>
                  </a:lnTo>
                  <a:lnTo>
                    <a:pt x="132321" y="1320800"/>
                  </a:lnTo>
                  <a:lnTo>
                    <a:pt x="132321" y="1148422"/>
                  </a:lnTo>
                  <a:lnTo>
                    <a:pt x="131483" y="1155700"/>
                  </a:lnTo>
                  <a:lnTo>
                    <a:pt x="126796" y="1143000"/>
                  </a:lnTo>
                  <a:lnTo>
                    <a:pt x="131483" y="1130300"/>
                  </a:lnTo>
                  <a:lnTo>
                    <a:pt x="132943" y="1130300"/>
                  </a:lnTo>
                  <a:lnTo>
                    <a:pt x="134924" y="1143000"/>
                  </a:lnTo>
                  <a:lnTo>
                    <a:pt x="134924" y="1003300"/>
                  </a:lnTo>
                  <a:lnTo>
                    <a:pt x="124879" y="1003300"/>
                  </a:lnTo>
                  <a:lnTo>
                    <a:pt x="124879" y="1397000"/>
                  </a:lnTo>
                  <a:lnTo>
                    <a:pt x="120192" y="1409700"/>
                  </a:lnTo>
                  <a:lnTo>
                    <a:pt x="111696" y="1397000"/>
                  </a:lnTo>
                  <a:lnTo>
                    <a:pt x="124879" y="1397000"/>
                  </a:lnTo>
                  <a:lnTo>
                    <a:pt x="124879" y="1003300"/>
                  </a:lnTo>
                  <a:lnTo>
                    <a:pt x="133375" y="990600"/>
                  </a:lnTo>
                  <a:lnTo>
                    <a:pt x="138074" y="1003300"/>
                  </a:lnTo>
                  <a:lnTo>
                    <a:pt x="138074" y="939800"/>
                  </a:lnTo>
                  <a:lnTo>
                    <a:pt x="129578" y="952500"/>
                  </a:lnTo>
                  <a:lnTo>
                    <a:pt x="124879" y="939800"/>
                  </a:lnTo>
                  <a:lnTo>
                    <a:pt x="138074" y="939800"/>
                  </a:lnTo>
                  <a:lnTo>
                    <a:pt x="138074" y="661911"/>
                  </a:lnTo>
                  <a:lnTo>
                    <a:pt x="132765" y="673100"/>
                  </a:lnTo>
                  <a:lnTo>
                    <a:pt x="112077" y="720445"/>
                  </a:lnTo>
                  <a:lnTo>
                    <a:pt x="112077" y="1092200"/>
                  </a:lnTo>
                  <a:lnTo>
                    <a:pt x="110464" y="1104900"/>
                  </a:lnTo>
                  <a:lnTo>
                    <a:pt x="101663" y="1117600"/>
                  </a:lnTo>
                  <a:lnTo>
                    <a:pt x="98933" y="1117600"/>
                  </a:lnTo>
                  <a:lnTo>
                    <a:pt x="94526" y="1130300"/>
                  </a:lnTo>
                  <a:lnTo>
                    <a:pt x="87998" y="1130300"/>
                  </a:lnTo>
                  <a:lnTo>
                    <a:pt x="87020" y="1117600"/>
                  </a:lnTo>
                  <a:lnTo>
                    <a:pt x="85115" y="1117600"/>
                  </a:lnTo>
                  <a:lnTo>
                    <a:pt x="85534" y="1104900"/>
                  </a:lnTo>
                  <a:lnTo>
                    <a:pt x="88061" y="1092200"/>
                  </a:lnTo>
                  <a:lnTo>
                    <a:pt x="112077" y="1092200"/>
                  </a:lnTo>
                  <a:lnTo>
                    <a:pt x="112077" y="720445"/>
                  </a:lnTo>
                  <a:lnTo>
                    <a:pt x="110566" y="723900"/>
                  </a:lnTo>
                  <a:lnTo>
                    <a:pt x="90297" y="774700"/>
                  </a:lnTo>
                  <a:lnTo>
                    <a:pt x="83426" y="793699"/>
                  </a:lnTo>
                  <a:lnTo>
                    <a:pt x="83426" y="1435100"/>
                  </a:lnTo>
                  <a:lnTo>
                    <a:pt x="78727" y="1447800"/>
                  </a:lnTo>
                  <a:lnTo>
                    <a:pt x="74371" y="1447800"/>
                  </a:lnTo>
                  <a:lnTo>
                    <a:pt x="75298" y="1435100"/>
                  </a:lnTo>
                  <a:lnTo>
                    <a:pt x="83426" y="1435100"/>
                  </a:lnTo>
                  <a:lnTo>
                    <a:pt x="83426" y="793699"/>
                  </a:lnTo>
                  <a:lnTo>
                    <a:pt x="68249" y="838200"/>
                  </a:lnTo>
                  <a:lnTo>
                    <a:pt x="57759" y="876300"/>
                  </a:lnTo>
                  <a:lnTo>
                    <a:pt x="57086" y="876300"/>
                  </a:lnTo>
                  <a:lnTo>
                    <a:pt x="57086" y="1041400"/>
                  </a:lnTo>
                  <a:lnTo>
                    <a:pt x="51257" y="1041400"/>
                  </a:lnTo>
                  <a:lnTo>
                    <a:pt x="49288" y="1028700"/>
                  </a:lnTo>
                  <a:lnTo>
                    <a:pt x="51257" y="1028700"/>
                  </a:lnTo>
                  <a:lnTo>
                    <a:pt x="52730" y="1016000"/>
                  </a:lnTo>
                  <a:lnTo>
                    <a:pt x="54190" y="1028700"/>
                  </a:lnTo>
                  <a:lnTo>
                    <a:pt x="56146" y="1028700"/>
                  </a:lnTo>
                  <a:lnTo>
                    <a:pt x="57086" y="1041400"/>
                  </a:lnTo>
                  <a:lnTo>
                    <a:pt x="57086" y="876300"/>
                  </a:lnTo>
                  <a:lnTo>
                    <a:pt x="55689" y="876300"/>
                  </a:lnTo>
                  <a:lnTo>
                    <a:pt x="44691" y="914400"/>
                  </a:lnTo>
                  <a:lnTo>
                    <a:pt x="34823" y="952500"/>
                  </a:lnTo>
                  <a:lnTo>
                    <a:pt x="26123" y="990600"/>
                  </a:lnTo>
                  <a:lnTo>
                    <a:pt x="18554" y="1028700"/>
                  </a:lnTo>
                  <a:lnTo>
                    <a:pt x="10439" y="1079500"/>
                  </a:lnTo>
                  <a:lnTo>
                    <a:pt x="4648" y="1117600"/>
                  </a:lnTo>
                  <a:lnTo>
                    <a:pt x="1168" y="1168400"/>
                  </a:lnTo>
                  <a:lnTo>
                    <a:pt x="0" y="1206500"/>
                  </a:lnTo>
                  <a:lnTo>
                    <a:pt x="1752" y="1257300"/>
                  </a:lnTo>
                  <a:lnTo>
                    <a:pt x="6972" y="1308100"/>
                  </a:lnTo>
                  <a:lnTo>
                    <a:pt x="15684" y="1358900"/>
                  </a:lnTo>
                  <a:lnTo>
                    <a:pt x="27876" y="1409700"/>
                  </a:lnTo>
                  <a:lnTo>
                    <a:pt x="28181" y="1409700"/>
                  </a:lnTo>
                  <a:lnTo>
                    <a:pt x="31661" y="1422400"/>
                  </a:lnTo>
                  <a:lnTo>
                    <a:pt x="33274" y="1422400"/>
                  </a:lnTo>
                  <a:lnTo>
                    <a:pt x="33159" y="1435100"/>
                  </a:lnTo>
                  <a:lnTo>
                    <a:pt x="34886" y="1435100"/>
                  </a:lnTo>
                  <a:lnTo>
                    <a:pt x="36677" y="1447800"/>
                  </a:lnTo>
                  <a:lnTo>
                    <a:pt x="38531" y="1447800"/>
                  </a:lnTo>
                  <a:lnTo>
                    <a:pt x="55245" y="1498600"/>
                  </a:lnTo>
                  <a:lnTo>
                    <a:pt x="74599" y="1536700"/>
                  </a:lnTo>
                  <a:lnTo>
                    <a:pt x="96596" y="1574800"/>
                  </a:lnTo>
                  <a:lnTo>
                    <a:pt x="121234" y="1612900"/>
                  </a:lnTo>
                  <a:lnTo>
                    <a:pt x="148501" y="1651000"/>
                  </a:lnTo>
                  <a:lnTo>
                    <a:pt x="186067" y="1689100"/>
                  </a:lnTo>
                  <a:lnTo>
                    <a:pt x="227291" y="1727200"/>
                  </a:lnTo>
                  <a:lnTo>
                    <a:pt x="272161" y="1752600"/>
                  </a:lnTo>
                  <a:lnTo>
                    <a:pt x="320687" y="1790700"/>
                  </a:lnTo>
                  <a:lnTo>
                    <a:pt x="361950" y="1803400"/>
                  </a:lnTo>
                  <a:lnTo>
                    <a:pt x="405180" y="1816100"/>
                  </a:lnTo>
                  <a:lnTo>
                    <a:pt x="450380" y="1828800"/>
                  </a:lnTo>
                  <a:lnTo>
                    <a:pt x="497230" y="1828800"/>
                  </a:lnTo>
                  <a:lnTo>
                    <a:pt x="494588" y="1816100"/>
                  </a:lnTo>
                  <a:lnTo>
                    <a:pt x="494715" y="1816100"/>
                  </a:lnTo>
                  <a:lnTo>
                    <a:pt x="493814" y="1803400"/>
                  </a:lnTo>
                  <a:lnTo>
                    <a:pt x="494360" y="1790700"/>
                  </a:lnTo>
                  <a:lnTo>
                    <a:pt x="497268" y="1778000"/>
                  </a:lnTo>
                  <a:lnTo>
                    <a:pt x="498386" y="1765300"/>
                  </a:lnTo>
                  <a:lnTo>
                    <a:pt x="501218" y="1765300"/>
                  </a:lnTo>
                  <a:lnTo>
                    <a:pt x="502983" y="1778000"/>
                  </a:lnTo>
                  <a:lnTo>
                    <a:pt x="505206" y="1778000"/>
                  </a:lnTo>
                  <a:lnTo>
                    <a:pt x="514261" y="1790700"/>
                  </a:lnTo>
                  <a:lnTo>
                    <a:pt x="517258" y="1803400"/>
                  </a:lnTo>
                  <a:lnTo>
                    <a:pt x="514172" y="1816100"/>
                  </a:lnTo>
                  <a:lnTo>
                    <a:pt x="504977" y="1828800"/>
                  </a:lnTo>
                  <a:lnTo>
                    <a:pt x="625614" y="1828800"/>
                  </a:lnTo>
                  <a:lnTo>
                    <a:pt x="625627" y="1816100"/>
                  </a:lnTo>
                  <a:lnTo>
                    <a:pt x="614654" y="1816100"/>
                  </a:lnTo>
                  <a:lnTo>
                    <a:pt x="613295" y="1803400"/>
                  </a:lnTo>
                  <a:lnTo>
                    <a:pt x="613460" y="1790700"/>
                  </a:lnTo>
                  <a:lnTo>
                    <a:pt x="614108" y="1790700"/>
                  </a:lnTo>
                  <a:lnTo>
                    <a:pt x="617397" y="1778000"/>
                  </a:lnTo>
                  <a:lnTo>
                    <a:pt x="625144" y="1778000"/>
                  </a:lnTo>
                  <a:lnTo>
                    <a:pt x="627126" y="1765300"/>
                  </a:lnTo>
                  <a:lnTo>
                    <a:pt x="626402" y="1752600"/>
                  </a:lnTo>
                  <a:lnTo>
                    <a:pt x="626402" y="1739900"/>
                  </a:lnTo>
                  <a:lnTo>
                    <a:pt x="625424" y="1739900"/>
                  </a:lnTo>
                  <a:lnTo>
                    <a:pt x="627710" y="1727200"/>
                  </a:lnTo>
                  <a:lnTo>
                    <a:pt x="638302" y="1727200"/>
                  </a:lnTo>
                  <a:lnTo>
                    <a:pt x="638187" y="1739900"/>
                  </a:lnTo>
                  <a:lnTo>
                    <a:pt x="637921" y="1752600"/>
                  </a:lnTo>
                  <a:lnTo>
                    <a:pt x="637527" y="1765300"/>
                  </a:lnTo>
                  <a:lnTo>
                    <a:pt x="636866" y="1778000"/>
                  </a:lnTo>
                  <a:lnTo>
                    <a:pt x="626402" y="1778000"/>
                  </a:lnTo>
                  <a:lnTo>
                    <a:pt x="626402" y="1816100"/>
                  </a:lnTo>
                  <a:lnTo>
                    <a:pt x="632269" y="1816100"/>
                  </a:lnTo>
                  <a:lnTo>
                    <a:pt x="634314" y="1828800"/>
                  </a:lnTo>
                  <a:lnTo>
                    <a:pt x="725576" y="1828800"/>
                  </a:lnTo>
                  <a:lnTo>
                    <a:pt x="753198" y="1816100"/>
                  </a:lnTo>
                  <a:lnTo>
                    <a:pt x="798855" y="1803400"/>
                  </a:lnTo>
                  <a:lnTo>
                    <a:pt x="842543" y="1803400"/>
                  </a:lnTo>
                  <a:lnTo>
                    <a:pt x="884250" y="1790700"/>
                  </a:lnTo>
                  <a:lnTo>
                    <a:pt x="923975" y="1778000"/>
                  </a:lnTo>
                  <a:lnTo>
                    <a:pt x="961885" y="1752600"/>
                  </a:lnTo>
                  <a:lnTo>
                    <a:pt x="998118" y="1739900"/>
                  </a:lnTo>
                  <a:lnTo>
                    <a:pt x="1032675" y="1727200"/>
                  </a:lnTo>
                  <a:lnTo>
                    <a:pt x="1065530" y="1701800"/>
                  </a:lnTo>
                  <a:lnTo>
                    <a:pt x="1078649" y="1701800"/>
                  </a:lnTo>
                  <a:lnTo>
                    <a:pt x="1091565" y="1689100"/>
                  </a:lnTo>
                  <a:lnTo>
                    <a:pt x="1104265" y="1689100"/>
                  </a:lnTo>
                  <a:lnTo>
                    <a:pt x="1116761" y="1676400"/>
                  </a:lnTo>
                  <a:lnTo>
                    <a:pt x="1125347" y="1676400"/>
                  </a:lnTo>
                  <a:lnTo>
                    <a:pt x="1139101" y="1663700"/>
                  </a:lnTo>
                  <a:lnTo>
                    <a:pt x="1152575" y="1651000"/>
                  </a:lnTo>
                  <a:lnTo>
                    <a:pt x="1165783" y="1638300"/>
                  </a:lnTo>
                  <a:lnTo>
                    <a:pt x="1178725" y="1638300"/>
                  </a:lnTo>
                  <a:lnTo>
                    <a:pt x="1179322" y="1625600"/>
                  </a:lnTo>
                  <a:lnTo>
                    <a:pt x="1179182" y="1612900"/>
                  </a:lnTo>
                  <a:lnTo>
                    <a:pt x="1171638" y="1612900"/>
                  </a:lnTo>
                  <a:lnTo>
                    <a:pt x="1169873" y="1600200"/>
                  </a:lnTo>
                  <a:lnTo>
                    <a:pt x="1169250" y="1600200"/>
                  </a:lnTo>
                  <a:lnTo>
                    <a:pt x="1171295" y="1587500"/>
                  </a:lnTo>
                  <a:lnTo>
                    <a:pt x="1171930" y="1587500"/>
                  </a:lnTo>
                  <a:lnTo>
                    <a:pt x="1174826" y="1600200"/>
                  </a:lnTo>
                  <a:lnTo>
                    <a:pt x="1180706" y="1600200"/>
                  </a:lnTo>
                  <a:lnTo>
                    <a:pt x="1180668" y="1612900"/>
                  </a:lnTo>
                  <a:lnTo>
                    <a:pt x="1190498" y="1612900"/>
                  </a:lnTo>
                  <a:lnTo>
                    <a:pt x="1190790" y="1625600"/>
                  </a:lnTo>
                  <a:lnTo>
                    <a:pt x="1195158" y="1625600"/>
                  </a:lnTo>
                  <a:lnTo>
                    <a:pt x="1218755" y="1600200"/>
                  </a:lnTo>
                  <a:lnTo>
                    <a:pt x="1241590" y="1587500"/>
                  </a:lnTo>
                  <a:lnTo>
                    <a:pt x="1263688" y="1562100"/>
                  </a:lnTo>
                  <a:lnTo>
                    <a:pt x="1285049" y="1549400"/>
                  </a:lnTo>
                  <a:lnTo>
                    <a:pt x="1306385" y="1524000"/>
                  </a:lnTo>
                  <a:lnTo>
                    <a:pt x="1327365" y="1511300"/>
                  </a:lnTo>
                  <a:lnTo>
                    <a:pt x="1348016" y="1485900"/>
                  </a:lnTo>
                  <a:lnTo>
                    <a:pt x="1368323" y="1473200"/>
                  </a:lnTo>
                  <a:lnTo>
                    <a:pt x="1367586" y="1473200"/>
                  </a:lnTo>
                  <a:lnTo>
                    <a:pt x="1367142" y="1460500"/>
                  </a:lnTo>
                  <a:lnTo>
                    <a:pt x="1373682" y="1460500"/>
                  </a:lnTo>
                  <a:lnTo>
                    <a:pt x="1392110" y="1447800"/>
                  </a:lnTo>
                  <a:lnTo>
                    <a:pt x="1410246" y="1433830"/>
                  </a:lnTo>
                  <a:lnTo>
                    <a:pt x="1406004" y="1422400"/>
                  </a:lnTo>
                  <a:lnTo>
                    <a:pt x="1409103" y="1409700"/>
                  </a:lnTo>
                  <a:lnTo>
                    <a:pt x="1415059" y="1409700"/>
                  </a:lnTo>
                  <a:lnTo>
                    <a:pt x="1414132" y="1422400"/>
                  </a:lnTo>
                  <a:lnTo>
                    <a:pt x="1412163" y="1422400"/>
                  </a:lnTo>
                  <a:lnTo>
                    <a:pt x="1410906" y="1433322"/>
                  </a:lnTo>
                  <a:lnTo>
                    <a:pt x="1441399" y="1409700"/>
                  </a:lnTo>
                  <a:lnTo>
                    <a:pt x="1440319" y="1409700"/>
                  </a:lnTo>
                  <a:lnTo>
                    <a:pt x="1439278" y="1397000"/>
                  </a:lnTo>
                  <a:lnTo>
                    <a:pt x="1438287" y="1397000"/>
                  </a:lnTo>
                  <a:lnTo>
                    <a:pt x="1434757" y="1384300"/>
                  </a:lnTo>
                  <a:lnTo>
                    <a:pt x="1431620" y="1371600"/>
                  </a:lnTo>
                  <a:lnTo>
                    <a:pt x="1428889" y="1346200"/>
                  </a:lnTo>
                  <a:lnTo>
                    <a:pt x="1426565" y="1333500"/>
                  </a:lnTo>
                  <a:lnTo>
                    <a:pt x="1418120" y="1333500"/>
                  </a:lnTo>
                  <a:lnTo>
                    <a:pt x="1417294" y="1321714"/>
                  </a:lnTo>
                  <a:lnTo>
                    <a:pt x="1417294" y="1384300"/>
                  </a:lnTo>
                  <a:lnTo>
                    <a:pt x="1404099" y="1384300"/>
                  </a:lnTo>
                  <a:lnTo>
                    <a:pt x="1408798" y="1371600"/>
                  </a:lnTo>
                  <a:lnTo>
                    <a:pt x="1417294" y="1384300"/>
                  </a:lnTo>
                  <a:lnTo>
                    <a:pt x="1417294" y="1321714"/>
                  </a:lnTo>
                  <a:lnTo>
                    <a:pt x="1417231" y="1320800"/>
                  </a:lnTo>
                  <a:lnTo>
                    <a:pt x="1417662" y="1320800"/>
                  </a:lnTo>
                  <a:lnTo>
                    <a:pt x="1417662" y="1308100"/>
                  </a:lnTo>
                  <a:lnTo>
                    <a:pt x="1416621" y="1295400"/>
                  </a:lnTo>
                  <a:lnTo>
                    <a:pt x="1418564" y="1295400"/>
                  </a:lnTo>
                  <a:lnTo>
                    <a:pt x="1420202" y="1282700"/>
                  </a:lnTo>
                  <a:lnTo>
                    <a:pt x="1421676" y="1282700"/>
                  </a:lnTo>
                  <a:lnTo>
                    <a:pt x="1421371" y="1270000"/>
                  </a:lnTo>
                  <a:lnTo>
                    <a:pt x="1421193" y="1257300"/>
                  </a:lnTo>
                  <a:lnTo>
                    <a:pt x="1421244" y="1244600"/>
                  </a:lnTo>
                  <a:lnTo>
                    <a:pt x="1421244" y="1256880"/>
                  </a:lnTo>
                  <a:lnTo>
                    <a:pt x="1421371" y="1263230"/>
                  </a:lnTo>
                  <a:lnTo>
                    <a:pt x="1421676" y="1272120"/>
                  </a:lnTo>
                  <a:lnTo>
                    <a:pt x="1422107" y="1281010"/>
                  </a:lnTo>
                  <a:lnTo>
                    <a:pt x="1423517" y="1279740"/>
                  </a:lnTo>
                  <a:lnTo>
                    <a:pt x="1425067" y="1278470"/>
                  </a:lnTo>
                  <a:lnTo>
                    <a:pt x="1427632" y="1278470"/>
                  </a:lnTo>
                  <a:lnTo>
                    <a:pt x="1430578" y="1282280"/>
                  </a:lnTo>
                  <a:lnTo>
                    <a:pt x="1430896" y="1293710"/>
                  </a:lnTo>
                  <a:lnTo>
                    <a:pt x="1430947" y="1314030"/>
                  </a:lnTo>
                  <a:lnTo>
                    <a:pt x="1430464" y="1324190"/>
                  </a:lnTo>
                  <a:lnTo>
                    <a:pt x="1430337" y="1325460"/>
                  </a:lnTo>
                  <a:lnTo>
                    <a:pt x="1428610" y="1326730"/>
                  </a:lnTo>
                  <a:lnTo>
                    <a:pt x="1426578" y="1329270"/>
                  </a:lnTo>
                  <a:lnTo>
                    <a:pt x="1434757" y="1376260"/>
                  </a:lnTo>
                  <a:lnTo>
                    <a:pt x="1451076" y="1435950"/>
                  </a:lnTo>
                  <a:lnTo>
                    <a:pt x="1476667" y="1495640"/>
                  </a:lnTo>
                  <a:lnTo>
                    <a:pt x="1512455" y="1550250"/>
                  </a:lnTo>
                  <a:lnTo>
                    <a:pt x="1560029" y="1595970"/>
                  </a:lnTo>
                  <a:lnTo>
                    <a:pt x="1604060" y="1625180"/>
                  </a:lnTo>
                  <a:lnTo>
                    <a:pt x="1658340" y="1644230"/>
                  </a:lnTo>
                  <a:lnTo>
                    <a:pt x="1659255" y="1640420"/>
                  </a:lnTo>
                  <a:lnTo>
                    <a:pt x="1660575" y="1637880"/>
                  </a:lnTo>
                  <a:lnTo>
                    <a:pt x="1661642" y="1634070"/>
                  </a:lnTo>
                  <a:lnTo>
                    <a:pt x="1666328" y="1641690"/>
                  </a:lnTo>
                  <a:lnTo>
                    <a:pt x="1664906" y="1645500"/>
                  </a:lnTo>
                  <a:lnTo>
                    <a:pt x="1679803" y="1648040"/>
                  </a:lnTo>
                  <a:lnTo>
                    <a:pt x="1711045" y="1650580"/>
                  </a:lnTo>
                  <a:lnTo>
                    <a:pt x="1755305" y="1650580"/>
                  </a:lnTo>
                  <a:lnTo>
                    <a:pt x="1782394" y="1646770"/>
                  </a:lnTo>
                  <a:lnTo>
                    <a:pt x="1808683" y="1640420"/>
                  </a:lnTo>
                  <a:lnTo>
                    <a:pt x="1826869" y="1634070"/>
                  </a:lnTo>
                  <a:lnTo>
                    <a:pt x="1834146" y="1631530"/>
                  </a:lnTo>
                  <a:lnTo>
                    <a:pt x="1873046" y="1613750"/>
                  </a:lnTo>
                  <a:lnTo>
                    <a:pt x="1909406" y="1592160"/>
                  </a:lnTo>
                  <a:lnTo>
                    <a:pt x="1910626" y="1588350"/>
                  </a:lnTo>
                  <a:lnTo>
                    <a:pt x="1911845" y="1584540"/>
                  </a:lnTo>
                  <a:lnTo>
                    <a:pt x="1912505" y="1585810"/>
                  </a:lnTo>
                  <a:lnTo>
                    <a:pt x="1913470" y="1587080"/>
                  </a:lnTo>
                  <a:lnTo>
                    <a:pt x="1914296" y="1588350"/>
                  </a:lnTo>
                  <a:lnTo>
                    <a:pt x="1918423" y="1584540"/>
                  </a:lnTo>
                  <a:lnTo>
                    <a:pt x="1922487" y="1582000"/>
                  </a:lnTo>
                  <a:lnTo>
                    <a:pt x="1926513" y="1578190"/>
                  </a:lnTo>
                  <a:lnTo>
                    <a:pt x="1934400" y="1571840"/>
                  </a:lnTo>
                  <a:lnTo>
                    <a:pt x="1935988" y="1570570"/>
                  </a:lnTo>
                  <a:lnTo>
                    <a:pt x="1943684" y="1564220"/>
                  </a:lnTo>
                  <a:lnTo>
                    <a:pt x="1945220" y="1562950"/>
                  </a:lnTo>
                  <a:lnTo>
                    <a:pt x="1954212" y="1554060"/>
                  </a:lnTo>
                  <a:lnTo>
                    <a:pt x="1962975" y="1546440"/>
                  </a:lnTo>
                  <a:lnTo>
                    <a:pt x="1962721" y="1545170"/>
                  </a:lnTo>
                  <a:lnTo>
                    <a:pt x="1961222" y="1537550"/>
                  </a:lnTo>
                  <a:lnTo>
                    <a:pt x="1959800" y="1531200"/>
                  </a:lnTo>
                  <a:lnTo>
                    <a:pt x="1958835" y="1526120"/>
                  </a:lnTo>
                  <a:lnTo>
                    <a:pt x="1958746" y="1524850"/>
                  </a:lnTo>
                  <a:lnTo>
                    <a:pt x="1958416" y="1519770"/>
                  </a:lnTo>
                  <a:lnTo>
                    <a:pt x="1958314" y="1514690"/>
                  </a:lnTo>
                  <a:lnTo>
                    <a:pt x="1961375" y="1510880"/>
                  </a:lnTo>
                  <a:lnTo>
                    <a:pt x="1962391" y="1509610"/>
                  </a:lnTo>
                  <a:lnTo>
                    <a:pt x="1964588" y="1504530"/>
                  </a:lnTo>
                  <a:lnTo>
                    <a:pt x="1966785" y="1509610"/>
                  </a:lnTo>
                  <a:lnTo>
                    <a:pt x="1970849" y="1514690"/>
                  </a:lnTo>
                  <a:lnTo>
                    <a:pt x="1970659" y="1526120"/>
                  </a:lnTo>
                  <a:lnTo>
                    <a:pt x="1967166" y="1541360"/>
                  </a:lnTo>
                  <a:lnTo>
                    <a:pt x="1976208" y="1531200"/>
                  </a:lnTo>
                  <a:lnTo>
                    <a:pt x="1984971" y="1521040"/>
                  </a:lnTo>
                  <a:lnTo>
                    <a:pt x="1993455" y="1510880"/>
                  </a:lnTo>
                  <a:lnTo>
                    <a:pt x="1998014" y="1504530"/>
                  </a:lnTo>
                  <a:lnTo>
                    <a:pt x="2001672" y="1499450"/>
                  </a:lnTo>
                  <a:lnTo>
                    <a:pt x="2003463" y="1496910"/>
                  </a:lnTo>
                  <a:lnTo>
                    <a:pt x="2005266" y="1494370"/>
                  </a:lnTo>
                  <a:lnTo>
                    <a:pt x="2008759" y="1490560"/>
                  </a:lnTo>
                  <a:lnTo>
                    <a:pt x="2012175" y="1485480"/>
                  </a:lnTo>
                  <a:lnTo>
                    <a:pt x="2011426" y="1481670"/>
                  </a:lnTo>
                  <a:lnTo>
                    <a:pt x="2010689" y="1477860"/>
                  </a:lnTo>
                  <a:lnTo>
                    <a:pt x="2010752" y="1472780"/>
                  </a:lnTo>
                  <a:lnTo>
                    <a:pt x="2010778" y="1470240"/>
                  </a:lnTo>
                  <a:lnTo>
                    <a:pt x="2012429" y="1462620"/>
                  </a:lnTo>
                  <a:lnTo>
                    <a:pt x="2015617" y="1457540"/>
                  </a:lnTo>
                  <a:lnTo>
                    <a:pt x="2019566" y="1457540"/>
                  </a:lnTo>
                  <a:lnTo>
                    <a:pt x="2021840" y="1460080"/>
                  </a:lnTo>
                  <a:lnTo>
                    <a:pt x="2023122" y="1463890"/>
                  </a:lnTo>
                  <a:lnTo>
                    <a:pt x="2023922" y="1466430"/>
                  </a:lnTo>
                  <a:lnTo>
                    <a:pt x="2029256" y="1457540"/>
                  </a:lnTo>
                  <a:lnTo>
                    <a:pt x="2033079" y="1451190"/>
                  </a:lnTo>
                  <a:lnTo>
                    <a:pt x="2038388" y="1441030"/>
                  </a:lnTo>
                  <a:lnTo>
                    <a:pt x="2041702" y="1434680"/>
                  </a:lnTo>
                  <a:lnTo>
                    <a:pt x="2045081" y="1428330"/>
                  </a:lnTo>
                  <a:lnTo>
                    <a:pt x="2049792" y="1419440"/>
                  </a:lnTo>
                  <a:lnTo>
                    <a:pt x="2057361" y="1402930"/>
                  </a:lnTo>
                  <a:lnTo>
                    <a:pt x="2060930" y="1394040"/>
                  </a:lnTo>
                  <a:lnTo>
                    <a:pt x="2068068" y="1376260"/>
                  </a:lnTo>
                  <a:lnTo>
                    <a:pt x="2077440" y="1349590"/>
                  </a:lnTo>
                  <a:lnTo>
                    <a:pt x="2085467" y="1322920"/>
                  </a:lnTo>
                  <a:lnTo>
                    <a:pt x="2092172" y="1294980"/>
                  </a:lnTo>
                  <a:lnTo>
                    <a:pt x="2095766" y="1275930"/>
                  </a:lnTo>
                  <a:lnTo>
                    <a:pt x="2097455" y="1267040"/>
                  </a:lnTo>
                  <a:lnTo>
                    <a:pt x="2101227" y="1239100"/>
                  </a:lnTo>
                  <a:lnTo>
                    <a:pt x="2103488" y="1211160"/>
                  </a:lnTo>
                  <a:lnTo>
                    <a:pt x="2103958" y="1194650"/>
                  </a:lnTo>
                  <a:lnTo>
                    <a:pt x="2104212" y="1185760"/>
                  </a:lnTo>
                  <a:lnTo>
                    <a:pt x="2104161" y="1175600"/>
                  </a:lnTo>
                  <a:lnTo>
                    <a:pt x="2098713" y="1176870"/>
                  </a:lnTo>
                  <a:lnTo>
                    <a:pt x="2093480" y="1179410"/>
                  </a:lnTo>
                  <a:lnTo>
                    <a:pt x="2088553" y="1185760"/>
                  </a:lnTo>
                  <a:lnTo>
                    <a:pt x="2084006" y="1193380"/>
                  </a:lnTo>
                  <a:lnTo>
                    <a:pt x="2083447" y="1194650"/>
                  </a:lnTo>
                  <a:lnTo>
                    <a:pt x="2075307" y="1194650"/>
                  </a:lnTo>
                  <a:lnTo>
                    <a:pt x="2061362" y="1165440"/>
                  </a:lnTo>
                  <a:lnTo>
                    <a:pt x="2058441" y="1157820"/>
                  </a:lnTo>
                  <a:lnTo>
                    <a:pt x="2053488" y="1150200"/>
                  </a:lnTo>
                  <a:lnTo>
                    <a:pt x="2044560" y="1148930"/>
                  </a:lnTo>
                  <a:lnTo>
                    <a:pt x="2036800" y="1143850"/>
                  </a:lnTo>
                  <a:lnTo>
                    <a:pt x="2037499" y="1138770"/>
                  </a:lnTo>
                  <a:lnTo>
                    <a:pt x="2037499" y="1136230"/>
                  </a:lnTo>
                  <a:lnTo>
                    <a:pt x="2032787" y="1136230"/>
                  </a:lnTo>
                  <a:lnTo>
                    <a:pt x="2025764" y="1132420"/>
                  </a:lnTo>
                  <a:lnTo>
                    <a:pt x="2023935" y="1132420"/>
                  </a:lnTo>
                  <a:lnTo>
                    <a:pt x="2023935" y="1434680"/>
                  </a:lnTo>
                  <a:lnTo>
                    <a:pt x="2022525" y="1437220"/>
                  </a:lnTo>
                  <a:lnTo>
                    <a:pt x="2020824" y="1441030"/>
                  </a:lnTo>
                  <a:lnTo>
                    <a:pt x="2019681" y="1441030"/>
                  </a:lnTo>
                  <a:lnTo>
                    <a:pt x="2016493" y="1439760"/>
                  </a:lnTo>
                  <a:lnTo>
                    <a:pt x="2013673" y="1437220"/>
                  </a:lnTo>
                  <a:lnTo>
                    <a:pt x="2010752" y="1434680"/>
                  </a:lnTo>
                  <a:lnTo>
                    <a:pt x="2015439" y="1428330"/>
                  </a:lnTo>
                  <a:lnTo>
                    <a:pt x="2023935" y="1434680"/>
                  </a:lnTo>
                  <a:lnTo>
                    <a:pt x="2023935" y="1132420"/>
                  </a:lnTo>
                  <a:lnTo>
                    <a:pt x="2022322" y="1132420"/>
                  </a:lnTo>
                  <a:lnTo>
                    <a:pt x="2022322" y="1338160"/>
                  </a:lnTo>
                  <a:lnTo>
                    <a:pt x="2022195" y="1373720"/>
                  </a:lnTo>
                  <a:lnTo>
                    <a:pt x="2022081" y="1390230"/>
                  </a:lnTo>
                  <a:lnTo>
                    <a:pt x="2019249" y="1394040"/>
                  </a:lnTo>
                  <a:lnTo>
                    <a:pt x="2016188" y="1394040"/>
                  </a:lnTo>
                  <a:lnTo>
                    <a:pt x="2013470" y="1390230"/>
                  </a:lnTo>
                  <a:lnTo>
                    <a:pt x="2012429" y="1373720"/>
                  </a:lnTo>
                  <a:lnTo>
                    <a:pt x="2010422" y="1331810"/>
                  </a:lnTo>
                  <a:lnTo>
                    <a:pt x="2010752" y="1325460"/>
                  </a:lnTo>
                  <a:lnTo>
                    <a:pt x="2012454" y="1293710"/>
                  </a:lnTo>
                  <a:lnTo>
                    <a:pt x="2013496" y="1279740"/>
                  </a:lnTo>
                  <a:lnTo>
                    <a:pt x="2016188" y="1275930"/>
                  </a:lnTo>
                  <a:lnTo>
                    <a:pt x="2019249" y="1275930"/>
                  </a:lnTo>
                  <a:lnTo>
                    <a:pt x="2022106" y="1279740"/>
                  </a:lnTo>
                  <a:lnTo>
                    <a:pt x="2022195" y="1294980"/>
                  </a:lnTo>
                  <a:lnTo>
                    <a:pt x="2022322" y="1338160"/>
                  </a:lnTo>
                  <a:lnTo>
                    <a:pt x="2022322" y="1132420"/>
                  </a:lnTo>
                  <a:lnTo>
                    <a:pt x="2019960" y="1132420"/>
                  </a:lnTo>
                  <a:lnTo>
                    <a:pt x="2013369" y="1129880"/>
                  </a:lnTo>
                  <a:lnTo>
                    <a:pt x="2012950" y="1126070"/>
                  </a:lnTo>
                  <a:lnTo>
                    <a:pt x="2012238" y="1123530"/>
                  </a:lnTo>
                  <a:lnTo>
                    <a:pt x="2013115" y="1118450"/>
                  </a:lnTo>
                  <a:lnTo>
                    <a:pt x="2017369" y="1114640"/>
                  </a:lnTo>
                  <a:lnTo>
                    <a:pt x="2026018" y="1114640"/>
                  </a:lnTo>
                  <a:lnTo>
                    <a:pt x="2029853" y="1115910"/>
                  </a:lnTo>
                  <a:lnTo>
                    <a:pt x="2035098" y="1120990"/>
                  </a:lnTo>
                  <a:lnTo>
                    <a:pt x="2036724" y="1123530"/>
                  </a:lnTo>
                  <a:lnTo>
                    <a:pt x="2039162" y="1132420"/>
                  </a:lnTo>
                  <a:lnTo>
                    <a:pt x="2038794" y="1134071"/>
                  </a:lnTo>
                  <a:lnTo>
                    <a:pt x="2041232" y="1132420"/>
                  </a:lnTo>
                  <a:lnTo>
                    <a:pt x="2045220" y="1131150"/>
                  </a:lnTo>
                  <a:lnTo>
                    <a:pt x="2051875" y="1124800"/>
                  </a:lnTo>
                  <a:lnTo>
                    <a:pt x="2056244" y="1117180"/>
                  </a:lnTo>
                  <a:lnTo>
                    <a:pt x="2057628" y="1117180"/>
                  </a:lnTo>
                  <a:lnTo>
                    <a:pt x="2062086" y="1122260"/>
                  </a:lnTo>
                  <a:lnTo>
                    <a:pt x="2066264" y="1128610"/>
                  </a:lnTo>
                  <a:lnTo>
                    <a:pt x="2070938" y="1133690"/>
                  </a:lnTo>
                  <a:lnTo>
                    <a:pt x="2076818" y="1134960"/>
                  </a:lnTo>
                  <a:lnTo>
                    <a:pt x="2091232" y="1134960"/>
                  </a:lnTo>
                  <a:lnTo>
                    <a:pt x="2096998" y="1137500"/>
                  </a:lnTo>
                  <a:lnTo>
                    <a:pt x="2102408" y="1142580"/>
                  </a:lnTo>
                  <a:lnTo>
                    <a:pt x="2100491" y="1124800"/>
                  </a:lnTo>
                  <a:lnTo>
                    <a:pt x="2099386" y="1117180"/>
                  </a:lnTo>
                  <a:lnTo>
                    <a:pt x="2099017" y="1114640"/>
                  </a:lnTo>
                  <a:lnTo>
                    <a:pt x="2097925" y="1107020"/>
                  </a:lnTo>
                  <a:lnTo>
                    <a:pt x="2095969" y="1095590"/>
                  </a:lnTo>
                  <a:lnTo>
                    <a:pt x="2094674" y="1087970"/>
                  </a:lnTo>
                  <a:lnTo>
                    <a:pt x="2090775" y="1070190"/>
                  </a:lnTo>
                  <a:lnTo>
                    <a:pt x="2089518" y="1065110"/>
                  </a:lnTo>
                  <a:lnTo>
                    <a:pt x="2086991" y="1054950"/>
                  </a:lnTo>
                  <a:lnTo>
                    <a:pt x="2083206" y="1039710"/>
                  </a:lnTo>
                  <a:lnTo>
                    <a:pt x="2081949" y="1035900"/>
                  </a:lnTo>
                  <a:lnTo>
                    <a:pt x="2073960" y="1011770"/>
                  </a:lnTo>
                  <a:lnTo>
                    <a:pt x="2063026" y="983830"/>
                  </a:lnTo>
                  <a:lnTo>
                    <a:pt x="2050415" y="955890"/>
                  </a:lnTo>
                  <a:lnTo>
                    <a:pt x="2057831" y="945730"/>
                  </a:lnTo>
                  <a:lnTo>
                    <a:pt x="2066429" y="952080"/>
                  </a:lnTo>
                  <a:lnTo>
                    <a:pt x="2075421" y="957160"/>
                  </a:lnTo>
                  <a:lnTo>
                    <a:pt x="2084832" y="963510"/>
                  </a:lnTo>
                  <a:lnTo>
                    <a:pt x="2094661" y="971130"/>
                  </a:lnTo>
                  <a:lnTo>
                    <a:pt x="2096465" y="966050"/>
                  </a:lnTo>
                  <a:lnTo>
                    <a:pt x="2097925" y="968590"/>
                  </a:lnTo>
                  <a:lnTo>
                    <a:pt x="2100834" y="971130"/>
                  </a:lnTo>
                  <a:lnTo>
                    <a:pt x="2100491" y="973670"/>
                  </a:lnTo>
                  <a:lnTo>
                    <a:pt x="2100173" y="974940"/>
                  </a:lnTo>
                  <a:lnTo>
                    <a:pt x="2109089" y="981290"/>
                  </a:lnTo>
                  <a:lnTo>
                    <a:pt x="2118322" y="987640"/>
                  </a:lnTo>
                  <a:lnTo>
                    <a:pt x="2127834" y="993990"/>
                  </a:lnTo>
                  <a:lnTo>
                    <a:pt x="2137664" y="1001610"/>
                  </a:lnTo>
                  <a:lnTo>
                    <a:pt x="2181225" y="1032090"/>
                  </a:lnTo>
                  <a:lnTo>
                    <a:pt x="2203234" y="1048600"/>
                  </a:lnTo>
                  <a:lnTo>
                    <a:pt x="2225395" y="1066380"/>
                  </a:lnTo>
                  <a:lnTo>
                    <a:pt x="2224024" y="1062570"/>
                  </a:lnTo>
                  <a:lnTo>
                    <a:pt x="2228723" y="1054950"/>
                  </a:lnTo>
                  <a:lnTo>
                    <a:pt x="2230183" y="1060030"/>
                  </a:lnTo>
                  <a:lnTo>
                    <a:pt x="2232152" y="1063840"/>
                  </a:lnTo>
                  <a:lnTo>
                    <a:pt x="2232939" y="1068920"/>
                  </a:lnTo>
                  <a:lnTo>
                    <a:pt x="2232507" y="1070190"/>
                  </a:lnTo>
                  <a:lnTo>
                    <a:pt x="2231860" y="1071460"/>
                  </a:lnTo>
                  <a:lnTo>
                    <a:pt x="2255443" y="1089240"/>
                  </a:lnTo>
                  <a:lnTo>
                    <a:pt x="2278380" y="1108290"/>
                  </a:lnTo>
                  <a:lnTo>
                    <a:pt x="2300694" y="1127340"/>
                  </a:lnTo>
                  <a:lnTo>
                    <a:pt x="2322360" y="1147660"/>
                  </a:lnTo>
                  <a:lnTo>
                    <a:pt x="2328265" y="1152740"/>
                  </a:lnTo>
                  <a:lnTo>
                    <a:pt x="2334006" y="1157820"/>
                  </a:lnTo>
                  <a:lnTo>
                    <a:pt x="2339568" y="1162900"/>
                  </a:lnTo>
                  <a:lnTo>
                    <a:pt x="2344966" y="1169250"/>
                  </a:lnTo>
                  <a:lnTo>
                    <a:pt x="2347049" y="1165440"/>
                  </a:lnTo>
                  <a:lnTo>
                    <a:pt x="2347925" y="1167980"/>
                  </a:lnTo>
                  <a:lnTo>
                    <a:pt x="2349004" y="1170520"/>
                  </a:lnTo>
                  <a:lnTo>
                    <a:pt x="2349868" y="1173060"/>
                  </a:lnTo>
                  <a:lnTo>
                    <a:pt x="2361336" y="1185760"/>
                  </a:lnTo>
                  <a:lnTo>
                    <a:pt x="2371877" y="1197190"/>
                  </a:lnTo>
                  <a:lnTo>
                    <a:pt x="2381478" y="1208620"/>
                  </a:lnTo>
                  <a:lnTo>
                    <a:pt x="2390127" y="1220050"/>
                  </a:lnTo>
                  <a:lnTo>
                    <a:pt x="2395524" y="1179410"/>
                  </a:lnTo>
                  <a:lnTo>
                    <a:pt x="2393162" y="1173060"/>
                  </a:lnTo>
                  <a:lnTo>
                    <a:pt x="2392743" y="1165440"/>
                  </a:lnTo>
                  <a:lnTo>
                    <a:pt x="2392667" y="1164170"/>
                  </a:lnTo>
                  <a:lnTo>
                    <a:pt x="2394089" y="1155280"/>
                  </a:lnTo>
                  <a:lnTo>
                    <a:pt x="2397442" y="1148930"/>
                  </a:lnTo>
                  <a:lnTo>
                    <a:pt x="2399728" y="1148930"/>
                  </a:lnTo>
                  <a:lnTo>
                    <a:pt x="2406040" y="1101940"/>
                  </a:lnTo>
                  <a:lnTo>
                    <a:pt x="2407742" y="108924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126523" y="3694581"/>
              <a:ext cx="249453" cy="250151"/>
            </a:xfrm>
            <a:prstGeom prst="rect">
              <a:avLst/>
            </a:prstGeom>
          </p:spPr>
        </p:pic>
      </p:grpSp>
      <p:sp>
        <p:nvSpPr>
          <p:cNvPr id="34" name="object 34"/>
          <p:cNvSpPr/>
          <p:nvPr/>
        </p:nvSpPr>
        <p:spPr>
          <a:xfrm>
            <a:off x="2033168" y="2346985"/>
            <a:ext cx="3030855" cy="678815"/>
          </a:xfrm>
          <a:custGeom>
            <a:avLst/>
            <a:gdLst/>
            <a:ahLst/>
            <a:cxnLst/>
            <a:rect l="l" t="t" r="r" b="b"/>
            <a:pathLst>
              <a:path w="3030854" h="678814">
                <a:moveTo>
                  <a:pt x="224675" y="370840"/>
                </a:moveTo>
                <a:lnTo>
                  <a:pt x="223774" y="374650"/>
                </a:lnTo>
                <a:lnTo>
                  <a:pt x="224650" y="373380"/>
                </a:lnTo>
                <a:lnTo>
                  <a:pt x="224675" y="370840"/>
                </a:lnTo>
                <a:close/>
              </a:path>
              <a:path w="3030854" h="678814">
                <a:moveTo>
                  <a:pt x="257340" y="217208"/>
                </a:moveTo>
                <a:lnTo>
                  <a:pt x="251447" y="219710"/>
                </a:lnTo>
                <a:lnTo>
                  <a:pt x="210756" y="237490"/>
                </a:lnTo>
                <a:lnTo>
                  <a:pt x="191008" y="247650"/>
                </a:lnTo>
                <a:lnTo>
                  <a:pt x="172046" y="256540"/>
                </a:lnTo>
                <a:lnTo>
                  <a:pt x="154266" y="266700"/>
                </a:lnTo>
                <a:lnTo>
                  <a:pt x="137668" y="276860"/>
                </a:lnTo>
                <a:lnTo>
                  <a:pt x="122237" y="288290"/>
                </a:lnTo>
                <a:lnTo>
                  <a:pt x="108305" y="298450"/>
                </a:lnTo>
                <a:lnTo>
                  <a:pt x="77279" y="334010"/>
                </a:lnTo>
                <a:lnTo>
                  <a:pt x="65989" y="375920"/>
                </a:lnTo>
                <a:lnTo>
                  <a:pt x="67398" y="391160"/>
                </a:lnTo>
                <a:lnTo>
                  <a:pt x="89890" y="426720"/>
                </a:lnTo>
                <a:lnTo>
                  <a:pt x="113245" y="436880"/>
                </a:lnTo>
                <a:lnTo>
                  <a:pt x="119545" y="439420"/>
                </a:lnTo>
                <a:lnTo>
                  <a:pt x="125933" y="440690"/>
                </a:lnTo>
                <a:lnTo>
                  <a:pt x="148755" y="440690"/>
                </a:lnTo>
                <a:lnTo>
                  <a:pt x="157657" y="439420"/>
                </a:lnTo>
                <a:lnTo>
                  <a:pt x="165950" y="436880"/>
                </a:lnTo>
                <a:lnTo>
                  <a:pt x="173621" y="434340"/>
                </a:lnTo>
                <a:lnTo>
                  <a:pt x="180670" y="429260"/>
                </a:lnTo>
                <a:lnTo>
                  <a:pt x="171234" y="420370"/>
                </a:lnTo>
                <a:lnTo>
                  <a:pt x="163588" y="411480"/>
                </a:lnTo>
                <a:lnTo>
                  <a:pt x="157746" y="401320"/>
                </a:lnTo>
                <a:lnTo>
                  <a:pt x="153695" y="389890"/>
                </a:lnTo>
                <a:lnTo>
                  <a:pt x="151536" y="378460"/>
                </a:lnTo>
                <a:lnTo>
                  <a:pt x="151345" y="365760"/>
                </a:lnTo>
                <a:lnTo>
                  <a:pt x="153111" y="354330"/>
                </a:lnTo>
                <a:lnTo>
                  <a:pt x="170332" y="316230"/>
                </a:lnTo>
                <a:lnTo>
                  <a:pt x="205003" y="280670"/>
                </a:lnTo>
                <a:lnTo>
                  <a:pt x="237083" y="259080"/>
                </a:lnTo>
                <a:lnTo>
                  <a:pt x="256057" y="248920"/>
                </a:lnTo>
                <a:lnTo>
                  <a:pt x="254241" y="243840"/>
                </a:lnTo>
                <a:lnTo>
                  <a:pt x="250532" y="229870"/>
                </a:lnTo>
                <a:lnTo>
                  <a:pt x="253199" y="226060"/>
                </a:lnTo>
                <a:lnTo>
                  <a:pt x="257340" y="217208"/>
                </a:lnTo>
                <a:close/>
              </a:path>
              <a:path w="3030854" h="678814">
                <a:moveTo>
                  <a:pt x="257429" y="217170"/>
                </a:moveTo>
                <a:close/>
              </a:path>
              <a:path w="3030854" h="678814">
                <a:moveTo>
                  <a:pt x="1003160" y="372516"/>
                </a:moveTo>
                <a:close/>
              </a:path>
              <a:path w="3030854" h="678814">
                <a:moveTo>
                  <a:pt x="1010539" y="394017"/>
                </a:moveTo>
                <a:lnTo>
                  <a:pt x="1010488" y="386397"/>
                </a:lnTo>
                <a:lnTo>
                  <a:pt x="1009967" y="380047"/>
                </a:lnTo>
                <a:lnTo>
                  <a:pt x="1009129" y="373697"/>
                </a:lnTo>
                <a:lnTo>
                  <a:pt x="1008964" y="372427"/>
                </a:lnTo>
                <a:lnTo>
                  <a:pt x="1008278" y="373697"/>
                </a:lnTo>
                <a:lnTo>
                  <a:pt x="1003846" y="373697"/>
                </a:lnTo>
                <a:lnTo>
                  <a:pt x="1003160" y="372516"/>
                </a:lnTo>
                <a:lnTo>
                  <a:pt x="1004658" y="378777"/>
                </a:lnTo>
                <a:lnTo>
                  <a:pt x="1006068" y="383857"/>
                </a:lnTo>
                <a:lnTo>
                  <a:pt x="1008303" y="391477"/>
                </a:lnTo>
                <a:lnTo>
                  <a:pt x="1009383" y="392747"/>
                </a:lnTo>
                <a:lnTo>
                  <a:pt x="1010539" y="394017"/>
                </a:lnTo>
                <a:close/>
              </a:path>
              <a:path w="3030854" h="678814">
                <a:moveTo>
                  <a:pt x="1188402" y="571627"/>
                </a:moveTo>
                <a:lnTo>
                  <a:pt x="1188021" y="571715"/>
                </a:lnTo>
                <a:lnTo>
                  <a:pt x="1187958" y="573303"/>
                </a:lnTo>
                <a:lnTo>
                  <a:pt x="1188135" y="573303"/>
                </a:lnTo>
                <a:lnTo>
                  <a:pt x="1188402" y="571627"/>
                </a:lnTo>
                <a:close/>
              </a:path>
              <a:path w="3030854" h="678814">
                <a:moveTo>
                  <a:pt x="1988070" y="487680"/>
                </a:moveTo>
                <a:lnTo>
                  <a:pt x="1980565" y="502920"/>
                </a:lnTo>
                <a:lnTo>
                  <a:pt x="1972754" y="516890"/>
                </a:lnTo>
                <a:lnTo>
                  <a:pt x="1964639" y="532130"/>
                </a:lnTo>
                <a:lnTo>
                  <a:pt x="1938121" y="572770"/>
                </a:lnTo>
                <a:lnTo>
                  <a:pt x="1910651" y="604520"/>
                </a:lnTo>
                <a:lnTo>
                  <a:pt x="1901596" y="613410"/>
                </a:lnTo>
                <a:lnTo>
                  <a:pt x="1892668" y="621030"/>
                </a:lnTo>
                <a:lnTo>
                  <a:pt x="1883841" y="626110"/>
                </a:lnTo>
                <a:lnTo>
                  <a:pt x="1875078" y="632460"/>
                </a:lnTo>
                <a:lnTo>
                  <a:pt x="1867242" y="635000"/>
                </a:lnTo>
                <a:lnTo>
                  <a:pt x="1865566" y="635000"/>
                </a:lnTo>
                <a:lnTo>
                  <a:pt x="1868449" y="636270"/>
                </a:lnTo>
                <a:lnTo>
                  <a:pt x="1871294" y="640080"/>
                </a:lnTo>
                <a:lnTo>
                  <a:pt x="1874329" y="645160"/>
                </a:lnTo>
                <a:lnTo>
                  <a:pt x="1874291" y="650240"/>
                </a:lnTo>
                <a:lnTo>
                  <a:pt x="1872805" y="652780"/>
                </a:lnTo>
                <a:lnTo>
                  <a:pt x="1868360" y="652780"/>
                </a:lnTo>
                <a:lnTo>
                  <a:pt x="1865261" y="648970"/>
                </a:lnTo>
                <a:lnTo>
                  <a:pt x="1863483" y="645160"/>
                </a:lnTo>
                <a:lnTo>
                  <a:pt x="1861413" y="640080"/>
                </a:lnTo>
                <a:lnTo>
                  <a:pt x="1862861" y="638810"/>
                </a:lnTo>
                <a:lnTo>
                  <a:pt x="1864893" y="635000"/>
                </a:lnTo>
                <a:lnTo>
                  <a:pt x="1855825" y="635000"/>
                </a:lnTo>
                <a:lnTo>
                  <a:pt x="1853730" y="633730"/>
                </a:lnTo>
                <a:lnTo>
                  <a:pt x="1845932" y="631190"/>
                </a:lnTo>
                <a:lnTo>
                  <a:pt x="1842782" y="623570"/>
                </a:lnTo>
                <a:lnTo>
                  <a:pt x="1844281" y="612140"/>
                </a:lnTo>
                <a:lnTo>
                  <a:pt x="1845945" y="601980"/>
                </a:lnTo>
                <a:lnTo>
                  <a:pt x="1857857" y="565150"/>
                </a:lnTo>
                <a:lnTo>
                  <a:pt x="1858899" y="562610"/>
                </a:lnTo>
                <a:lnTo>
                  <a:pt x="1860537" y="557530"/>
                </a:lnTo>
                <a:lnTo>
                  <a:pt x="1862251" y="553720"/>
                </a:lnTo>
                <a:lnTo>
                  <a:pt x="1859775" y="553720"/>
                </a:lnTo>
                <a:lnTo>
                  <a:pt x="1856117" y="552450"/>
                </a:lnTo>
                <a:lnTo>
                  <a:pt x="1852447" y="551180"/>
                </a:lnTo>
                <a:lnTo>
                  <a:pt x="1850466" y="544830"/>
                </a:lnTo>
                <a:lnTo>
                  <a:pt x="1848180" y="541020"/>
                </a:lnTo>
                <a:lnTo>
                  <a:pt x="1852612" y="534670"/>
                </a:lnTo>
                <a:lnTo>
                  <a:pt x="1857019" y="527050"/>
                </a:lnTo>
                <a:lnTo>
                  <a:pt x="1861464" y="520700"/>
                </a:lnTo>
                <a:lnTo>
                  <a:pt x="1866036" y="514350"/>
                </a:lnTo>
                <a:lnTo>
                  <a:pt x="1866874" y="514350"/>
                </a:lnTo>
                <a:lnTo>
                  <a:pt x="1872678" y="520700"/>
                </a:lnTo>
                <a:lnTo>
                  <a:pt x="1873491" y="527050"/>
                </a:lnTo>
                <a:lnTo>
                  <a:pt x="1876615" y="519430"/>
                </a:lnTo>
                <a:lnTo>
                  <a:pt x="1879257" y="514350"/>
                </a:lnTo>
                <a:lnTo>
                  <a:pt x="1879917" y="513080"/>
                </a:lnTo>
                <a:lnTo>
                  <a:pt x="1883384" y="505460"/>
                </a:lnTo>
                <a:lnTo>
                  <a:pt x="1890953" y="487680"/>
                </a:lnTo>
                <a:lnTo>
                  <a:pt x="1898345" y="471170"/>
                </a:lnTo>
                <a:lnTo>
                  <a:pt x="1905558" y="454660"/>
                </a:lnTo>
                <a:lnTo>
                  <a:pt x="1907578" y="449580"/>
                </a:lnTo>
                <a:lnTo>
                  <a:pt x="1912607" y="436880"/>
                </a:lnTo>
                <a:lnTo>
                  <a:pt x="1919274" y="420370"/>
                </a:lnTo>
                <a:lnTo>
                  <a:pt x="1922526" y="411480"/>
                </a:lnTo>
                <a:lnTo>
                  <a:pt x="1925320" y="403860"/>
                </a:lnTo>
                <a:lnTo>
                  <a:pt x="1930742" y="388620"/>
                </a:lnTo>
                <a:lnTo>
                  <a:pt x="1935556" y="372110"/>
                </a:lnTo>
                <a:lnTo>
                  <a:pt x="1938286" y="361950"/>
                </a:lnTo>
                <a:lnTo>
                  <a:pt x="1939315" y="358140"/>
                </a:lnTo>
                <a:lnTo>
                  <a:pt x="1939734" y="355600"/>
                </a:lnTo>
                <a:lnTo>
                  <a:pt x="1941614" y="344170"/>
                </a:lnTo>
                <a:lnTo>
                  <a:pt x="1942452" y="331470"/>
                </a:lnTo>
                <a:lnTo>
                  <a:pt x="1942312" y="328930"/>
                </a:lnTo>
                <a:lnTo>
                  <a:pt x="1941969" y="322580"/>
                </a:lnTo>
                <a:lnTo>
                  <a:pt x="1941830" y="320040"/>
                </a:lnTo>
                <a:lnTo>
                  <a:pt x="1939569" y="307340"/>
                </a:lnTo>
                <a:lnTo>
                  <a:pt x="1937499" y="302260"/>
                </a:lnTo>
                <a:lnTo>
                  <a:pt x="1935441" y="297180"/>
                </a:lnTo>
                <a:lnTo>
                  <a:pt x="1929447" y="288290"/>
                </a:lnTo>
                <a:lnTo>
                  <a:pt x="1921611" y="281940"/>
                </a:lnTo>
                <a:lnTo>
                  <a:pt x="1918284" y="279400"/>
                </a:lnTo>
                <a:lnTo>
                  <a:pt x="1914728" y="278130"/>
                </a:lnTo>
                <a:lnTo>
                  <a:pt x="1911223" y="275780"/>
                </a:lnTo>
                <a:lnTo>
                  <a:pt x="1911223" y="317500"/>
                </a:lnTo>
                <a:lnTo>
                  <a:pt x="1908327" y="320040"/>
                </a:lnTo>
                <a:lnTo>
                  <a:pt x="1906854" y="322580"/>
                </a:lnTo>
                <a:lnTo>
                  <a:pt x="1904517" y="316230"/>
                </a:lnTo>
                <a:lnTo>
                  <a:pt x="1902167" y="309880"/>
                </a:lnTo>
                <a:lnTo>
                  <a:pt x="1906854" y="302260"/>
                </a:lnTo>
                <a:lnTo>
                  <a:pt x="1908327" y="307340"/>
                </a:lnTo>
                <a:lnTo>
                  <a:pt x="1910295" y="311150"/>
                </a:lnTo>
                <a:lnTo>
                  <a:pt x="1911223" y="317500"/>
                </a:lnTo>
                <a:lnTo>
                  <a:pt x="1911223" y="275780"/>
                </a:lnTo>
                <a:lnTo>
                  <a:pt x="1910956" y="275590"/>
                </a:lnTo>
                <a:lnTo>
                  <a:pt x="1906854" y="281940"/>
                </a:lnTo>
                <a:lnTo>
                  <a:pt x="1905927" y="279400"/>
                </a:lnTo>
                <a:lnTo>
                  <a:pt x="1904771" y="276860"/>
                </a:lnTo>
                <a:lnTo>
                  <a:pt x="1903895" y="274320"/>
                </a:lnTo>
                <a:lnTo>
                  <a:pt x="1898700" y="273050"/>
                </a:lnTo>
                <a:lnTo>
                  <a:pt x="1893138" y="271780"/>
                </a:lnTo>
                <a:lnTo>
                  <a:pt x="1886750" y="271780"/>
                </a:lnTo>
                <a:lnTo>
                  <a:pt x="1886750" y="372110"/>
                </a:lnTo>
                <a:lnTo>
                  <a:pt x="1886673" y="377190"/>
                </a:lnTo>
                <a:lnTo>
                  <a:pt x="1886102" y="383540"/>
                </a:lnTo>
                <a:lnTo>
                  <a:pt x="1884756" y="391160"/>
                </a:lnTo>
                <a:lnTo>
                  <a:pt x="1882825" y="400050"/>
                </a:lnTo>
                <a:lnTo>
                  <a:pt x="1880489" y="411480"/>
                </a:lnTo>
                <a:lnTo>
                  <a:pt x="1878164" y="400050"/>
                </a:lnTo>
                <a:lnTo>
                  <a:pt x="1877339" y="396240"/>
                </a:lnTo>
                <a:lnTo>
                  <a:pt x="1876247" y="391160"/>
                </a:lnTo>
                <a:lnTo>
                  <a:pt x="1874901" y="383540"/>
                </a:lnTo>
                <a:lnTo>
                  <a:pt x="1874316" y="377190"/>
                </a:lnTo>
                <a:lnTo>
                  <a:pt x="1874215" y="372110"/>
                </a:lnTo>
                <a:lnTo>
                  <a:pt x="1876247" y="369570"/>
                </a:lnTo>
                <a:lnTo>
                  <a:pt x="1878279" y="367030"/>
                </a:lnTo>
                <a:lnTo>
                  <a:pt x="1880489" y="361950"/>
                </a:lnTo>
                <a:lnTo>
                  <a:pt x="1882686" y="367030"/>
                </a:lnTo>
                <a:lnTo>
                  <a:pt x="1886750" y="372110"/>
                </a:lnTo>
                <a:lnTo>
                  <a:pt x="1886750" y="271780"/>
                </a:lnTo>
                <a:lnTo>
                  <a:pt x="1881162" y="271780"/>
                </a:lnTo>
                <a:lnTo>
                  <a:pt x="1878012" y="273050"/>
                </a:lnTo>
                <a:lnTo>
                  <a:pt x="1873516" y="273481"/>
                </a:lnTo>
                <a:lnTo>
                  <a:pt x="1873516" y="363220"/>
                </a:lnTo>
                <a:lnTo>
                  <a:pt x="1872119" y="364490"/>
                </a:lnTo>
                <a:lnTo>
                  <a:pt x="1870417" y="369570"/>
                </a:lnTo>
                <a:lnTo>
                  <a:pt x="1869274" y="369570"/>
                </a:lnTo>
                <a:lnTo>
                  <a:pt x="1866087" y="368300"/>
                </a:lnTo>
                <a:lnTo>
                  <a:pt x="1863267" y="364490"/>
                </a:lnTo>
                <a:lnTo>
                  <a:pt x="1860473" y="363283"/>
                </a:lnTo>
                <a:lnTo>
                  <a:pt x="1860473" y="433070"/>
                </a:lnTo>
                <a:lnTo>
                  <a:pt x="1860156" y="441960"/>
                </a:lnTo>
                <a:lnTo>
                  <a:pt x="1860029" y="444500"/>
                </a:lnTo>
                <a:lnTo>
                  <a:pt x="1857832" y="447040"/>
                </a:lnTo>
                <a:lnTo>
                  <a:pt x="1855101" y="449580"/>
                </a:lnTo>
                <a:lnTo>
                  <a:pt x="1851812" y="449580"/>
                </a:lnTo>
                <a:lnTo>
                  <a:pt x="1847354" y="443230"/>
                </a:lnTo>
                <a:lnTo>
                  <a:pt x="1843366" y="435610"/>
                </a:lnTo>
                <a:lnTo>
                  <a:pt x="1832927" y="424180"/>
                </a:lnTo>
                <a:lnTo>
                  <a:pt x="1832698" y="420370"/>
                </a:lnTo>
                <a:lnTo>
                  <a:pt x="1838363" y="415290"/>
                </a:lnTo>
                <a:lnTo>
                  <a:pt x="1842960" y="411480"/>
                </a:lnTo>
                <a:lnTo>
                  <a:pt x="1847430" y="406400"/>
                </a:lnTo>
                <a:lnTo>
                  <a:pt x="1856270" y="396240"/>
                </a:lnTo>
                <a:lnTo>
                  <a:pt x="1857629" y="402590"/>
                </a:lnTo>
                <a:lnTo>
                  <a:pt x="1859762" y="407670"/>
                </a:lnTo>
                <a:lnTo>
                  <a:pt x="1860156" y="412750"/>
                </a:lnTo>
                <a:lnTo>
                  <a:pt x="1860384" y="417830"/>
                </a:lnTo>
                <a:lnTo>
                  <a:pt x="1860473" y="433070"/>
                </a:lnTo>
                <a:lnTo>
                  <a:pt x="1860473" y="363283"/>
                </a:lnTo>
                <a:lnTo>
                  <a:pt x="1860334" y="363220"/>
                </a:lnTo>
                <a:lnTo>
                  <a:pt x="1865020" y="355600"/>
                </a:lnTo>
                <a:lnTo>
                  <a:pt x="1873516" y="363220"/>
                </a:lnTo>
                <a:lnTo>
                  <a:pt x="1873516" y="273481"/>
                </a:lnTo>
                <a:lnTo>
                  <a:pt x="1836115" y="285750"/>
                </a:lnTo>
                <a:lnTo>
                  <a:pt x="1820773" y="294741"/>
                </a:lnTo>
                <a:lnTo>
                  <a:pt x="1820773" y="322580"/>
                </a:lnTo>
                <a:lnTo>
                  <a:pt x="1817839" y="325120"/>
                </a:lnTo>
                <a:lnTo>
                  <a:pt x="1815020" y="327660"/>
                </a:lnTo>
                <a:lnTo>
                  <a:pt x="1811870" y="328930"/>
                </a:lnTo>
                <a:lnTo>
                  <a:pt x="1810689" y="328930"/>
                </a:lnTo>
                <a:lnTo>
                  <a:pt x="1808988" y="325120"/>
                </a:lnTo>
                <a:lnTo>
                  <a:pt x="1807578" y="322580"/>
                </a:lnTo>
                <a:lnTo>
                  <a:pt x="1816087" y="316230"/>
                </a:lnTo>
                <a:lnTo>
                  <a:pt x="1820773" y="322580"/>
                </a:lnTo>
                <a:lnTo>
                  <a:pt x="1820773" y="294741"/>
                </a:lnTo>
                <a:lnTo>
                  <a:pt x="1805495" y="304800"/>
                </a:lnTo>
                <a:lnTo>
                  <a:pt x="1790230" y="317500"/>
                </a:lnTo>
                <a:lnTo>
                  <a:pt x="1775155" y="331470"/>
                </a:lnTo>
                <a:lnTo>
                  <a:pt x="1760232" y="349250"/>
                </a:lnTo>
                <a:lnTo>
                  <a:pt x="1752650" y="358140"/>
                </a:lnTo>
                <a:lnTo>
                  <a:pt x="1723428" y="397510"/>
                </a:lnTo>
                <a:lnTo>
                  <a:pt x="1715643" y="408940"/>
                </a:lnTo>
                <a:lnTo>
                  <a:pt x="1715643" y="472440"/>
                </a:lnTo>
                <a:lnTo>
                  <a:pt x="1712709" y="473710"/>
                </a:lnTo>
                <a:lnTo>
                  <a:pt x="1709889" y="477520"/>
                </a:lnTo>
                <a:lnTo>
                  <a:pt x="1706791" y="478790"/>
                </a:lnTo>
                <a:lnTo>
                  <a:pt x="1705559" y="478790"/>
                </a:lnTo>
                <a:lnTo>
                  <a:pt x="1703857" y="473710"/>
                </a:lnTo>
                <a:lnTo>
                  <a:pt x="1702447" y="472440"/>
                </a:lnTo>
                <a:lnTo>
                  <a:pt x="1705381" y="469900"/>
                </a:lnTo>
                <a:lnTo>
                  <a:pt x="1708200" y="467360"/>
                </a:lnTo>
                <a:lnTo>
                  <a:pt x="1711312" y="466090"/>
                </a:lnTo>
                <a:lnTo>
                  <a:pt x="1712531" y="466090"/>
                </a:lnTo>
                <a:lnTo>
                  <a:pt x="1714233" y="469900"/>
                </a:lnTo>
                <a:lnTo>
                  <a:pt x="1715643" y="472440"/>
                </a:lnTo>
                <a:lnTo>
                  <a:pt x="1715643" y="408940"/>
                </a:lnTo>
                <a:lnTo>
                  <a:pt x="1709496" y="419100"/>
                </a:lnTo>
                <a:lnTo>
                  <a:pt x="1702689" y="429260"/>
                </a:lnTo>
                <a:lnTo>
                  <a:pt x="1705000" y="421640"/>
                </a:lnTo>
                <a:lnTo>
                  <a:pt x="1707413" y="414020"/>
                </a:lnTo>
                <a:lnTo>
                  <a:pt x="1709940" y="406400"/>
                </a:lnTo>
                <a:lnTo>
                  <a:pt x="1715223" y="391160"/>
                </a:lnTo>
                <a:lnTo>
                  <a:pt x="1717751" y="383540"/>
                </a:lnTo>
                <a:lnTo>
                  <a:pt x="1720164" y="377190"/>
                </a:lnTo>
                <a:lnTo>
                  <a:pt x="1721700" y="372110"/>
                </a:lnTo>
                <a:lnTo>
                  <a:pt x="1722462" y="369570"/>
                </a:lnTo>
                <a:lnTo>
                  <a:pt x="1730006" y="358140"/>
                </a:lnTo>
                <a:lnTo>
                  <a:pt x="1737550" y="346710"/>
                </a:lnTo>
                <a:lnTo>
                  <a:pt x="1752244" y="325120"/>
                </a:lnTo>
                <a:lnTo>
                  <a:pt x="1766544" y="303530"/>
                </a:lnTo>
                <a:lnTo>
                  <a:pt x="1778825" y="284480"/>
                </a:lnTo>
                <a:lnTo>
                  <a:pt x="1780451" y="281940"/>
                </a:lnTo>
                <a:lnTo>
                  <a:pt x="1794090" y="260350"/>
                </a:lnTo>
                <a:lnTo>
                  <a:pt x="1807540" y="240030"/>
                </a:lnTo>
                <a:lnTo>
                  <a:pt x="1820824" y="219710"/>
                </a:lnTo>
                <a:lnTo>
                  <a:pt x="1833943" y="199390"/>
                </a:lnTo>
                <a:lnTo>
                  <a:pt x="1839112" y="191770"/>
                </a:lnTo>
                <a:lnTo>
                  <a:pt x="1844065" y="184150"/>
                </a:lnTo>
                <a:lnTo>
                  <a:pt x="1848802" y="175260"/>
                </a:lnTo>
                <a:lnTo>
                  <a:pt x="1853336" y="167640"/>
                </a:lnTo>
                <a:lnTo>
                  <a:pt x="1848650" y="165100"/>
                </a:lnTo>
                <a:lnTo>
                  <a:pt x="1842744" y="156210"/>
                </a:lnTo>
                <a:lnTo>
                  <a:pt x="1836585" y="151130"/>
                </a:lnTo>
                <a:lnTo>
                  <a:pt x="1836254" y="143510"/>
                </a:lnTo>
                <a:lnTo>
                  <a:pt x="1833664" y="147320"/>
                </a:lnTo>
                <a:lnTo>
                  <a:pt x="1830946" y="152400"/>
                </a:lnTo>
                <a:lnTo>
                  <a:pt x="1820545" y="170180"/>
                </a:lnTo>
                <a:lnTo>
                  <a:pt x="1812709" y="182880"/>
                </a:lnTo>
                <a:lnTo>
                  <a:pt x="1804593" y="195580"/>
                </a:lnTo>
                <a:lnTo>
                  <a:pt x="1796186" y="209550"/>
                </a:lnTo>
                <a:lnTo>
                  <a:pt x="1751241" y="281940"/>
                </a:lnTo>
                <a:lnTo>
                  <a:pt x="1753628" y="273050"/>
                </a:lnTo>
                <a:lnTo>
                  <a:pt x="1756321" y="265430"/>
                </a:lnTo>
                <a:lnTo>
                  <a:pt x="1759331" y="257810"/>
                </a:lnTo>
                <a:lnTo>
                  <a:pt x="1764728" y="242570"/>
                </a:lnTo>
                <a:lnTo>
                  <a:pt x="1768322" y="232410"/>
                </a:lnTo>
                <a:lnTo>
                  <a:pt x="1771738" y="222250"/>
                </a:lnTo>
                <a:lnTo>
                  <a:pt x="1772589" y="219710"/>
                </a:lnTo>
                <a:lnTo>
                  <a:pt x="1781073" y="196850"/>
                </a:lnTo>
                <a:lnTo>
                  <a:pt x="1785289" y="186690"/>
                </a:lnTo>
                <a:lnTo>
                  <a:pt x="1781213" y="182880"/>
                </a:lnTo>
                <a:lnTo>
                  <a:pt x="1782622" y="180340"/>
                </a:lnTo>
                <a:lnTo>
                  <a:pt x="1784311" y="176530"/>
                </a:lnTo>
                <a:lnTo>
                  <a:pt x="1786572" y="176530"/>
                </a:lnTo>
                <a:lnTo>
                  <a:pt x="1787563" y="177800"/>
                </a:lnTo>
                <a:lnTo>
                  <a:pt x="1788541" y="177800"/>
                </a:lnTo>
                <a:lnTo>
                  <a:pt x="1789112" y="176530"/>
                </a:lnTo>
                <a:lnTo>
                  <a:pt x="1795297" y="162560"/>
                </a:lnTo>
                <a:lnTo>
                  <a:pt x="1802028" y="147320"/>
                </a:lnTo>
                <a:lnTo>
                  <a:pt x="1810156" y="129540"/>
                </a:lnTo>
                <a:lnTo>
                  <a:pt x="1832152" y="87630"/>
                </a:lnTo>
                <a:lnTo>
                  <a:pt x="1855520" y="57150"/>
                </a:lnTo>
                <a:lnTo>
                  <a:pt x="1858822" y="54610"/>
                </a:lnTo>
                <a:lnTo>
                  <a:pt x="1861654" y="52070"/>
                </a:lnTo>
                <a:lnTo>
                  <a:pt x="1866455" y="52070"/>
                </a:lnTo>
                <a:lnTo>
                  <a:pt x="1868398" y="54610"/>
                </a:lnTo>
                <a:lnTo>
                  <a:pt x="1869897" y="57150"/>
                </a:lnTo>
                <a:lnTo>
                  <a:pt x="1872310" y="60960"/>
                </a:lnTo>
                <a:lnTo>
                  <a:pt x="1871853" y="67310"/>
                </a:lnTo>
                <a:lnTo>
                  <a:pt x="1868563" y="77470"/>
                </a:lnTo>
                <a:lnTo>
                  <a:pt x="1866569" y="82550"/>
                </a:lnTo>
                <a:lnTo>
                  <a:pt x="1864194" y="88900"/>
                </a:lnTo>
                <a:lnTo>
                  <a:pt x="1861464" y="95250"/>
                </a:lnTo>
                <a:lnTo>
                  <a:pt x="1858365" y="101600"/>
                </a:lnTo>
                <a:lnTo>
                  <a:pt x="1859203" y="102870"/>
                </a:lnTo>
                <a:lnTo>
                  <a:pt x="1859813" y="104140"/>
                </a:lnTo>
                <a:lnTo>
                  <a:pt x="1859965" y="105410"/>
                </a:lnTo>
                <a:lnTo>
                  <a:pt x="1860511" y="113030"/>
                </a:lnTo>
                <a:lnTo>
                  <a:pt x="1860562" y="120650"/>
                </a:lnTo>
                <a:lnTo>
                  <a:pt x="1860461" y="142240"/>
                </a:lnTo>
                <a:lnTo>
                  <a:pt x="1860918" y="147320"/>
                </a:lnTo>
                <a:lnTo>
                  <a:pt x="1860003" y="154940"/>
                </a:lnTo>
                <a:lnTo>
                  <a:pt x="1859788" y="156210"/>
                </a:lnTo>
                <a:lnTo>
                  <a:pt x="1859508" y="157480"/>
                </a:lnTo>
                <a:lnTo>
                  <a:pt x="1873034" y="130810"/>
                </a:lnTo>
                <a:lnTo>
                  <a:pt x="1878774" y="118110"/>
                </a:lnTo>
                <a:lnTo>
                  <a:pt x="1883841" y="106680"/>
                </a:lnTo>
                <a:lnTo>
                  <a:pt x="1889620" y="90170"/>
                </a:lnTo>
                <a:lnTo>
                  <a:pt x="1890953" y="86360"/>
                </a:lnTo>
                <a:lnTo>
                  <a:pt x="1893138" y="77470"/>
                </a:lnTo>
                <a:lnTo>
                  <a:pt x="1895652" y="67310"/>
                </a:lnTo>
                <a:lnTo>
                  <a:pt x="1897926" y="52070"/>
                </a:lnTo>
                <a:lnTo>
                  <a:pt x="1886724" y="12319"/>
                </a:lnTo>
                <a:lnTo>
                  <a:pt x="1886724" y="83820"/>
                </a:lnTo>
                <a:lnTo>
                  <a:pt x="1885238" y="85090"/>
                </a:lnTo>
                <a:lnTo>
                  <a:pt x="1882025" y="90170"/>
                </a:lnTo>
                <a:lnTo>
                  <a:pt x="1873516" y="83820"/>
                </a:lnTo>
                <a:lnTo>
                  <a:pt x="1874926" y="81280"/>
                </a:lnTo>
                <a:lnTo>
                  <a:pt x="1876628" y="77470"/>
                </a:lnTo>
                <a:lnTo>
                  <a:pt x="1880958" y="77470"/>
                </a:lnTo>
                <a:lnTo>
                  <a:pt x="1883778" y="81280"/>
                </a:lnTo>
                <a:lnTo>
                  <a:pt x="1886724" y="83820"/>
                </a:lnTo>
                <a:lnTo>
                  <a:pt x="1886724" y="12319"/>
                </a:lnTo>
                <a:lnTo>
                  <a:pt x="1884730" y="10160"/>
                </a:lnTo>
                <a:lnTo>
                  <a:pt x="1879257" y="5080"/>
                </a:lnTo>
                <a:lnTo>
                  <a:pt x="1873161" y="2540"/>
                </a:lnTo>
                <a:lnTo>
                  <a:pt x="1866455" y="0"/>
                </a:lnTo>
                <a:lnTo>
                  <a:pt x="1850136" y="0"/>
                </a:lnTo>
                <a:lnTo>
                  <a:pt x="1841957" y="2540"/>
                </a:lnTo>
                <a:lnTo>
                  <a:pt x="1833270" y="5080"/>
                </a:lnTo>
                <a:lnTo>
                  <a:pt x="1793887" y="30480"/>
                </a:lnTo>
                <a:lnTo>
                  <a:pt x="1754835" y="78740"/>
                </a:lnTo>
                <a:lnTo>
                  <a:pt x="1726590" y="128562"/>
                </a:lnTo>
                <a:lnTo>
                  <a:pt x="1726590" y="177800"/>
                </a:lnTo>
                <a:lnTo>
                  <a:pt x="1723694" y="180340"/>
                </a:lnTo>
                <a:lnTo>
                  <a:pt x="1722234" y="182880"/>
                </a:lnTo>
                <a:lnTo>
                  <a:pt x="1717535" y="170180"/>
                </a:lnTo>
                <a:lnTo>
                  <a:pt x="1722234" y="162560"/>
                </a:lnTo>
                <a:lnTo>
                  <a:pt x="1723694" y="167640"/>
                </a:lnTo>
                <a:lnTo>
                  <a:pt x="1725663" y="171450"/>
                </a:lnTo>
                <a:lnTo>
                  <a:pt x="1726590" y="177800"/>
                </a:lnTo>
                <a:lnTo>
                  <a:pt x="1726590" y="128562"/>
                </a:lnTo>
                <a:lnTo>
                  <a:pt x="1726057" y="129540"/>
                </a:lnTo>
                <a:lnTo>
                  <a:pt x="1713407" y="156032"/>
                </a:lnTo>
                <a:lnTo>
                  <a:pt x="1713407" y="237490"/>
                </a:lnTo>
                <a:lnTo>
                  <a:pt x="1710512" y="240030"/>
                </a:lnTo>
                <a:lnTo>
                  <a:pt x="1709051" y="242570"/>
                </a:lnTo>
                <a:lnTo>
                  <a:pt x="1704352" y="229870"/>
                </a:lnTo>
                <a:lnTo>
                  <a:pt x="1709051" y="222250"/>
                </a:lnTo>
                <a:lnTo>
                  <a:pt x="1710512" y="227330"/>
                </a:lnTo>
                <a:lnTo>
                  <a:pt x="1712480" y="231140"/>
                </a:lnTo>
                <a:lnTo>
                  <a:pt x="1713407" y="237490"/>
                </a:lnTo>
                <a:lnTo>
                  <a:pt x="1713407" y="156032"/>
                </a:lnTo>
                <a:lnTo>
                  <a:pt x="1711502" y="160020"/>
                </a:lnTo>
                <a:lnTo>
                  <a:pt x="1703501" y="178460"/>
                </a:lnTo>
                <a:lnTo>
                  <a:pt x="1703501" y="287020"/>
                </a:lnTo>
                <a:lnTo>
                  <a:pt x="1703501" y="293370"/>
                </a:lnTo>
                <a:lnTo>
                  <a:pt x="1698358" y="298450"/>
                </a:lnTo>
                <a:lnTo>
                  <a:pt x="1691106" y="309880"/>
                </a:lnTo>
                <a:lnTo>
                  <a:pt x="1689265" y="321398"/>
                </a:lnTo>
                <a:lnTo>
                  <a:pt x="1689265" y="511810"/>
                </a:lnTo>
                <a:lnTo>
                  <a:pt x="1687855" y="514350"/>
                </a:lnTo>
                <a:lnTo>
                  <a:pt x="1686153" y="518160"/>
                </a:lnTo>
                <a:lnTo>
                  <a:pt x="1684972" y="518160"/>
                </a:lnTo>
                <a:lnTo>
                  <a:pt x="1681822" y="516890"/>
                </a:lnTo>
                <a:lnTo>
                  <a:pt x="1679003" y="514350"/>
                </a:lnTo>
                <a:lnTo>
                  <a:pt x="1676082" y="511810"/>
                </a:lnTo>
                <a:lnTo>
                  <a:pt x="1680768" y="505460"/>
                </a:lnTo>
                <a:lnTo>
                  <a:pt x="1689265" y="511810"/>
                </a:lnTo>
                <a:lnTo>
                  <a:pt x="1689265" y="321398"/>
                </a:lnTo>
                <a:lnTo>
                  <a:pt x="1689074" y="322580"/>
                </a:lnTo>
                <a:lnTo>
                  <a:pt x="1689125" y="325120"/>
                </a:lnTo>
                <a:lnTo>
                  <a:pt x="1689214" y="341630"/>
                </a:lnTo>
                <a:lnTo>
                  <a:pt x="1688909" y="351790"/>
                </a:lnTo>
                <a:lnTo>
                  <a:pt x="1688477" y="354330"/>
                </a:lnTo>
                <a:lnTo>
                  <a:pt x="1683651" y="356870"/>
                </a:lnTo>
                <a:lnTo>
                  <a:pt x="1680489" y="358140"/>
                </a:lnTo>
                <a:lnTo>
                  <a:pt x="1679308" y="358140"/>
                </a:lnTo>
                <a:lnTo>
                  <a:pt x="1676527" y="354330"/>
                </a:lnTo>
                <a:lnTo>
                  <a:pt x="1676412" y="353060"/>
                </a:lnTo>
                <a:lnTo>
                  <a:pt x="1676285" y="351790"/>
                </a:lnTo>
                <a:lnTo>
                  <a:pt x="1676069" y="347980"/>
                </a:lnTo>
                <a:lnTo>
                  <a:pt x="1676031" y="332740"/>
                </a:lnTo>
                <a:lnTo>
                  <a:pt x="1676082" y="322580"/>
                </a:lnTo>
                <a:lnTo>
                  <a:pt x="1676552" y="316230"/>
                </a:lnTo>
                <a:lnTo>
                  <a:pt x="1677314" y="308610"/>
                </a:lnTo>
                <a:lnTo>
                  <a:pt x="1678609" y="298450"/>
                </a:lnTo>
                <a:lnTo>
                  <a:pt x="1681149" y="284480"/>
                </a:lnTo>
                <a:lnTo>
                  <a:pt x="1695132" y="284480"/>
                </a:lnTo>
                <a:lnTo>
                  <a:pt x="1703501" y="287020"/>
                </a:lnTo>
                <a:lnTo>
                  <a:pt x="1703501" y="178460"/>
                </a:lnTo>
                <a:lnTo>
                  <a:pt x="1696618" y="194310"/>
                </a:lnTo>
                <a:lnTo>
                  <a:pt x="1681391" y="232410"/>
                </a:lnTo>
                <a:lnTo>
                  <a:pt x="1665833" y="274320"/>
                </a:lnTo>
                <a:lnTo>
                  <a:pt x="1660613" y="289318"/>
                </a:lnTo>
                <a:lnTo>
                  <a:pt x="1660613" y="345440"/>
                </a:lnTo>
                <a:lnTo>
                  <a:pt x="1655927" y="353060"/>
                </a:lnTo>
                <a:lnTo>
                  <a:pt x="1654454" y="347980"/>
                </a:lnTo>
                <a:lnTo>
                  <a:pt x="1652485" y="344170"/>
                </a:lnTo>
                <a:lnTo>
                  <a:pt x="1651558" y="337820"/>
                </a:lnTo>
                <a:lnTo>
                  <a:pt x="1654454" y="335280"/>
                </a:lnTo>
                <a:lnTo>
                  <a:pt x="1655927" y="332740"/>
                </a:lnTo>
                <a:lnTo>
                  <a:pt x="1660613" y="345440"/>
                </a:lnTo>
                <a:lnTo>
                  <a:pt x="1660613" y="289318"/>
                </a:lnTo>
                <a:lnTo>
                  <a:pt x="1655660" y="303530"/>
                </a:lnTo>
                <a:lnTo>
                  <a:pt x="1650022" y="319570"/>
                </a:lnTo>
                <a:lnTo>
                  <a:pt x="1650022" y="391160"/>
                </a:lnTo>
                <a:lnTo>
                  <a:pt x="1649336" y="394970"/>
                </a:lnTo>
                <a:lnTo>
                  <a:pt x="1649336" y="403860"/>
                </a:lnTo>
                <a:lnTo>
                  <a:pt x="1649920" y="410210"/>
                </a:lnTo>
                <a:lnTo>
                  <a:pt x="1648129" y="426720"/>
                </a:lnTo>
                <a:lnTo>
                  <a:pt x="1645221" y="433070"/>
                </a:lnTo>
                <a:lnTo>
                  <a:pt x="1636445" y="433070"/>
                </a:lnTo>
                <a:lnTo>
                  <a:pt x="1636445" y="511810"/>
                </a:lnTo>
                <a:lnTo>
                  <a:pt x="1634286" y="516902"/>
                </a:lnTo>
                <a:lnTo>
                  <a:pt x="1634286" y="557530"/>
                </a:lnTo>
                <a:lnTo>
                  <a:pt x="1629918" y="561340"/>
                </a:lnTo>
                <a:lnTo>
                  <a:pt x="1625231" y="548640"/>
                </a:lnTo>
                <a:lnTo>
                  <a:pt x="1629918" y="542290"/>
                </a:lnTo>
                <a:lnTo>
                  <a:pt x="1633347" y="551180"/>
                </a:lnTo>
                <a:lnTo>
                  <a:pt x="1634286" y="557530"/>
                </a:lnTo>
                <a:lnTo>
                  <a:pt x="1634286" y="516902"/>
                </a:lnTo>
                <a:lnTo>
                  <a:pt x="1632673" y="520700"/>
                </a:lnTo>
                <a:lnTo>
                  <a:pt x="1627085" y="521970"/>
                </a:lnTo>
                <a:lnTo>
                  <a:pt x="1624241" y="523240"/>
                </a:lnTo>
                <a:lnTo>
                  <a:pt x="1617751" y="523240"/>
                </a:lnTo>
                <a:lnTo>
                  <a:pt x="1614093" y="521970"/>
                </a:lnTo>
                <a:lnTo>
                  <a:pt x="1610512" y="521970"/>
                </a:lnTo>
                <a:lnTo>
                  <a:pt x="1607540" y="520852"/>
                </a:lnTo>
                <a:lnTo>
                  <a:pt x="1607540" y="588010"/>
                </a:lnTo>
                <a:lnTo>
                  <a:pt x="1603171" y="591820"/>
                </a:lnTo>
                <a:lnTo>
                  <a:pt x="1601698" y="588010"/>
                </a:lnTo>
                <a:lnTo>
                  <a:pt x="1599742" y="584200"/>
                </a:lnTo>
                <a:lnTo>
                  <a:pt x="1598803" y="577850"/>
                </a:lnTo>
                <a:lnTo>
                  <a:pt x="1601698" y="574040"/>
                </a:lnTo>
                <a:lnTo>
                  <a:pt x="1603171" y="572770"/>
                </a:lnTo>
                <a:lnTo>
                  <a:pt x="1606600" y="581660"/>
                </a:lnTo>
                <a:lnTo>
                  <a:pt x="1607540" y="588010"/>
                </a:lnTo>
                <a:lnTo>
                  <a:pt x="1607540" y="520852"/>
                </a:lnTo>
                <a:lnTo>
                  <a:pt x="1603768" y="519430"/>
                </a:lnTo>
                <a:lnTo>
                  <a:pt x="1599171" y="515620"/>
                </a:lnTo>
                <a:lnTo>
                  <a:pt x="1596872" y="508000"/>
                </a:lnTo>
                <a:lnTo>
                  <a:pt x="1597050" y="497840"/>
                </a:lnTo>
                <a:lnTo>
                  <a:pt x="1598256" y="488950"/>
                </a:lnTo>
                <a:lnTo>
                  <a:pt x="1601063" y="481330"/>
                </a:lnTo>
                <a:lnTo>
                  <a:pt x="1609090" y="481330"/>
                </a:lnTo>
                <a:lnTo>
                  <a:pt x="1610804" y="482600"/>
                </a:lnTo>
                <a:lnTo>
                  <a:pt x="1619161" y="482600"/>
                </a:lnTo>
                <a:lnTo>
                  <a:pt x="1622590" y="481330"/>
                </a:lnTo>
                <a:lnTo>
                  <a:pt x="1628254" y="481330"/>
                </a:lnTo>
                <a:lnTo>
                  <a:pt x="1632788" y="488950"/>
                </a:lnTo>
                <a:lnTo>
                  <a:pt x="1635315" y="497840"/>
                </a:lnTo>
                <a:lnTo>
                  <a:pt x="1636445" y="511810"/>
                </a:lnTo>
                <a:lnTo>
                  <a:pt x="1636445" y="433070"/>
                </a:lnTo>
                <a:lnTo>
                  <a:pt x="1630807" y="433070"/>
                </a:lnTo>
                <a:lnTo>
                  <a:pt x="1623910" y="426720"/>
                </a:lnTo>
                <a:lnTo>
                  <a:pt x="1623631" y="421640"/>
                </a:lnTo>
                <a:lnTo>
                  <a:pt x="1632940" y="406400"/>
                </a:lnTo>
                <a:lnTo>
                  <a:pt x="1633651" y="396240"/>
                </a:lnTo>
                <a:lnTo>
                  <a:pt x="1637957" y="382270"/>
                </a:lnTo>
                <a:lnTo>
                  <a:pt x="1640535" y="377190"/>
                </a:lnTo>
                <a:lnTo>
                  <a:pt x="1642745" y="372110"/>
                </a:lnTo>
                <a:lnTo>
                  <a:pt x="1644929" y="377190"/>
                </a:lnTo>
                <a:lnTo>
                  <a:pt x="1647456" y="382270"/>
                </a:lnTo>
                <a:lnTo>
                  <a:pt x="1650022" y="391160"/>
                </a:lnTo>
                <a:lnTo>
                  <a:pt x="1650022" y="319570"/>
                </a:lnTo>
                <a:lnTo>
                  <a:pt x="1645831" y="331470"/>
                </a:lnTo>
                <a:lnTo>
                  <a:pt x="1636331" y="359410"/>
                </a:lnTo>
                <a:lnTo>
                  <a:pt x="1627174" y="387350"/>
                </a:lnTo>
                <a:lnTo>
                  <a:pt x="1618513" y="414020"/>
                </a:lnTo>
                <a:lnTo>
                  <a:pt x="1610537" y="438150"/>
                </a:lnTo>
                <a:lnTo>
                  <a:pt x="1603235" y="462280"/>
                </a:lnTo>
                <a:lnTo>
                  <a:pt x="1596605" y="485140"/>
                </a:lnTo>
                <a:lnTo>
                  <a:pt x="1592033" y="494030"/>
                </a:lnTo>
                <a:lnTo>
                  <a:pt x="1586382" y="505460"/>
                </a:lnTo>
                <a:lnTo>
                  <a:pt x="1583766" y="509917"/>
                </a:lnTo>
                <a:lnTo>
                  <a:pt x="1583766" y="631190"/>
                </a:lnTo>
                <a:lnTo>
                  <a:pt x="1580832" y="633730"/>
                </a:lnTo>
                <a:lnTo>
                  <a:pt x="1578013" y="637540"/>
                </a:lnTo>
                <a:lnTo>
                  <a:pt x="1573682" y="637540"/>
                </a:lnTo>
                <a:lnTo>
                  <a:pt x="1571980" y="633730"/>
                </a:lnTo>
                <a:lnTo>
                  <a:pt x="1570570" y="631190"/>
                </a:lnTo>
                <a:lnTo>
                  <a:pt x="1579067" y="624840"/>
                </a:lnTo>
                <a:lnTo>
                  <a:pt x="1583766" y="631190"/>
                </a:lnTo>
                <a:lnTo>
                  <a:pt x="1583766" y="509917"/>
                </a:lnTo>
                <a:lnTo>
                  <a:pt x="1579664" y="516890"/>
                </a:lnTo>
                <a:lnTo>
                  <a:pt x="1563344" y="543560"/>
                </a:lnTo>
                <a:lnTo>
                  <a:pt x="1554353" y="556260"/>
                </a:lnTo>
                <a:lnTo>
                  <a:pt x="1544916" y="567690"/>
                </a:lnTo>
                <a:lnTo>
                  <a:pt x="1535023" y="580390"/>
                </a:lnTo>
                <a:lnTo>
                  <a:pt x="1503413" y="612140"/>
                </a:lnTo>
                <a:lnTo>
                  <a:pt x="1464538" y="633730"/>
                </a:lnTo>
                <a:lnTo>
                  <a:pt x="1450073" y="633730"/>
                </a:lnTo>
                <a:lnTo>
                  <a:pt x="1441704" y="631190"/>
                </a:lnTo>
                <a:lnTo>
                  <a:pt x="1434566" y="627380"/>
                </a:lnTo>
                <a:lnTo>
                  <a:pt x="1428673" y="621030"/>
                </a:lnTo>
                <a:lnTo>
                  <a:pt x="1427340" y="618490"/>
                </a:lnTo>
                <a:lnTo>
                  <a:pt x="1424000" y="612140"/>
                </a:lnTo>
                <a:lnTo>
                  <a:pt x="1416037" y="563880"/>
                </a:lnTo>
                <a:lnTo>
                  <a:pt x="1416126" y="548640"/>
                </a:lnTo>
                <a:lnTo>
                  <a:pt x="1416354" y="544830"/>
                </a:lnTo>
                <a:lnTo>
                  <a:pt x="1414526" y="541020"/>
                </a:lnTo>
                <a:lnTo>
                  <a:pt x="1412557" y="537210"/>
                </a:lnTo>
                <a:lnTo>
                  <a:pt x="1411046" y="535940"/>
                </a:lnTo>
                <a:lnTo>
                  <a:pt x="1413433" y="527050"/>
                </a:lnTo>
                <a:lnTo>
                  <a:pt x="1414780" y="520700"/>
                </a:lnTo>
                <a:lnTo>
                  <a:pt x="1415770" y="518160"/>
                </a:lnTo>
                <a:lnTo>
                  <a:pt x="1416748" y="515620"/>
                </a:lnTo>
                <a:lnTo>
                  <a:pt x="1419047" y="515620"/>
                </a:lnTo>
                <a:lnTo>
                  <a:pt x="1419987" y="508000"/>
                </a:lnTo>
                <a:lnTo>
                  <a:pt x="1421053" y="501650"/>
                </a:lnTo>
                <a:lnTo>
                  <a:pt x="1422234" y="494030"/>
                </a:lnTo>
                <a:lnTo>
                  <a:pt x="1423543" y="486410"/>
                </a:lnTo>
                <a:lnTo>
                  <a:pt x="1423797" y="485140"/>
                </a:lnTo>
                <a:lnTo>
                  <a:pt x="1427734" y="464820"/>
                </a:lnTo>
                <a:lnTo>
                  <a:pt x="1432648" y="443230"/>
                </a:lnTo>
                <a:lnTo>
                  <a:pt x="1438300" y="420370"/>
                </a:lnTo>
                <a:lnTo>
                  <a:pt x="1444675" y="396240"/>
                </a:lnTo>
                <a:lnTo>
                  <a:pt x="1449539" y="389890"/>
                </a:lnTo>
                <a:lnTo>
                  <a:pt x="1455127" y="382270"/>
                </a:lnTo>
                <a:lnTo>
                  <a:pt x="1464678" y="369570"/>
                </a:lnTo>
                <a:lnTo>
                  <a:pt x="1468501" y="364490"/>
                </a:lnTo>
                <a:lnTo>
                  <a:pt x="1474190" y="356870"/>
                </a:lnTo>
                <a:lnTo>
                  <a:pt x="1476082" y="354330"/>
                </a:lnTo>
                <a:lnTo>
                  <a:pt x="1484007" y="344170"/>
                </a:lnTo>
                <a:lnTo>
                  <a:pt x="1492275" y="332740"/>
                </a:lnTo>
                <a:lnTo>
                  <a:pt x="1497431" y="325120"/>
                </a:lnTo>
                <a:lnTo>
                  <a:pt x="1500860" y="320040"/>
                </a:lnTo>
                <a:lnTo>
                  <a:pt x="1509801" y="307340"/>
                </a:lnTo>
                <a:lnTo>
                  <a:pt x="1519072" y="293370"/>
                </a:lnTo>
                <a:lnTo>
                  <a:pt x="1528673" y="279400"/>
                </a:lnTo>
                <a:lnTo>
                  <a:pt x="1538617" y="265430"/>
                </a:lnTo>
                <a:lnTo>
                  <a:pt x="1558734" y="234950"/>
                </a:lnTo>
                <a:lnTo>
                  <a:pt x="1577797" y="205740"/>
                </a:lnTo>
                <a:lnTo>
                  <a:pt x="1578622" y="204470"/>
                </a:lnTo>
                <a:lnTo>
                  <a:pt x="1589557" y="203200"/>
                </a:lnTo>
                <a:lnTo>
                  <a:pt x="1589849" y="203200"/>
                </a:lnTo>
                <a:lnTo>
                  <a:pt x="1590357" y="201930"/>
                </a:lnTo>
                <a:lnTo>
                  <a:pt x="1590713" y="203200"/>
                </a:lnTo>
                <a:lnTo>
                  <a:pt x="1624228" y="201930"/>
                </a:lnTo>
                <a:lnTo>
                  <a:pt x="1657743" y="200660"/>
                </a:lnTo>
                <a:lnTo>
                  <a:pt x="1666722" y="199390"/>
                </a:lnTo>
                <a:lnTo>
                  <a:pt x="1673313" y="198120"/>
                </a:lnTo>
                <a:lnTo>
                  <a:pt x="1681708" y="193040"/>
                </a:lnTo>
                <a:lnTo>
                  <a:pt x="1683651" y="190500"/>
                </a:lnTo>
                <a:lnTo>
                  <a:pt x="1683054" y="185420"/>
                </a:lnTo>
                <a:lnTo>
                  <a:pt x="1680667" y="182880"/>
                </a:lnTo>
                <a:lnTo>
                  <a:pt x="1673923" y="179070"/>
                </a:lnTo>
                <a:lnTo>
                  <a:pt x="1671675" y="177800"/>
                </a:lnTo>
                <a:lnTo>
                  <a:pt x="1665528" y="176530"/>
                </a:lnTo>
                <a:lnTo>
                  <a:pt x="1626527" y="176530"/>
                </a:lnTo>
                <a:lnTo>
                  <a:pt x="1617395" y="175260"/>
                </a:lnTo>
                <a:lnTo>
                  <a:pt x="1607426" y="175260"/>
                </a:lnTo>
                <a:lnTo>
                  <a:pt x="1596605" y="173990"/>
                </a:lnTo>
                <a:lnTo>
                  <a:pt x="1600200" y="167640"/>
                </a:lnTo>
                <a:lnTo>
                  <a:pt x="1612836" y="146050"/>
                </a:lnTo>
                <a:lnTo>
                  <a:pt x="1622894" y="124460"/>
                </a:lnTo>
                <a:lnTo>
                  <a:pt x="1630375" y="104140"/>
                </a:lnTo>
                <a:lnTo>
                  <a:pt x="1635264" y="86360"/>
                </a:lnTo>
                <a:lnTo>
                  <a:pt x="1636077" y="81280"/>
                </a:lnTo>
                <a:lnTo>
                  <a:pt x="1637906" y="69850"/>
                </a:lnTo>
                <a:lnTo>
                  <a:pt x="1634363" y="30480"/>
                </a:lnTo>
                <a:lnTo>
                  <a:pt x="1605597" y="7620"/>
                </a:lnTo>
                <a:lnTo>
                  <a:pt x="1602981" y="6350"/>
                </a:lnTo>
                <a:lnTo>
                  <a:pt x="1601660" y="6350"/>
                </a:lnTo>
                <a:lnTo>
                  <a:pt x="1601660" y="87630"/>
                </a:lnTo>
                <a:lnTo>
                  <a:pt x="1599755" y="99060"/>
                </a:lnTo>
                <a:lnTo>
                  <a:pt x="1597812" y="106680"/>
                </a:lnTo>
                <a:lnTo>
                  <a:pt x="1594408" y="116840"/>
                </a:lnTo>
                <a:lnTo>
                  <a:pt x="1589544" y="127000"/>
                </a:lnTo>
                <a:lnTo>
                  <a:pt x="1583232" y="139700"/>
                </a:lnTo>
                <a:lnTo>
                  <a:pt x="1583829" y="148590"/>
                </a:lnTo>
                <a:lnTo>
                  <a:pt x="1583905" y="153670"/>
                </a:lnTo>
                <a:lnTo>
                  <a:pt x="1583613" y="161290"/>
                </a:lnTo>
                <a:lnTo>
                  <a:pt x="1582051" y="171450"/>
                </a:lnTo>
                <a:lnTo>
                  <a:pt x="1579333" y="179070"/>
                </a:lnTo>
                <a:lnTo>
                  <a:pt x="1575066" y="179070"/>
                </a:lnTo>
                <a:lnTo>
                  <a:pt x="1573593" y="173990"/>
                </a:lnTo>
                <a:lnTo>
                  <a:pt x="1573339" y="172720"/>
                </a:lnTo>
                <a:lnTo>
                  <a:pt x="1570977" y="161290"/>
                </a:lnTo>
                <a:lnTo>
                  <a:pt x="1564233" y="172720"/>
                </a:lnTo>
                <a:lnTo>
                  <a:pt x="1546263" y="172720"/>
                </a:lnTo>
                <a:lnTo>
                  <a:pt x="1545361" y="172529"/>
                </a:lnTo>
                <a:lnTo>
                  <a:pt x="1545361" y="205740"/>
                </a:lnTo>
                <a:lnTo>
                  <a:pt x="1535480" y="222250"/>
                </a:lnTo>
                <a:lnTo>
                  <a:pt x="1505800" y="267970"/>
                </a:lnTo>
                <a:lnTo>
                  <a:pt x="1496034" y="283210"/>
                </a:lnTo>
                <a:lnTo>
                  <a:pt x="1486484" y="297180"/>
                </a:lnTo>
                <a:lnTo>
                  <a:pt x="1477149" y="311150"/>
                </a:lnTo>
                <a:lnTo>
                  <a:pt x="1468043" y="325120"/>
                </a:lnTo>
                <a:lnTo>
                  <a:pt x="1471498" y="314960"/>
                </a:lnTo>
                <a:lnTo>
                  <a:pt x="1472412" y="312420"/>
                </a:lnTo>
                <a:lnTo>
                  <a:pt x="1475574" y="303530"/>
                </a:lnTo>
                <a:lnTo>
                  <a:pt x="1479334" y="293370"/>
                </a:lnTo>
                <a:lnTo>
                  <a:pt x="1480273" y="290830"/>
                </a:lnTo>
                <a:lnTo>
                  <a:pt x="1485582" y="275590"/>
                </a:lnTo>
                <a:lnTo>
                  <a:pt x="1488033" y="269240"/>
                </a:lnTo>
                <a:lnTo>
                  <a:pt x="1492923" y="256540"/>
                </a:lnTo>
                <a:lnTo>
                  <a:pt x="1504708" y="226060"/>
                </a:lnTo>
                <a:lnTo>
                  <a:pt x="1510525" y="212090"/>
                </a:lnTo>
                <a:lnTo>
                  <a:pt x="1512100" y="208280"/>
                </a:lnTo>
                <a:lnTo>
                  <a:pt x="1517497" y="207010"/>
                </a:lnTo>
                <a:lnTo>
                  <a:pt x="1523034" y="207010"/>
                </a:lnTo>
                <a:lnTo>
                  <a:pt x="1534414" y="205740"/>
                </a:lnTo>
                <a:lnTo>
                  <a:pt x="1545361" y="205740"/>
                </a:lnTo>
                <a:lnTo>
                  <a:pt x="1545361" y="172529"/>
                </a:lnTo>
                <a:lnTo>
                  <a:pt x="1540268" y="171450"/>
                </a:lnTo>
                <a:lnTo>
                  <a:pt x="1527378" y="171450"/>
                </a:lnTo>
                <a:lnTo>
                  <a:pt x="1537182" y="151130"/>
                </a:lnTo>
                <a:lnTo>
                  <a:pt x="1546821" y="133350"/>
                </a:lnTo>
                <a:lnTo>
                  <a:pt x="1556283" y="118110"/>
                </a:lnTo>
                <a:lnTo>
                  <a:pt x="1559077" y="114300"/>
                </a:lnTo>
                <a:lnTo>
                  <a:pt x="1565579" y="105410"/>
                </a:lnTo>
                <a:lnTo>
                  <a:pt x="1575498" y="95250"/>
                </a:lnTo>
                <a:lnTo>
                  <a:pt x="1581772" y="88900"/>
                </a:lnTo>
                <a:lnTo>
                  <a:pt x="1588173" y="83820"/>
                </a:lnTo>
                <a:lnTo>
                  <a:pt x="1593456" y="81280"/>
                </a:lnTo>
                <a:lnTo>
                  <a:pt x="1600085" y="81280"/>
                </a:lnTo>
                <a:lnTo>
                  <a:pt x="1601660" y="87630"/>
                </a:lnTo>
                <a:lnTo>
                  <a:pt x="1601660" y="6350"/>
                </a:lnTo>
                <a:lnTo>
                  <a:pt x="1597494" y="6350"/>
                </a:lnTo>
                <a:lnTo>
                  <a:pt x="1588325" y="7620"/>
                </a:lnTo>
                <a:lnTo>
                  <a:pt x="1578610" y="10160"/>
                </a:lnTo>
                <a:lnTo>
                  <a:pt x="1568335" y="13970"/>
                </a:lnTo>
                <a:lnTo>
                  <a:pt x="1557502" y="19050"/>
                </a:lnTo>
                <a:lnTo>
                  <a:pt x="1548003" y="25400"/>
                </a:lnTo>
                <a:lnTo>
                  <a:pt x="1538249" y="31750"/>
                </a:lnTo>
                <a:lnTo>
                  <a:pt x="1528267" y="40640"/>
                </a:lnTo>
                <a:lnTo>
                  <a:pt x="1518043" y="49530"/>
                </a:lnTo>
                <a:lnTo>
                  <a:pt x="1518551" y="57150"/>
                </a:lnTo>
                <a:lnTo>
                  <a:pt x="1516900" y="64770"/>
                </a:lnTo>
                <a:lnTo>
                  <a:pt x="1512608" y="69850"/>
                </a:lnTo>
                <a:lnTo>
                  <a:pt x="1509052" y="69850"/>
                </a:lnTo>
                <a:lnTo>
                  <a:pt x="1508023" y="67310"/>
                </a:lnTo>
                <a:lnTo>
                  <a:pt x="1507236" y="64770"/>
                </a:lnTo>
                <a:lnTo>
                  <a:pt x="1506601" y="61976"/>
                </a:lnTo>
                <a:lnTo>
                  <a:pt x="1506601" y="102870"/>
                </a:lnTo>
                <a:lnTo>
                  <a:pt x="1501190" y="107950"/>
                </a:lnTo>
                <a:lnTo>
                  <a:pt x="1496212" y="113030"/>
                </a:lnTo>
                <a:lnTo>
                  <a:pt x="1495107" y="114300"/>
                </a:lnTo>
                <a:lnTo>
                  <a:pt x="1492897" y="114300"/>
                </a:lnTo>
                <a:lnTo>
                  <a:pt x="1491792" y="113030"/>
                </a:lnTo>
                <a:lnTo>
                  <a:pt x="1491538" y="112814"/>
                </a:lnTo>
                <a:lnTo>
                  <a:pt x="1491538" y="143510"/>
                </a:lnTo>
                <a:lnTo>
                  <a:pt x="1491056" y="156210"/>
                </a:lnTo>
                <a:lnTo>
                  <a:pt x="1486674" y="170180"/>
                </a:lnTo>
                <a:lnTo>
                  <a:pt x="1477899" y="183591"/>
                </a:lnTo>
                <a:lnTo>
                  <a:pt x="1477899" y="262890"/>
                </a:lnTo>
                <a:lnTo>
                  <a:pt x="1474952" y="265430"/>
                </a:lnTo>
                <a:lnTo>
                  <a:pt x="1472133" y="267970"/>
                </a:lnTo>
                <a:lnTo>
                  <a:pt x="1469034" y="269240"/>
                </a:lnTo>
                <a:lnTo>
                  <a:pt x="1467815" y="269240"/>
                </a:lnTo>
                <a:lnTo>
                  <a:pt x="1466113" y="265430"/>
                </a:lnTo>
                <a:lnTo>
                  <a:pt x="1464703" y="262890"/>
                </a:lnTo>
                <a:lnTo>
                  <a:pt x="1467624" y="260350"/>
                </a:lnTo>
                <a:lnTo>
                  <a:pt x="1470456" y="257810"/>
                </a:lnTo>
                <a:lnTo>
                  <a:pt x="1473555" y="256540"/>
                </a:lnTo>
                <a:lnTo>
                  <a:pt x="1474774" y="256540"/>
                </a:lnTo>
                <a:lnTo>
                  <a:pt x="1476476" y="260350"/>
                </a:lnTo>
                <a:lnTo>
                  <a:pt x="1477899" y="262890"/>
                </a:lnTo>
                <a:lnTo>
                  <a:pt x="1477899" y="183591"/>
                </a:lnTo>
                <a:lnTo>
                  <a:pt x="1477530" y="184150"/>
                </a:lnTo>
                <a:lnTo>
                  <a:pt x="1472920" y="190500"/>
                </a:lnTo>
                <a:lnTo>
                  <a:pt x="1469186" y="190500"/>
                </a:lnTo>
                <a:lnTo>
                  <a:pt x="1468424" y="187960"/>
                </a:lnTo>
                <a:lnTo>
                  <a:pt x="1465300" y="177800"/>
                </a:lnTo>
                <a:lnTo>
                  <a:pt x="1464538" y="172720"/>
                </a:lnTo>
                <a:lnTo>
                  <a:pt x="1463573" y="166370"/>
                </a:lnTo>
                <a:lnTo>
                  <a:pt x="1463230" y="165100"/>
                </a:lnTo>
                <a:lnTo>
                  <a:pt x="1460830" y="156210"/>
                </a:lnTo>
                <a:lnTo>
                  <a:pt x="1454670" y="147320"/>
                </a:lnTo>
                <a:lnTo>
                  <a:pt x="1453642" y="147320"/>
                </a:lnTo>
                <a:lnTo>
                  <a:pt x="1452714" y="142240"/>
                </a:lnTo>
                <a:lnTo>
                  <a:pt x="1454061" y="138430"/>
                </a:lnTo>
                <a:lnTo>
                  <a:pt x="1456169" y="134620"/>
                </a:lnTo>
                <a:lnTo>
                  <a:pt x="1461109" y="134620"/>
                </a:lnTo>
                <a:lnTo>
                  <a:pt x="1468221" y="133350"/>
                </a:lnTo>
                <a:lnTo>
                  <a:pt x="1474279" y="128270"/>
                </a:lnTo>
                <a:lnTo>
                  <a:pt x="1479651" y="120650"/>
                </a:lnTo>
                <a:lnTo>
                  <a:pt x="1485099" y="113030"/>
                </a:lnTo>
                <a:lnTo>
                  <a:pt x="1491068" y="113030"/>
                </a:lnTo>
                <a:lnTo>
                  <a:pt x="1490967" y="118110"/>
                </a:lnTo>
                <a:lnTo>
                  <a:pt x="1490840" y="128270"/>
                </a:lnTo>
                <a:lnTo>
                  <a:pt x="1491449" y="139700"/>
                </a:lnTo>
                <a:lnTo>
                  <a:pt x="1491538" y="143510"/>
                </a:lnTo>
                <a:lnTo>
                  <a:pt x="1491538" y="112814"/>
                </a:lnTo>
                <a:lnTo>
                  <a:pt x="1490306" y="111760"/>
                </a:lnTo>
                <a:lnTo>
                  <a:pt x="1491068" y="106680"/>
                </a:lnTo>
                <a:lnTo>
                  <a:pt x="1491068" y="104140"/>
                </a:lnTo>
                <a:lnTo>
                  <a:pt x="1493507" y="101600"/>
                </a:lnTo>
                <a:lnTo>
                  <a:pt x="1497114" y="95250"/>
                </a:lnTo>
                <a:lnTo>
                  <a:pt x="1498600" y="95250"/>
                </a:lnTo>
                <a:lnTo>
                  <a:pt x="1506601" y="102870"/>
                </a:lnTo>
                <a:lnTo>
                  <a:pt x="1506601" y="61976"/>
                </a:lnTo>
                <a:lnTo>
                  <a:pt x="1506372" y="60960"/>
                </a:lnTo>
                <a:lnTo>
                  <a:pt x="1503807" y="64770"/>
                </a:lnTo>
                <a:lnTo>
                  <a:pt x="1498612" y="69850"/>
                </a:lnTo>
                <a:lnTo>
                  <a:pt x="1482991" y="90170"/>
                </a:lnTo>
                <a:lnTo>
                  <a:pt x="1467599" y="111760"/>
                </a:lnTo>
                <a:lnTo>
                  <a:pt x="1452435" y="137160"/>
                </a:lnTo>
                <a:lnTo>
                  <a:pt x="1438325" y="163512"/>
                </a:lnTo>
                <a:lnTo>
                  <a:pt x="1438325" y="363220"/>
                </a:lnTo>
                <a:lnTo>
                  <a:pt x="1433626" y="369570"/>
                </a:lnTo>
                <a:lnTo>
                  <a:pt x="1425143" y="363220"/>
                </a:lnTo>
                <a:lnTo>
                  <a:pt x="1426540" y="360680"/>
                </a:lnTo>
                <a:lnTo>
                  <a:pt x="1428242" y="356870"/>
                </a:lnTo>
                <a:lnTo>
                  <a:pt x="1429385" y="356870"/>
                </a:lnTo>
                <a:lnTo>
                  <a:pt x="1432572" y="358140"/>
                </a:lnTo>
                <a:lnTo>
                  <a:pt x="1435392" y="360680"/>
                </a:lnTo>
                <a:lnTo>
                  <a:pt x="1438325" y="363220"/>
                </a:lnTo>
                <a:lnTo>
                  <a:pt x="1438325" y="163512"/>
                </a:lnTo>
                <a:lnTo>
                  <a:pt x="1437474" y="165100"/>
                </a:lnTo>
                <a:lnTo>
                  <a:pt x="1416799" y="162560"/>
                </a:lnTo>
                <a:lnTo>
                  <a:pt x="1406448" y="161290"/>
                </a:lnTo>
                <a:lnTo>
                  <a:pt x="1405940" y="162560"/>
                </a:lnTo>
                <a:lnTo>
                  <a:pt x="1405724" y="162560"/>
                </a:lnTo>
                <a:lnTo>
                  <a:pt x="1405343" y="161290"/>
                </a:lnTo>
                <a:lnTo>
                  <a:pt x="1381531" y="158750"/>
                </a:lnTo>
                <a:lnTo>
                  <a:pt x="1369618" y="157480"/>
                </a:lnTo>
                <a:lnTo>
                  <a:pt x="1369225" y="158750"/>
                </a:lnTo>
                <a:lnTo>
                  <a:pt x="1366786" y="158750"/>
                </a:lnTo>
                <a:lnTo>
                  <a:pt x="1365986" y="157480"/>
                </a:lnTo>
                <a:lnTo>
                  <a:pt x="1340104" y="154940"/>
                </a:lnTo>
                <a:lnTo>
                  <a:pt x="1341450" y="158750"/>
                </a:lnTo>
                <a:lnTo>
                  <a:pt x="1342948" y="162560"/>
                </a:lnTo>
                <a:lnTo>
                  <a:pt x="1343774" y="167640"/>
                </a:lnTo>
                <a:lnTo>
                  <a:pt x="1340878" y="171450"/>
                </a:lnTo>
                <a:lnTo>
                  <a:pt x="1339418" y="172720"/>
                </a:lnTo>
                <a:lnTo>
                  <a:pt x="1335989" y="163830"/>
                </a:lnTo>
                <a:lnTo>
                  <a:pt x="1335112" y="158750"/>
                </a:lnTo>
                <a:lnTo>
                  <a:pt x="1336662" y="156210"/>
                </a:lnTo>
                <a:lnTo>
                  <a:pt x="1338072" y="154940"/>
                </a:lnTo>
                <a:lnTo>
                  <a:pt x="1328851" y="153670"/>
                </a:lnTo>
                <a:lnTo>
                  <a:pt x="1319618" y="152400"/>
                </a:lnTo>
                <a:lnTo>
                  <a:pt x="1310563" y="152400"/>
                </a:lnTo>
                <a:lnTo>
                  <a:pt x="1301623" y="151130"/>
                </a:lnTo>
                <a:lnTo>
                  <a:pt x="1300340" y="152400"/>
                </a:lnTo>
                <a:lnTo>
                  <a:pt x="1299857" y="153670"/>
                </a:lnTo>
                <a:lnTo>
                  <a:pt x="1298879" y="149860"/>
                </a:lnTo>
                <a:lnTo>
                  <a:pt x="1258570" y="144780"/>
                </a:lnTo>
                <a:lnTo>
                  <a:pt x="1254417" y="144780"/>
                </a:lnTo>
                <a:lnTo>
                  <a:pt x="1252524" y="143510"/>
                </a:lnTo>
                <a:lnTo>
                  <a:pt x="1250010" y="146050"/>
                </a:lnTo>
                <a:lnTo>
                  <a:pt x="1247533" y="148590"/>
                </a:lnTo>
                <a:lnTo>
                  <a:pt x="1244841" y="149860"/>
                </a:lnTo>
                <a:lnTo>
                  <a:pt x="1243901" y="149860"/>
                </a:lnTo>
                <a:lnTo>
                  <a:pt x="1242745" y="147320"/>
                </a:lnTo>
                <a:lnTo>
                  <a:pt x="1241628" y="144780"/>
                </a:lnTo>
                <a:lnTo>
                  <a:pt x="1237335" y="146050"/>
                </a:lnTo>
                <a:lnTo>
                  <a:pt x="1234287" y="148590"/>
                </a:lnTo>
                <a:lnTo>
                  <a:pt x="1232509" y="152400"/>
                </a:lnTo>
                <a:lnTo>
                  <a:pt x="1230604" y="158750"/>
                </a:lnTo>
                <a:lnTo>
                  <a:pt x="1230261" y="165100"/>
                </a:lnTo>
                <a:lnTo>
                  <a:pt x="1231493" y="172720"/>
                </a:lnTo>
                <a:lnTo>
                  <a:pt x="1259471" y="207010"/>
                </a:lnTo>
                <a:lnTo>
                  <a:pt x="1286675" y="218440"/>
                </a:lnTo>
                <a:lnTo>
                  <a:pt x="1303528" y="218440"/>
                </a:lnTo>
                <a:lnTo>
                  <a:pt x="1376400" y="214630"/>
                </a:lnTo>
                <a:lnTo>
                  <a:pt x="1374660" y="209550"/>
                </a:lnTo>
                <a:lnTo>
                  <a:pt x="1379347" y="201930"/>
                </a:lnTo>
                <a:lnTo>
                  <a:pt x="1380617" y="205740"/>
                </a:lnTo>
                <a:lnTo>
                  <a:pt x="1382255" y="209550"/>
                </a:lnTo>
                <a:lnTo>
                  <a:pt x="1383118" y="214630"/>
                </a:lnTo>
                <a:lnTo>
                  <a:pt x="1415008" y="212090"/>
                </a:lnTo>
                <a:lnTo>
                  <a:pt x="1412925" y="217716"/>
                </a:lnTo>
                <a:lnTo>
                  <a:pt x="1412925" y="502920"/>
                </a:lnTo>
                <a:lnTo>
                  <a:pt x="1411579" y="511810"/>
                </a:lnTo>
                <a:lnTo>
                  <a:pt x="1407769" y="518160"/>
                </a:lnTo>
                <a:lnTo>
                  <a:pt x="1403388" y="518160"/>
                </a:lnTo>
                <a:lnTo>
                  <a:pt x="1399705" y="510540"/>
                </a:lnTo>
                <a:lnTo>
                  <a:pt x="1399133" y="506095"/>
                </a:lnTo>
                <a:lnTo>
                  <a:pt x="1399133" y="612140"/>
                </a:lnTo>
                <a:lnTo>
                  <a:pt x="1394447" y="618490"/>
                </a:lnTo>
                <a:lnTo>
                  <a:pt x="1391056" y="615950"/>
                </a:lnTo>
                <a:lnTo>
                  <a:pt x="1385951" y="612140"/>
                </a:lnTo>
                <a:lnTo>
                  <a:pt x="1387348" y="609600"/>
                </a:lnTo>
                <a:lnTo>
                  <a:pt x="1389062" y="605790"/>
                </a:lnTo>
                <a:lnTo>
                  <a:pt x="1390243" y="605790"/>
                </a:lnTo>
                <a:lnTo>
                  <a:pt x="1393380" y="607060"/>
                </a:lnTo>
                <a:lnTo>
                  <a:pt x="1396199" y="609600"/>
                </a:lnTo>
                <a:lnTo>
                  <a:pt x="1399133" y="612140"/>
                </a:lnTo>
                <a:lnTo>
                  <a:pt x="1399133" y="506095"/>
                </a:lnTo>
                <a:lnTo>
                  <a:pt x="1398562" y="501650"/>
                </a:lnTo>
                <a:lnTo>
                  <a:pt x="1399882" y="491490"/>
                </a:lnTo>
                <a:lnTo>
                  <a:pt x="1403629" y="485140"/>
                </a:lnTo>
                <a:lnTo>
                  <a:pt x="1407579" y="485140"/>
                </a:lnTo>
                <a:lnTo>
                  <a:pt x="1408074" y="486410"/>
                </a:lnTo>
                <a:lnTo>
                  <a:pt x="1411770" y="492760"/>
                </a:lnTo>
                <a:lnTo>
                  <a:pt x="1412925" y="502920"/>
                </a:lnTo>
                <a:lnTo>
                  <a:pt x="1412925" y="217716"/>
                </a:lnTo>
                <a:lnTo>
                  <a:pt x="1410042" y="225488"/>
                </a:lnTo>
                <a:lnTo>
                  <a:pt x="1410042" y="306070"/>
                </a:lnTo>
                <a:lnTo>
                  <a:pt x="1405356" y="312420"/>
                </a:lnTo>
                <a:lnTo>
                  <a:pt x="1401914" y="303530"/>
                </a:lnTo>
                <a:lnTo>
                  <a:pt x="1400987" y="297180"/>
                </a:lnTo>
                <a:lnTo>
                  <a:pt x="1405356" y="293370"/>
                </a:lnTo>
                <a:lnTo>
                  <a:pt x="1410042" y="306070"/>
                </a:lnTo>
                <a:lnTo>
                  <a:pt x="1410042" y="225488"/>
                </a:lnTo>
                <a:lnTo>
                  <a:pt x="1390027" y="281940"/>
                </a:lnTo>
                <a:lnTo>
                  <a:pt x="1377137" y="322580"/>
                </a:lnTo>
                <a:lnTo>
                  <a:pt x="1366431" y="363220"/>
                </a:lnTo>
                <a:lnTo>
                  <a:pt x="1357909" y="403860"/>
                </a:lnTo>
                <a:lnTo>
                  <a:pt x="1351127" y="445770"/>
                </a:lnTo>
                <a:lnTo>
                  <a:pt x="1347165" y="485000"/>
                </a:lnTo>
                <a:lnTo>
                  <a:pt x="1347076" y="485190"/>
                </a:lnTo>
                <a:lnTo>
                  <a:pt x="1347076" y="486371"/>
                </a:lnTo>
                <a:lnTo>
                  <a:pt x="1346542" y="496570"/>
                </a:lnTo>
                <a:lnTo>
                  <a:pt x="1346161" y="506247"/>
                </a:lnTo>
                <a:lnTo>
                  <a:pt x="1346542" y="495884"/>
                </a:lnTo>
                <a:lnTo>
                  <a:pt x="1347076" y="486371"/>
                </a:lnTo>
                <a:lnTo>
                  <a:pt x="1347076" y="485190"/>
                </a:lnTo>
                <a:lnTo>
                  <a:pt x="1327200" y="523798"/>
                </a:lnTo>
                <a:lnTo>
                  <a:pt x="1300276" y="564451"/>
                </a:lnTo>
                <a:lnTo>
                  <a:pt x="1270495" y="599579"/>
                </a:lnTo>
                <a:lnTo>
                  <a:pt x="1240612" y="624243"/>
                </a:lnTo>
                <a:lnTo>
                  <a:pt x="1215567" y="633056"/>
                </a:lnTo>
                <a:lnTo>
                  <a:pt x="1212786" y="633056"/>
                </a:lnTo>
                <a:lnTo>
                  <a:pt x="1210132" y="632650"/>
                </a:lnTo>
                <a:lnTo>
                  <a:pt x="1207604" y="631837"/>
                </a:lnTo>
                <a:lnTo>
                  <a:pt x="1212240" y="644550"/>
                </a:lnTo>
                <a:lnTo>
                  <a:pt x="1207541" y="651662"/>
                </a:lnTo>
                <a:lnTo>
                  <a:pt x="1206080" y="647230"/>
                </a:lnTo>
                <a:lnTo>
                  <a:pt x="1204112" y="642950"/>
                </a:lnTo>
                <a:lnTo>
                  <a:pt x="1203185" y="636638"/>
                </a:lnTo>
                <a:lnTo>
                  <a:pt x="1205992" y="634009"/>
                </a:lnTo>
                <a:lnTo>
                  <a:pt x="1207477" y="631799"/>
                </a:lnTo>
                <a:lnTo>
                  <a:pt x="1192504" y="606653"/>
                </a:lnTo>
                <a:lnTo>
                  <a:pt x="1190396" y="604570"/>
                </a:lnTo>
                <a:lnTo>
                  <a:pt x="1188453" y="602259"/>
                </a:lnTo>
                <a:lnTo>
                  <a:pt x="1188110" y="599554"/>
                </a:lnTo>
                <a:lnTo>
                  <a:pt x="1187589" y="592759"/>
                </a:lnTo>
                <a:lnTo>
                  <a:pt x="1187538" y="585800"/>
                </a:lnTo>
                <a:lnTo>
                  <a:pt x="1187958" y="573303"/>
                </a:lnTo>
                <a:lnTo>
                  <a:pt x="1184529" y="573303"/>
                </a:lnTo>
                <a:lnTo>
                  <a:pt x="1174813" y="547903"/>
                </a:lnTo>
                <a:lnTo>
                  <a:pt x="1174927" y="528739"/>
                </a:lnTo>
                <a:lnTo>
                  <a:pt x="1175321" y="514527"/>
                </a:lnTo>
                <a:lnTo>
                  <a:pt x="1175918" y="498017"/>
                </a:lnTo>
                <a:lnTo>
                  <a:pt x="1179499" y="493852"/>
                </a:lnTo>
                <a:lnTo>
                  <a:pt x="1179944" y="493852"/>
                </a:lnTo>
                <a:lnTo>
                  <a:pt x="1182763" y="497065"/>
                </a:lnTo>
                <a:lnTo>
                  <a:pt x="1186903" y="500507"/>
                </a:lnTo>
                <a:lnTo>
                  <a:pt x="1187424" y="504786"/>
                </a:lnTo>
                <a:lnTo>
                  <a:pt x="1187843" y="510489"/>
                </a:lnTo>
                <a:lnTo>
                  <a:pt x="1187907" y="523798"/>
                </a:lnTo>
                <a:lnTo>
                  <a:pt x="1187653" y="540664"/>
                </a:lnTo>
                <a:lnTo>
                  <a:pt x="1187538" y="555459"/>
                </a:lnTo>
                <a:lnTo>
                  <a:pt x="1187996" y="562152"/>
                </a:lnTo>
                <a:lnTo>
                  <a:pt x="1188796" y="569226"/>
                </a:lnTo>
                <a:lnTo>
                  <a:pt x="1188402" y="571627"/>
                </a:lnTo>
                <a:lnTo>
                  <a:pt x="1189621" y="571322"/>
                </a:lnTo>
                <a:lnTo>
                  <a:pt x="1192174" y="571322"/>
                </a:lnTo>
                <a:lnTo>
                  <a:pt x="1193139" y="571487"/>
                </a:lnTo>
                <a:lnTo>
                  <a:pt x="1194650" y="572846"/>
                </a:lnTo>
                <a:lnTo>
                  <a:pt x="1195514" y="573773"/>
                </a:lnTo>
                <a:lnTo>
                  <a:pt x="1196276" y="574751"/>
                </a:lnTo>
                <a:lnTo>
                  <a:pt x="1197127" y="571322"/>
                </a:lnTo>
                <a:lnTo>
                  <a:pt x="1209598" y="531647"/>
                </a:lnTo>
                <a:lnTo>
                  <a:pt x="1225562" y="493852"/>
                </a:lnTo>
                <a:lnTo>
                  <a:pt x="1245438" y="454660"/>
                </a:lnTo>
                <a:lnTo>
                  <a:pt x="1262443" y="424662"/>
                </a:lnTo>
                <a:lnTo>
                  <a:pt x="1266672" y="417550"/>
                </a:lnTo>
                <a:lnTo>
                  <a:pt x="1271257" y="410273"/>
                </a:lnTo>
                <a:lnTo>
                  <a:pt x="1273873" y="406120"/>
                </a:lnTo>
                <a:lnTo>
                  <a:pt x="1281061" y="395300"/>
                </a:lnTo>
                <a:lnTo>
                  <a:pt x="1285951" y="388366"/>
                </a:lnTo>
                <a:lnTo>
                  <a:pt x="1288262" y="385102"/>
                </a:lnTo>
                <a:lnTo>
                  <a:pt x="1292644" y="377177"/>
                </a:lnTo>
                <a:lnTo>
                  <a:pt x="1293253" y="375005"/>
                </a:lnTo>
                <a:lnTo>
                  <a:pt x="1294053" y="372110"/>
                </a:lnTo>
                <a:lnTo>
                  <a:pt x="1295006" y="368693"/>
                </a:lnTo>
                <a:lnTo>
                  <a:pt x="1295247" y="362178"/>
                </a:lnTo>
                <a:lnTo>
                  <a:pt x="1295273" y="359257"/>
                </a:lnTo>
                <a:lnTo>
                  <a:pt x="1294028" y="352158"/>
                </a:lnTo>
                <a:lnTo>
                  <a:pt x="1293660" y="350037"/>
                </a:lnTo>
                <a:lnTo>
                  <a:pt x="1293558" y="349770"/>
                </a:lnTo>
                <a:lnTo>
                  <a:pt x="1290447" y="340537"/>
                </a:lnTo>
                <a:lnTo>
                  <a:pt x="1286230" y="331838"/>
                </a:lnTo>
                <a:lnTo>
                  <a:pt x="1252004" y="303377"/>
                </a:lnTo>
                <a:lnTo>
                  <a:pt x="1241285" y="301866"/>
                </a:lnTo>
                <a:lnTo>
                  <a:pt x="1233170" y="303187"/>
                </a:lnTo>
                <a:lnTo>
                  <a:pt x="1227328" y="306260"/>
                </a:lnTo>
                <a:lnTo>
                  <a:pt x="1227328" y="382104"/>
                </a:lnTo>
                <a:lnTo>
                  <a:pt x="1225918" y="384238"/>
                </a:lnTo>
                <a:lnTo>
                  <a:pt x="1224216" y="388366"/>
                </a:lnTo>
                <a:lnTo>
                  <a:pt x="1223035" y="388366"/>
                </a:lnTo>
                <a:lnTo>
                  <a:pt x="1219898" y="387299"/>
                </a:lnTo>
                <a:lnTo>
                  <a:pt x="1217066" y="384327"/>
                </a:lnTo>
                <a:lnTo>
                  <a:pt x="1214145" y="382104"/>
                </a:lnTo>
                <a:lnTo>
                  <a:pt x="1218844" y="375005"/>
                </a:lnTo>
                <a:lnTo>
                  <a:pt x="1227328" y="382104"/>
                </a:lnTo>
                <a:lnTo>
                  <a:pt x="1227328" y="306260"/>
                </a:lnTo>
                <a:lnTo>
                  <a:pt x="1225562" y="307174"/>
                </a:lnTo>
                <a:lnTo>
                  <a:pt x="1218450" y="313804"/>
                </a:lnTo>
                <a:lnTo>
                  <a:pt x="1211846" y="323075"/>
                </a:lnTo>
                <a:lnTo>
                  <a:pt x="1210945" y="323977"/>
                </a:lnTo>
                <a:lnTo>
                  <a:pt x="1175435" y="349148"/>
                </a:lnTo>
                <a:lnTo>
                  <a:pt x="1169250" y="349770"/>
                </a:lnTo>
                <a:lnTo>
                  <a:pt x="1166215" y="349770"/>
                </a:lnTo>
                <a:lnTo>
                  <a:pt x="1158709" y="349338"/>
                </a:lnTo>
                <a:lnTo>
                  <a:pt x="1151382" y="348043"/>
                </a:lnTo>
                <a:lnTo>
                  <a:pt x="1144219" y="345871"/>
                </a:lnTo>
                <a:lnTo>
                  <a:pt x="1137234" y="342849"/>
                </a:lnTo>
                <a:lnTo>
                  <a:pt x="1140167" y="334695"/>
                </a:lnTo>
                <a:lnTo>
                  <a:pt x="1142720" y="326440"/>
                </a:lnTo>
                <a:lnTo>
                  <a:pt x="1144892" y="318071"/>
                </a:lnTo>
                <a:lnTo>
                  <a:pt x="1146670" y="309587"/>
                </a:lnTo>
                <a:lnTo>
                  <a:pt x="1147787" y="301244"/>
                </a:lnTo>
                <a:lnTo>
                  <a:pt x="1148003" y="293293"/>
                </a:lnTo>
                <a:lnTo>
                  <a:pt x="1147330" y="285737"/>
                </a:lnTo>
                <a:lnTo>
                  <a:pt x="1132789" y="258813"/>
                </a:lnTo>
                <a:lnTo>
                  <a:pt x="1132789" y="367195"/>
                </a:lnTo>
                <a:lnTo>
                  <a:pt x="1129893" y="369900"/>
                </a:lnTo>
                <a:lnTo>
                  <a:pt x="1128420" y="372110"/>
                </a:lnTo>
                <a:lnTo>
                  <a:pt x="1123734" y="359257"/>
                </a:lnTo>
                <a:lnTo>
                  <a:pt x="1128420" y="352158"/>
                </a:lnTo>
                <a:lnTo>
                  <a:pt x="1129893" y="356590"/>
                </a:lnTo>
                <a:lnTo>
                  <a:pt x="1131849" y="360857"/>
                </a:lnTo>
                <a:lnTo>
                  <a:pt x="1132789" y="367195"/>
                </a:lnTo>
                <a:lnTo>
                  <a:pt x="1132789" y="258813"/>
                </a:lnTo>
                <a:lnTo>
                  <a:pt x="1104290" y="249923"/>
                </a:lnTo>
                <a:lnTo>
                  <a:pt x="1101890" y="249923"/>
                </a:lnTo>
                <a:lnTo>
                  <a:pt x="1064145" y="262890"/>
                </a:lnTo>
                <a:lnTo>
                  <a:pt x="1044575" y="301244"/>
                </a:lnTo>
                <a:lnTo>
                  <a:pt x="1043762" y="313804"/>
                </a:lnTo>
                <a:lnTo>
                  <a:pt x="1044536" y="325348"/>
                </a:lnTo>
                <a:lnTo>
                  <a:pt x="1056767" y="362178"/>
                </a:lnTo>
                <a:lnTo>
                  <a:pt x="1083640" y="394462"/>
                </a:lnTo>
                <a:lnTo>
                  <a:pt x="1095870" y="403085"/>
                </a:lnTo>
                <a:lnTo>
                  <a:pt x="1061250" y="480974"/>
                </a:lnTo>
                <a:lnTo>
                  <a:pt x="1031252" y="521017"/>
                </a:lnTo>
                <a:lnTo>
                  <a:pt x="1007237" y="531177"/>
                </a:lnTo>
                <a:lnTo>
                  <a:pt x="996492" y="534987"/>
                </a:lnTo>
                <a:lnTo>
                  <a:pt x="976757" y="537527"/>
                </a:lnTo>
                <a:lnTo>
                  <a:pt x="972820" y="537527"/>
                </a:lnTo>
                <a:lnTo>
                  <a:pt x="970902" y="536257"/>
                </a:lnTo>
                <a:lnTo>
                  <a:pt x="974471" y="529907"/>
                </a:lnTo>
                <a:lnTo>
                  <a:pt x="976160" y="526097"/>
                </a:lnTo>
                <a:lnTo>
                  <a:pt x="977836" y="522287"/>
                </a:lnTo>
                <a:lnTo>
                  <a:pt x="980998" y="514667"/>
                </a:lnTo>
                <a:lnTo>
                  <a:pt x="979703" y="514667"/>
                </a:lnTo>
                <a:lnTo>
                  <a:pt x="978433" y="513397"/>
                </a:lnTo>
                <a:lnTo>
                  <a:pt x="977125" y="512127"/>
                </a:lnTo>
                <a:lnTo>
                  <a:pt x="981024" y="505777"/>
                </a:lnTo>
                <a:lnTo>
                  <a:pt x="976757" y="501967"/>
                </a:lnTo>
                <a:lnTo>
                  <a:pt x="978166" y="500697"/>
                </a:lnTo>
                <a:lnTo>
                  <a:pt x="979868" y="496887"/>
                </a:lnTo>
                <a:lnTo>
                  <a:pt x="983221" y="496887"/>
                </a:lnTo>
                <a:lnTo>
                  <a:pt x="987196" y="500697"/>
                </a:lnTo>
                <a:lnTo>
                  <a:pt x="988555" y="496887"/>
                </a:lnTo>
                <a:lnTo>
                  <a:pt x="990358" y="491807"/>
                </a:lnTo>
                <a:lnTo>
                  <a:pt x="993343" y="484187"/>
                </a:lnTo>
                <a:lnTo>
                  <a:pt x="994143" y="481647"/>
                </a:lnTo>
                <a:lnTo>
                  <a:pt x="996149" y="475297"/>
                </a:lnTo>
                <a:lnTo>
                  <a:pt x="998778" y="467677"/>
                </a:lnTo>
                <a:lnTo>
                  <a:pt x="1002690" y="453707"/>
                </a:lnTo>
                <a:lnTo>
                  <a:pt x="1005801" y="439737"/>
                </a:lnTo>
                <a:lnTo>
                  <a:pt x="1007491" y="429577"/>
                </a:lnTo>
                <a:lnTo>
                  <a:pt x="1008138" y="425767"/>
                </a:lnTo>
                <a:lnTo>
                  <a:pt x="1009675" y="413067"/>
                </a:lnTo>
                <a:lnTo>
                  <a:pt x="1002360" y="424497"/>
                </a:lnTo>
                <a:lnTo>
                  <a:pt x="998181" y="429577"/>
                </a:lnTo>
                <a:lnTo>
                  <a:pt x="994346" y="429577"/>
                </a:lnTo>
                <a:lnTo>
                  <a:pt x="993457" y="428307"/>
                </a:lnTo>
                <a:lnTo>
                  <a:pt x="992746" y="425767"/>
                </a:lnTo>
                <a:lnTo>
                  <a:pt x="991247" y="419417"/>
                </a:lnTo>
                <a:lnTo>
                  <a:pt x="990257" y="413067"/>
                </a:lnTo>
                <a:lnTo>
                  <a:pt x="989215" y="406717"/>
                </a:lnTo>
                <a:lnTo>
                  <a:pt x="987552" y="400367"/>
                </a:lnTo>
                <a:lnTo>
                  <a:pt x="986510" y="396557"/>
                </a:lnTo>
                <a:lnTo>
                  <a:pt x="983640" y="395287"/>
                </a:lnTo>
                <a:lnTo>
                  <a:pt x="980744" y="395287"/>
                </a:lnTo>
                <a:lnTo>
                  <a:pt x="980579" y="400367"/>
                </a:lnTo>
                <a:lnTo>
                  <a:pt x="979995" y="407987"/>
                </a:lnTo>
                <a:lnTo>
                  <a:pt x="978992" y="414337"/>
                </a:lnTo>
                <a:lnTo>
                  <a:pt x="977823" y="421957"/>
                </a:lnTo>
                <a:lnTo>
                  <a:pt x="976388" y="429577"/>
                </a:lnTo>
                <a:lnTo>
                  <a:pt x="974699" y="437197"/>
                </a:lnTo>
                <a:lnTo>
                  <a:pt x="972743" y="444817"/>
                </a:lnTo>
                <a:lnTo>
                  <a:pt x="975868" y="451167"/>
                </a:lnTo>
                <a:lnTo>
                  <a:pt x="977823" y="457517"/>
                </a:lnTo>
                <a:lnTo>
                  <a:pt x="976350" y="472757"/>
                </a:lnTo>
                <a:lnTo>
                  <a:pt x="972731" y="476567"/>
                </a:lnTo>
                <a:lnTo>
                  <a:pt x="970534" y="481647"/>
                </a:lnTo>
                <a:lnTo>
                  <a:pt x="968921" y="477837"/>
                </a:lnTo>
                <a:lnTo>
                  <a:pt x="966736" y="475297"/>
                </a:lnTo>
                <a:lnTo>
                  <a:pt x="964399" y="471487"/>
                </a:lnTo>
                <a:lnTo>
                  <a:pt x="959358" y="485457"/>
                </a:lnTo>
                <a:lnTo>
                  <a:pt x="953820" y="499427"/>
                </a:lnTo>
                <a:lnTo>
                  <a:pt x="947775" y="512127"/>
                </a:lnTo>
                <a:lnTo>
                  <a:pt x="941235" y="526097"/>
                </a:lnTo>
                <a:lnTo>
                  <a:pt x="939977" y="524827"/>
                </a:lnTo>
                <a:lnTo>
                  <a:pt x="938758" y="523557"/>
                </a:lnTo>
                <a:lnTo>
                  <a:pt x="937564" y="523557"/>
                </a:lnTo>
                <a:lnTo>
                  <a:pt x="937564" y="524827"/>
                </a:lnTo>
                <a:lnTo>
                  <a:pt x="936993" y="524827"/>
                </a:lnTo>
                <a:lnTo>
                  <a:pt x="937031" y="545147"/>
                </a:lnTo>
                <a:lnTo>
                  <a:pt x="936790" y="552767"/>
                </a:lnTo>
                <a:lnTo>
                  <a:pt x="936663" y="555307"/>
                </a:lnTo>
                <a:lnTo>
                  <a:pt x="933589" y="559117"/>
                </a:lnTo>
                <a:lnTo>
                  <a:pt x="932726" y="559117"/>
                </a:lnTo>
                <a:lnTo>
                  <a:pt x="924712" y="552767"/>
                </a:lnTo>
                <a:lnTo>
                  <a:pt x="924852" y="533717"/>
                </a:lnTo>
                <a:lnTo>
                  <a:pt x="923594" y="518477"/>
                </a:lnTo>
                <a:lnTo>
                  <a:pt x="919607" y="503237"/>
                </a:lnTo>
                <a:lnTo>
                  <a:pt x="916063" y="497662"/>
                </a:lnTo>
                <a:lnTo>
                  <a:pt x="916063" y="569277"/>
                </a:lnTo>
                <a:lnTo>
                  <a:pt x="910488" y="576897"/>
                </a:lnTo>
                <a:lnTo>
                  <a:pt x="904773" y="584517"/>
                </a:lnTo>
                <a:lnTo>
                  <a:pt x="898918" y="590867"/>
                </a:lnTo>
                <a:lnTo>
                  <a:pt x="892924" y="597217"/>
                </a:lnTo>
                <a:lnTo>
                  <a:pt x="893876" y="599757"/>
                </a:lnTo>
                <a:lnTo>
                  <a:pt x="894740" y="603567"/>
                </a:lnTo>
                <a:lnTo>
                  <a:pt x="895400" y="607377"/>
                </a:lnTo>
                <a:lnTo>
                  <a:pt x="892505" y="609917"/>
                </a:lnTo>
                <a:lnTo>
                  <a:pt x="891032" y="612457"/>
                </a:lnTo>
                <a:lnTo>
                  <a:pt x="889990" y="608647"/>
                </a:lnTo>
                <a:lnTo>
                  <a:pt x="888707" y="606107"/>
                </a:lnTo>
                <a:lnTo>
                  <a:pt x="887793" y="603567"/>
                </a:lnTo>
                <a:lnTo>
                  <a:pt x="882116" y="608647"/>
                </a:lnTo>
                <a:lnTo>
                  <a:pt x="876312" y="613727"/>
                </a:lnTo>
                <a:lnTo>
                  <a:pt x="870407" y="618807"/>
                </a:lnTo>
                <a:lnTo>
                  <a:pt x="864374" y="622617"/>
                </a:lnTo>
                <a:lnTo>
                  <a:pt x="852690" y="630237"/>
                </a:lnTo>
                <a:lnTo>
                  <a:pt x="840892" y="635317"/>
                </a:lnTo>
                <a:lnTo>
                  <a:pt x="828979" y="639127"/>
                </a:lnTo>
                <a:lnTo>
                  <a:pt x="816965" y="640397"/>
                </a:lnTo>
                <a:lnTo>
                  <a:pt x="809917" y="640397"/>
                </a:lnTo>
                <a:lnTo>
                  <a:pt x="806386" y="639127"/>
                </a:lnTo>
                <a:lnTo>
                  <a:pt x="796747" y="636587"/>
                </a:lnTo>
                <a:lnTo>
                  <a:pt x="769073" y="597217"/>
                </a:lnTo>
                <a:lnTo>
                  <a:pt x="766368" y="573087"/>
                </a:lnTo>
                <a:lnTo>
                  <a:pt x="766394" y="571817"/>
                </a:lnTo>
                <a:lnTo>
                  <a:pt x="766622" y="559117"/>
                </a:lnTo>
                <a:lnTo>
                  <a:pt x="767130" y="552767"/>
                </a:lnTo>
                <a:lnTo>
                  <a:pt x="767829" y="543877"/>
                </a:lnTo>
                <a:lnTo>
                  <a:pt x="770001" y="528637"/>
                </a:lnTo>
                <a:lnTo>
                  <a:pt x="782104" y="480377"/>
                </a:lnTo>
                <a:lnTo>
                  <a:pt x="802271" y="432117"/>
                </a:lnTo>
                <a:lnTo>
                  <a:pt x="829754" y="388937"/>
                </a:lnTo>
                <a:lnTo>
                  <a:pt x="862799" y="354647"/>
                </a:lnTo>
                <a:lnTo>
                  <a:pt x="874712" y="345757"/>
                </a:lnTo>
                <a:lnTo>
                  <a:pt x="867625" y="358457"/>
                </a:lnTo>
                <a:lnTo>
                  <a:pt x="861631" y="372516"/>
                </a:lnTo>
                <a:lnTo>
                  <a:pt x="850633" y="419417"/>
                </a:lnTo>
                <a:lnTo>
                  <a:pt x="849503" y="451167"/>
                </a:lnTo>
                <a:lnTo>
                  <a:pt x="849617" y="453707"/>
                </a:lnTo>
                <a:lnTo>
                  <a:pt x="857846" y="499427"/>
                </a:lnTo>
                <a:lnTo>
                  <a:pt x="879398" y="540067"/>
                </a:lnTo>
                <a:lnTo>
                  <a:pt x="916063" y="569277"/>
                </a:lnTo>
                <a:lnTo>
                  <a:pt x="916063" y="497662"/>
                </a:lnTo>
                <a:lnTo>
                  <a:pt x="911542" y="490537"/>
                </a:lnTo>
                <a:lnTo>
                  <a:pt x="908685" y="487997"/>
                </a:lnTo>
                <a:lnTo>
                  <a:pt x="909358" y="484187"/>
                </a:lnTo>
                <a:lnTo>
                  <a:pt x="911961" y="482917"/>
                </a:lnTo>
                <a:lnTo>
                  <a:pt x="911034" y="479107"/>
                </a:lnTo>
                <a:lnTo>
                  <a:pt x="911059" y="480377"/>
                </a:lnTo>
                <a:lnTo>
                  <a:pt x="911186" y="481647"/>
                </a:lnTo>
                <a:lnTo>
                  <a:pt x="909891" y="481647"/>
                </a:lnTo>
                <a:lnTo>
                  <a:pt x="908151" y="482917"/>
                </a:lnTo>
                <a:lnTo>
                  <a:pt x="905484" y="482917"/>
                </a:lnTo>
                <a:lnTo>
                  <a:pt x="901954" y="475297"/>
                </a:lnTo>
                <a:lnTo>
                  <a:pt x="899375" y="467677"/>
                </a:lnTo>
                <a:lnTo>
                  <a:pt x="897699" y="462597"/>
                </a:lnTo>
                <a:lnTo>
                  <a:pt x="898410" y="452437"/>
                </a:lnTo>
                <a:lnTo>
                  <a:pt x="900645" y="446087"/>
                </a:lnTo>
                <a:lnTo>
                  <a:pt x="904455" y="443547"/>
                </a:lnTo>
                <a:lnTo>
                  <a:pt x="904176" y="437197"/>
                </a:lnTo>
                <a:lnTo>
                  <a:pt x="907580" y="396557"/>
                </a:lnTo>
                <a:lnTo>
                  <a:pt x="925271" y="355917"/>
                </a:lnTo>
                <a:lnTo>
                  <a:pt x="944130" y="343217"/>
                </a:lnTo>
                <a:lnTo>
                  <a:pt x="953211" y="343217"/>
                </a:lnTo>
                <a:lnTo>
                  <a:pt x="958316" y="344487"/>
                </a:lnTo>
                <a:lnTo>
                  <a:pt x="963714" y="347027"/>
                </a:lnTo>
                <a:lnTo>
                  <a:pt x="964526" y="347027"/>
                </a:lnTo>
                <a:lnTo>
                  <a:pt x="964057" y="343217"/>
                </a:lnTo>
                <a:lnTo>
                  <a:pt x="963904" y="341947"/>
                </a:lnTo>
                <a:lnTo>
                  <a:pt x="963739" y="340677"/>
                </a:lnTo>
                <a:lnTo>
                  <a:pt x="963574" y="336867"/>
                </a:lnTo>
                <a:lnTo>
                  <a:pt x="963650" y="327977"/>
                </a:lnTo>
                <a:lnTo>
                  <a:pt x="964196" y="322897"/>
                </a:lnTo>
                <a:lnTo>
                  <a:pt x="964323" y="321627"/>
                </a:lnTo>
                <a:lnTo>
                  <a:pt x="964526" y="320357"/>
                </a:lnTo>
                <a:lnTo>
                  <a:pt x="964730" y="319087"/>
                </a:lnTo>
                <a:lnTo>
                  <a:pt x="967028" y="316547"/>
                </a:lnTo>
                <a:lnTo>
                  <a:pt x="969060" y="315277"/>
                </a:lnTo>
                <a:lnTo>
                  <a:pt x="970699" y="315277"/>
                </a:lnTo>
                <a:lnTo>
                  <a:pt x="972578" y="316547"/>
                </a:lnTo>
                <a:lnTo>
                  <a:pt x="978827" y="326707"/>
                </a:lnTo>
                <a:lnTo>
                  <a:pt x="984491" y="334327"/>
                </a:lnTo>
                <a:lnTo>
                  <a:pt x="988834" y="344487"/>
                </a:lnTo>
                <a:lnTo>
                  <a:pt x="990168" y="355917"/>
                </a:lnTo>
                <a:lnTo>
                  <a:pt x="990282" y="358457"/>
                </a:lnTo>
                <a:lnTo>
                  <a:pt x="990053" y="366077"/>
                </a:lnTo>
                <a:lnTo>
                  <a:pt x="993787" y="373697"/>
                </a:lnTo>
                <a:lnTo>
                  <a:pt x="1001229" y="373697"/>
                </a:lnTo>
                <a:lnTo>
                  <a:pt x="1002157" y="372427"/>
                </a:lnTo>
                <a:lnTo>
                  <a:pt x="1003109" y="372427"/>
                </a:lnTo>
                <a:lnTo>
                  <a:pt x="1002360" y="371157"/>
                </a:lnTo>
                <a:lnTo>
                  <a:pt x="1003134" y="367347"/>
                </a:lnTo>
                <a:lnTo>
                  <a:pt x="1003134" y="363537"/>
                </a:lnTo>
                <a:lnTo>
                  <a:pt x="1004112" y="362267"/>
                </a:lnTo>
                <a:lnTo>
                  <a:pt x="1006411" y="359727"/>
                </a:lnTo>
                <a:lnTo>
                  <a:pt x="1005192" y="354647"/>
                </a:lnTo>
                <a:lnTo>
                  <a:pt x="980414" y="316547"/>
                </a:lnTo>
                <a:lnTo>
                  <a:pt x="978331" y="315277"/>
                </a:lnTo>
                <a:lnTo>
                  <a:pt x="970000" y="310197"/>
                </a:lnTo>
                <a:lnTo>
                  <a:pt x="962698" y="307657"/>
                </a:lnTo>
                <a:lnTo>
                  <a:pt x="956068" y="305117"/>
                </a:lnTo>
                <a:lnTo>
                  <a:pt x="950112" y="303847"/>
                </a:lnTo>
                <a:lnTo>
                  <a:pt x="944829" y="302577"/>
                </a:lnTo>
                <a:lnTo>
                  <a:pt x="943533" y="301307"/>
                </a:lnTo>
                <a:lnTo>
                  <a:pt x="939622" y="297497"/>
                </a:lnTo>
                <a:lnTo>
                  <a:pt x="933919" y="291147"/>
                </a:lnTo>
                <a:lnTo>
                  <a:pt x="927722" y="284797"/>
                </a:lnTo>
                <a:lnTo>
                  <a:pt x="921004" y="279717"/>
                </a:lnTo>
                <a:lnTo>
                  <a:pt x="920076" y="279717"/>
                </a:lnTo>
                <a:lnTo>
                  <a:pt x="919276" y="280987"/>
                </a:lnTo>
                <a:lnTo>
                  <a:pt x="918400" y="280987"/>
                </a:lnTo>
                <a:lnTo>
                  <a:pt x="917778" y="282257"/>
                </a:lnTo>
                <a:lnTo>
                  <a:pt x="917130" y="280987"/>
                </a:lnTo>
                <a:lnTo>
                  <a:pt x="916393" y="278447"/>
                </a:lnTo>
                <a:lnTo>
                  <a:pt x="915708" y="277177"/>
                </a:lnTo>
                <a:lnTo>
                  <a:pt x="909447" y="273367"/>
                </a:lnTo>
                <a:lnTo>
                  <a:pt x="902779" y="270827"/>
                </a:lnTo>
                <a:lnTo>
                  <a:pt x="897039" y="269836"/>
                </a:lnTo>
                <a:lnTo>
                  <a:pt x="897039" y="312737"/>
                </a:lnTo>
                <a:lnTo>
                  <a:pt x="894689" y="317817"/>
                </a:lnTo>
                <a:lnTo>
                  <a:pt x="893089" y="320357"/>
                </a:lnTo>
                <a:lnTo>
                  <a:pt x="889076" y="320357"/>
                </a:lnTo>
                <a:lnTo>
                  <a:pt x="886879" y="315277"/>
                </a:lnTo>
                <a:lnTo>
                  <a:pt x="884021" y="308927"/>
                </a:lnTo>
                <a:lnTo>
                  <a:pt x="884047" y="303847"/>
                </a:lnTo>
                <a:lnTo>
                  <a:pt x="885405" y="302577"/>
                </a:lnTo>
                <a:lnTo>
                  <a:pt x="886053" y="301307"/>
                </a:lnTo>
                <a:lnTo>
                  <a:pt x="888022" y="301307"/>
                </a:lnTo>
                <a:lnTo>
                  <a:pt x="889508" y="302577"/>
                </a:lnTo>
                <a:lnTo>
                  <a:pt x="890701" y="302577"/>
                </a:lnTo>
                <a:lnTo>
                  <a:pt x="892721" y="306387"/>
                </a:lnTo>
                <a:lnTo>
                  <a:pt x="897039" y="312737"/>
                </a:lnTo>
                <a:lnTo>
                  <a:pt x="897039" y="269836"/>
                </a:lnTo>
                <a:lnTo>
                  <a:pt x="888187" y="268287"/>
                </a:lnTo>
                <a:lnTo>
                  <a:pt x="885139" y="267284"/>
                </a:lnTo>
                <a:lnTo>
                  <a:pt x="885139" y="288607"/>
                </a:lnTo>
                <a:lnTo>
                  <a:pt x="884809" y="302577"/>
                </a:lnTo>
                <a:lnTo>
                  <a:pt x="875372" y="302577"/>
                </a:lnTo>
                <a:lnTo>
                  <a:pt x="871296" y="296227"/>
                </a:lnTo>
                <a:lnTo>
                  <a:pt x="871601" y="283527"/>
                </a:lnTo>
                <a:lnTo>
                  <a:pt x="871626" y="282257"/>
                </a:lnTo>
                <a:lnTo>
                  <a:pt x="881049" y="282257"/>
                </a:lnTo>
                <a:lnTo>
                  <a:pt x="885139" y="288607"/>
                </a:lnTo>
                <a:lnTo>
                  <a:pt x="885139" y="267284"/>
                </a:lnTo>
                <a:lnTo>
                  <a:pt x="884351" y="267017"/>
                </a:lnTo>
                <a:lnTo>
                  <a:pt x="870280" y="267017"/>
                </a:lnTo>
                <a:lnTo>
                  <a:pt x="867079" y="268287"/>
                </a:lnTo>
                <a:lnTo>
                  <a:pt x="868705" y="269557"/>
                </a:lnTo>
                <a:lnTo>
                  <a:pt x="870216" y="270827"/>
                </a:lnTo>
                <a:lnTo>
                  <a:pt x="872413" y="275907"/>
                </a:lnTo>
                <a:lnTo>
                  <a:pt x="872388" y="280987"/>
                </a:lnTo>
                <a:lnTo>
                  <a:pt x="870902" y="282257"/>
                </a:lnTo>
                <a:lnTo>
                  <a:pt x="869784" y="283527"/>
                </a:lnTo>
                <a:lnTo>
                  <a:pt x="869391" y="283527"/>
                </a:lnTo>
                <a:lnTo>
                  <a:pt x="869391" y="336867"/>
                </a:lnTo>
                <a:lnTo>
                  <a:pt x="866495" y="340677"/>
                </a:lnTo>
                <a:lnTo>
                  <a:pt x="865035" y="341947"/>
                </a:lnTo>
                <a:lnTo>
                  <a:pt x="861593" y="333057"/>
                </a:lnTo>
                <a:lnTo>
                  <a:pt x="860666" y="326707"/>
                </a:lnTo>
                <a:lnTo>
                  <a:pt x="865035" y="322897"/>
                </a:lnTo>
                <a:lnTo>
                  <a:pt x="866495" y="326707"/>
                </a:lnTo>
                <a:lnTo>
                  <a:pt x="868464" y="330517"/>
                </a:lnTo>
                <a:lnTo>
                  <a:pt x="869391" y="336867"/>
                </a:lnTo>
                <a:lnTo>
                  <a:pt x="869391" y="283527"/>
                </a:lnTo>
                <a:lnTo>
                  <a:pt x="867562" y="283527"/>
                </a:lnTo>
                <a:lnTo>
                  <a:pt x="866457" y="282257"/>
                </a:lnTo>
                <a:lnTo>
                  <a:pt x="863358" y="279717"/>
                </a:lnTo>
                <a:lnTo>
                  <a:pt x="861580" y="274637"/>
                </a:lnTo>
                <a:lnTo>
                  <a:pt x="859510" y="270827"/>
                </a:lnTo>
                <a:lnTo>
                  <a:pt x="859904" y="269557"/>
                </a:lnTo>
                <a:lnTo>
                  <a:pt x="860806" y="268287"/>
                </a:lnTo>
                <a:lnTo>
                  <a:pt x="849782" y="270827"/>
                </a:lnTo>
                <a:lnTo>
                  <a:pt x="801243" y="301307"/>
                </a:lnTo>
                <a:lnTo>
                  <a:pt x="771347" y="333057"/>
                </a:lnTo>
                <a:lnTo>
                  <a:pt x="745363" y="372516"/>
                </a:lnTo>
                <a:lnTo>
                  <a:pt x="724293" y="418147"/>
                </a:lnTo>
                <a:lnTo>
                  <a:pt x="710768" y="457962"/>
                </a:lnTo>
                <a:lnTo>
                  <a:pt x="710768" y="557847"/>
                </a:lnTo>
                <a:lnTo>
                  <a:pt x="709841" y="564197"/>
                </a:lnTo>
                <a:lnTo>
                  <a:pt x="707872" y="568007"/>
                </a:lnTo>
                <a:lnTo>
                  <a:pt x="706412" y="571817"/>
                </a:lnTo>
                <a:lnTo>
                  <a:pt x="701713" y="565467"/>
                </a:lnTo>
                <a:lnTo>
                  <a:pt x="706412" y="552767"/>
                </a:lnTo>
                <a:lnTo>
                  <a:pt x="707872" y="555307"/>
                </a:lnTo>
                <a:lnTo>
                  <a:pt x="710768" y="557847"/>
                </a:lnTo>
                <a:lnTo>
                  <a:pt x="710768" y="457962"/>
                </a:lnTo>
                <a:lnTo>
                  <a:pt x="709434" y="462597"/>
                </a:lnTo>
                <a:lnTo>
                  <a:pt x="706831" y="472757"/>
                </a:lnTo>
                <a:lnTo>
                  <a:pt x="704545" y="482917"/>
                </a:lnTo>
                <a:lnTo>
                  <a:pt x="701992" y="496887"/>
                </a:lnTo>
                <a:lnTo>
                  <a:pt x="701484" y="500062"/>
                </a:lnTo>
                <a:lnTo>
                  <a:pt x="701992" y="496570"/>
                </a:lnTo>
                <a:lnTo>
                  <a:pt x="704545" y="482600"/>
                </a:lnTo>
                <a:lnTo>
                  <a:pt x="699833" y="494030"/>
                </a:lnTo>
                <a:lnTo>
                  <a:pt x="694804" y="505460"/>
                </a:lnTo>
                <a:lnTo>
                  <a:pt x="674230" y="543560"/>
                </a:lnTo>
                <a:lnTo>
                  <a:pt x="648614" y="581660"/>
                </a:lnTo>
                <a:lnTo>
                  <a:pt x="620712" y="614680"/>
                </a:lnTo>
                <a:lnTo>
                  <a:pt x="584504" y="640080"/>
                </a:lnTo>
                <a:lnTo>
                  <a:pt x="576237" y="641350"/>
                </a:lnTo>
                <a:lnTo>
                  <a:pt x="559384" y="636270"/>
                </a:lnTo>
                <a:lnTo>
                  <a:pt x="549275" y="622300"/>
                </a:lnTo>
                <a:lnTo>
                  <a:pt x="545909" y="599440"/>
                </a:lnTo>
                <a:lnTo>
                  <a:pt x="549275" y="567690"/>
                </a:lnTo>
                <a:lnTo>
                  <a:pt x="568261" y="496570"/>
                </a:lnTo>
                <a:lnTo>
                  <a:pt x="583895" y="450850"/>
                </a:lnTo>
                <a:lnTo>
                  <a:pt x="603643" y="398780"/>
                </a:lnTo>
                <a:lnTo>
                  <a:pt x="627481" y="340360"/>
                </a:lnTo>
                <a:lnTo>
                  <a:pt x="638517" y="312420"/>
                </a:lnTo>
                <a:lnTo>
                  <a:pt x="659422" y="259080"/>
                </a:lnTo>
                <a:lnTo>
                  <a:pt x="678002" y="204470"/>
                </a:lnTo>
                <a:lnTo>
                  <a:pt x="689686" y="154940"/>
                </a:lnTo>
                <a:lnTo>
                  <a:pt x="693343" y="110490"/>
                </a:lnTo>
                <a:lnTo>
                  <a:pt x="691857" y="96520"/>
                </a:lnTo>
                <a:lnTo>
                  <a:pt x="691324" y="91440"/>
                </a:lnTo>
                <a:lnTo>
                  <a:pt x="689508" y="85090"/>
                </a:lnTo>
                <a:lnTo>
                  <a:pt x="686625" y="75018"/>
                </a:lnTo>
                <a:lnTo>
                  <a:pt x="686625" y="102870"/>
                </a:lnTo>
                <a:lnTo>
                  <a:pt x="681926" y="110490"/>
                </a:lnTo>
                <a:lnTo>
                  <a:pt x="673430" y="102870"/>
                </a:lnTo>
                <a:lnTo>
                  <a:pt x="674839" y="101600"/>
                </a:lnTo>
                <a:lnTo>
                  <a:pt x="676541" y="96520"/>
                </a:lnTo>
                <a:lnTo>
                  <a:pt x="677684" y="96520"/>
                </a:lnTo>
                <a:lnTo>
                  <a:pt x="680872" y="97790"/>
                </a:lnTo>
                <a:lnTo>
                  <a:pt x="683691" y="101600"/>
                </a:lnTo>
                <a:lnTo>
                  <a:pt x="686625" y="102870"/>
                </a:lnTo>
                <a:lnTo>
                  <a:pt x="686625" y="75018"/>
                </a:lnTo>
                <a:lnTo>
                  <a:pt x="653440" y="38100"/>
                </a:lnTo>
                <a:lnTo>
                  <a:pt x="611301" y="31750"/>
                </a:lnTo>
                <a:lnTo>
                  <a:pt x="593636" y="33020"/>
                </a:lnTo>
                <a:lnTo>
                  <a:pt x="538937" y="55880"/>
                </a:lnTo>
                <a:lnTo>
                  <a:pt x="501853" y="83820"/>
                </a:lnTo>
                <a:lnTo>
                  <a:pt x="465213" y="119380"/>
                </a:lnTo>
                <a:lnTo>
                  <a:pt x="429361" y="162560"/>
                </a:lnTo>
                <a:lnTo>
                  <a:pt x="394639" y="212090"/>
                </a:lnTo>
                <a:lnTo>
                  <a:pt x="346430" y="293370"/>
                </a:lnTo>
                <a:lnTo>
                  <a:pt x="331698" y="321310"/>
                </a:lnTo>
                <a:lnTo>
                  <a:pt x="336613" y="304800"/>
                </a:lnTo>
                <a:lnTo>
                  <a:pt x="341477" y="288290"/>
                </a:lnTo>
                <a:lnTo>
                  <a:pt x="346290" y="271780"/>
                </a:lnTo>
                <a:lnTo>
                  <a:pt x="352526" y="250190"/>
                </a:lnTo>
                <a:lnTo>
                  <a:pt x="352894" y="248920"/>
                </a:lnTo>
                <a:lnTo>
                  <a:pt x="352183" y="250190"/>
                </a:lnTo>
                <a:lnTo>
                  <a:pt x="348246" y="250190"/>
                </a:lnTo>
                <a:lnTo>
                  <a:pt x="344487" y="243840"/>
                </a:lnTo>
                <a:lnTo>
                  <a:pt x="343154" y="233680"/>
                </a:lnTo>
                <a:lnTo>
                  <a:pt x="344309" y="224790"/>
                </a:lnTo>
                <a:lnTo>
                  <a:pt x="347992" y="217170"/>
                </a:lnTo>
                <a:lnTo>
                  <a:pt x="348589" y="215900"/>
                </a:lnTo>
                <a:lnTo>
                  <a:pt x="351917" y="215900"/>
                </a:lnTo>
                <a:lnTo>
                  <a:pt x="355942" y="219710"/>
                </a:lnTo>
                <a:lnTo>
                  <a:pt x="357670" y="226060"/>
                </a:lnTo>
                <a:lnTo>
                  <a:pt x="357517" y="233680"/>
                </a:lnTo>
                <a:lnTo>
                  <a:pt x="360845" y="222250"/>
                </a:lnTo>
                <a:lnTo>
                  <a:pt x="362966" y="215900"/>
                </a:lnTo>
                <a:lnTo>
                  <a:pt x="363816" y="213360"/>
                </a:lnTo>
                <a:lnTo>
                  <a:pt x="364248" y="212090"/>
                </a:lnTo>
                <a:lnTo>
                  <a:pt x="367334" y="201930"/>
                </a:lnTo>
                <a:lnTo>
                  <a:pt x="367715" y="200660"/>
                </a:lnTo>
                <a:lnTo>
                  <a:pt x="371259" y="190500"/>
                </a:lnTo>
                <a:lnTo>
                  <a:pt x="379577" y="184150"/>
                </a:lnTo>
                <a:lnTo>
                  <a:pt x="387438" y="179070"/>
                </a:lnTo>
                <a:lnTo>
                  <a:pt x="394855" y="172720"/>
                </a:lnTo>
                <a:lnTo>
                  <a:pt x="426110" y="140970"/>
                </a:lnTo>
                <a:lnTo>
                  <a:pt x="451472" y="99060"/>
                </a:lnTo>
                <a:lnTo>
                  <a:pt x="452056" y="96520"/>
                </a:lnTo>
                <a:lnTo>
                  <a:pt x="454418" y="86360"/>
                </a:lnTo>
                <a:lnTo>
                  <a:pt x="440258" y="45720"/>
                </a:lnTo>
                <a:lnTo>
                  <a:pt x="425818" y="40640"/>
                </a:lnTo>
                <a:lnTo>
                  <a:pt x="411276" y="40640"/>
                </a:lnTo>
                <a:lnTo>
                  <a:pt x="396494" y="42989"/>
                </a:lnTo>
                <a:lnTo>
                  <a:pt x="396494" y="102870"/>
                </a:lnTo>
                <a:lnTo>
                  <a:pt x="391807" y="110490"/>
                </a:lnTo>
                <a:lnTo>
                  <a:pt x="390398" y="109220"/>
                </a:lnTo>
                <a:lnTo>
                  <a:pt x="383298" y="102870"/>
                </a:lnTo>
                <a:lnTo>
                  <a:pt x="384708" y="101600"/>
                </a:lnTo>
                <a:lnTo>
                  <a:pt x="386410" y="96520"/>
                </a:lnTo>
                <a:lnTo>
                  <a:pt x="387553" y="96520"/>
                </a:lnTo>
                <a:lnTo>
                  <a:pt x="390740" y="97790"/>
                </a:lnTo>
                <a:lnTo>
                  <a:pt x="393560" y="101600"/>
                </a:lnTo>
                <a:lnTo>
                  <a:pt x="396494" y="102870"/>
                </a:lnTo>
                <a:lnTo>
                  <a:pt x="396494" y="42989"/>
                </a:lnTo>
                <a:lnTo>
                  <a:pt x="395262" y="43180"/>
                </a:lnTo>
                <a:lnTo>
                  <a:pt x="386969" y="46990"/>
                </a:lnTo>
                <a:lnTo>
                  <a:pt x="378498" y="50800"/>
                </a:lnTo>
                <a:lnTo>
                  <a:pt x="377202" y="52070"/>
                </a:lnTo>
                <a:lnTo>
                  <a:pt x="376707" y="53340"/>
                </a:lnTo>
                <a:lnTo>
                  <a:pt x="376313" y="52070"/>
                </a:lnTo>
                <a:lnTo>
                  <a:pt x="371716" y="54610"/>
                </a:lnTo>
                <a:lnTo>
                  <a:pt x="370116" y="55486"/>
                </a:lnTo>
                <a:lnTo>
                  <a:pt x="370116" y="102870"/>
                </a:lnTo>
                <a:lnTo>
                  <a:pt x="369785" y="103162"/>
                </a:lnTo>
                <a:lnTo>
                  <a:pt x="369785" y="163830"/>
                </a:lnTo>
                <a:lnTo>
                  <a:pt x="369735" y="166370"/>
                </a:lnTo>
                <a:lnTo>
                  <a:pt x="369608" y="168910"/>
                </a:lnTo>
                <a:lnTo>
                  <a:pt x="369125" y="175260"/>
                </a:lnTo>
                <a:lnTo>
                  <a:pt x="367779" y="181610"/>
                </a:lnTo>
                <a:lnTo>
                  <a:pt x="365848" y="190500"/>
                </a:lnTo>
                <a:lnTo>
                  <a:pt x="363524" y="201930"/>
                </a:lnTo>
                <a:lnTo>
                  <a:pt x="361721" y="193040"/>
                </a:lnTo>
                <a:lnTo>
                  <a:pt x="361200" y="190500"/>
                </a:lnTo>
                <a:lnTo>
                  <a:pt x="359270" y="181610"/>
                </a:lnTo>
                <a:lnTo>
                  <a:pt x="357911" y="175260"/>
                </a:lnTo>
                <a:lnTo>
                  <a:pt x="357441" y="168910"/>
                </a:lnTo>
                <a:lnTo>
                  <a:pt x="357314" y="166370"/>
                </a:lnTo>
                <a:lnTo>
                  <a:pt x="357251" y="163830"/>
                </a:lnTo>
                <a:lnTo>
                  <a:pt x="358267" y="162560"/>
                </a:lnTo>
                <a:lnTo>
                  <a:pt x="361327" y="158750"/>
                </a:lnTo>
                <a:lnTo>
                  <a:pt x="363524" y="153670"/>
                </a:lnTo>
                <a:lnTo>
                  <a:pt x="365709" y="158750"/>
                </a:lnTo>
                <a:lnTo>
                  <a:pt x="369785" y="163830"/>
                </a:lnTo>
                <a:lnTo>
                  <a:pt x="369785" y="103162"/>
                </a:lnTo>
                <a:lnTo>
                  <a:pt x="367182" y="105410"/>
                </a:lnTo>
                <a:lnTo>
                  <a:pt x="364363" y="107950"/>
                </a:lnTo>
                <a:lnTo>
                  <a:pt x="361264" y="109220"/>
                </a:lnTo>
                <a:lnTo>
                  <a:pt x="360045" y="109220"/>
                </a:lnTo>
                <a:lnTo>
                  <a:pt x="358343" y="105410"/>
                </a:lnTo>
                <a:lnTo>
                  <a:pt x="356933" y="102870"/>
                </a:lnTo>
                <a:lnTo>
                  <a:pt x="359854" y="100330"/>
                </a:lnTo>
                <a:lnTo>
                  <a:pt x="362673" y="97790"/>
                </a:lnTo>
                <a:lnTo>
                  <a:pt x="365785" y="96520"/>
                </a:lnTo>
                <a:lnTo>
                  <a:pt x="367004" y="96520"/>
                </a:lnTo>
                <a:lnTo>
                  <a:pt x="368706" y="101600"/>
                </a:lnTo>
                <a:lnTo>
                  <a:pt x="370116" y="102870"/>
                </a:lnTo>
                <a:lnTo>
                  <a:pt x="370116" y="55486"/>
                </a:lnTo>
                <a:lnTo>
                  <a:pt x="367030" y="57150"/>
                </a:lnTo>
                <a:lnTo>
                  <a:pt x="362267" y="60960"/>
                </a:lnTo>
                <a:lnTo>
                  <a:pt x="350697" y="69850"/>
                </a:lnTo>
                <a:lnTo>
                  <a:pt x="339344" y="81280"/>
                </a:lnTo>
                <a:lnTo>
                  <a:pt x="328320" y="93865"/>
                </a:lnTo>
                <a:lnTo>
                  <a:pt x="328320" y="208280"/>
                </a:lnTo>
                <a:lnTo>
                  <a:pt x="325424" y="210820"/>
                </a:lnTo>
                <a:lnTo>
                  <a:pt x="323951" y="213360"/>
                </a:lnTo>
                <a:lnTo>
                  <a:pt x="319735" y="201930"/>
                </a:lnTo>
                <a:lnTo>
                  <a:pt x="319265" y="200660"/>
                </a:lnTo>
                <a:lnTo>
                  <a:pt x="323951" y="193040"/>
                </a:lnTo>
                <a:lnTo>
                  <a:pt x="327393" y="201930"/>
                </a:lnTo>
                <a:lnTo>
                  <a:pt x="328320" y="208280"/>
                </a:lnTo>
                <a:lnTo>
                  <a:pt x="328320" y="93865"/>
                </a:lnTo>
                <a:lnTo>
                  <a:pt x="318782" y="107188"/>
                </a:lnTo>
                <a:lnTo>
                  <a:pt x="318782" y="185420"/>
                </a:lnTo>
                <a:lnTo>
                  <a:pt x="311137" y="201930"/>
                </a:lnTo>
                <a:lnTo>
                  <a:pt x="308940" y="196850"/>
                </a:lnTo>
                <a:lnTo>
                  <a:pt x="304660" y="191770"/>
                </a:lnTo>
                <a:lnTo>
                  <a:pt x="305003" y="187960"/>
                </a:lnTo>
                <a:lnTo>
                  <a:pt x="305917" y="181610"/>
                </a:lnTo>
                <a:lnTo>
                  <a:pt x="307479" y="175260"/>
                </a:lnTo>
                <a:lnTo>
                  <a:pt x="309333" y="168910"/>
                </a:lnTo>
                <a:lnTo>
                  <a:pt x="311137" y="162560"/>
                </a:lnTo>
                <a:lnTo>
                  <a:pt x="318782" y="185420"/>
                </a:lnTo>
                <a:lnTo>
                  <a:pt x="318782" y="107188"/>
                </a:lnTo>
                <a:lnTo>
                  <a:pt x="299466" y="140970"/>
                </a:lnTo>
                <a:lnTo>
                  <a:pt x="283159" y="180340"/>
                </a:lnTo>
                <a:lnTo>
                  <a:pt x="272376" y="210820"/>
                </a:lnTo>
                <a:lnTo>
                  <a:pt x="257429" y="217170"/>
                </a:lnTo>
                <a:lnTo>
                  <a:pt x="259918" y="217170"/>
                </a:lnTo>
                <a:lnTo>
                  <a:pt x="263931" y="222250"/>
                </a:lnTo>
                <a:lnTo>
                  <a:pt x="265290" y="231140"/>
                </a:lnTo>
                <a:lnTo>
                  <a:pt x="264083" y="241300"/>
                </a:lnTo>
                <a:lnTo>
                  <a:pt x="260362" y="248920"/>
                </a:lnTo>
                <a:lnTo>
                  <a:pt x="259969" y="248920"/>
                </a:lnTo>
                <a:lnTo>
                  <a:pt x="255689" y="262890"/>
                </a:lnTo>
                <a:lnTo>
                  <a:pt x="251460" y="276860"/>
                </a:lnTo>
                <a:lnTo>
                  <a:pt x="247281" y="290830"/>
                </a:lnTo>
                <a:lnTo>
                  <a:pt x="243154" y="306070"/>
                </a:lnTo>
                <a:lnTo>
                  <a:pt x="238645" y="321310"/>
                </a:lnTo>
                <a:lnTo>
                  <a:pt x="238607" y="351790"/>
                </a:lnTo>
                <a:lnTo>
                  <a:pt x="249491" y="368300"/>
                </a:lnTo>
                <a:lnTo>
                  <a:pt x="251383" y="383540"/>
                </a:lnTo>
                <a:lnTo>
                  <a:pt x="247053" y="400050"/>
                </a:lnTo>
                <a:lnTo>
                  <a:pt x="239280" y="416560"/>
                </a:lnTo>
                <a:lnTo>
                  <a:pt x="237286" y="424180"/>
                </a:lnTo>
                <a:lnTo>
                  <a:pt x="237058" y="434340"/>
                </a:lnTo>
                <a:lnTo>
                  <a:pt x="237832" y="444500"/>
                </a:lnTo>
                <a:lnTo>
                  <a:pt x="238810" y="455930"/>
                </a:lnTo>
                <a:lnTo>
                  <a:pt x="238061" y="468630"/>
                </a:lnTo>
                <a:lnTo>
                  <a:pt x="234175" y="478790"/>
                </a:lnTo>
                <a:lnTo>
                  <a:pt x="228663" y="487680"/>
                </a:lnTo>
                <a:lnTo>
                  <a:pt x="223037" y="495300"/>
                </a:lnTo>
                <a:lnTo>
                  <a:pt x="219900" y="500380"/>
                </a:lnTo>
                <a:lnTo>
                  <a:pt x="216674" y="500380"/>
                </a:lnTo>
                <a:lnTo>
                  <a:pt x="214122" y="496570"/>
                </a:lnTo>
                <a:lnTo>
                  <a:pt x="213271" y="482600"/>
                </a:lnTo>
                <a:lnTo>
                  <a:pt x="211950" y="449580"/>
                </a:lnTo>
                <a:lnTo>
                  <a:pt x="212178" y="444500"/>
                </a:lnTo>
                <a:lnTo>
                  <a:pt x="212115" y="426720"/>
                </a:lnTo>
                <a:lnTo>
                  <a:pt x="211874" y="417830"/>
                </a:lnTo>
                <a:lnTo>
                  <a:pt x="208673" y="429260"/>
                </a:lnTo>
                <a:lnTo>
                  <a:pt x="205244" y="440690"/>
                </a:lnTo>
                <a:lnTo>
                  <a:pt x="201612" y="453390"/>
                </a:lnTo>
                <a:lnTo>
                  <a:pt x="197751" y="464820"/>
                </a:lnTo>
                <a:lnTo>
                  <a:pt x="196443" y="468769"/>
                </a:lnTo>
                <a:lnTo>
                  <a:pt x="196443" y="627380"/>
                </a:lnTo>
                <a:lnTo>
                  <a:pt x="193548" y="629920"/>
                </a:lnTo>
                <a:lnTo>
                  <a:pt x="192087" y="632460"/>
                </a:lnTo>
                <a:lnTo>
                  <a:pt x="187388" y="619760"/>
                </a:lnTo>
                <a:lnTo>
                  <a:pt x="192087" y="612140"/>
                </a:lnTo>
                <a:lnTo>
                  <a:pt x="193548" y="617220"/>
                </a:lnTo>
                <a:lnTo>
                  <a:pt x="195516" y="621030"/>
                </a:lnTo>
                <a:lnTo>
                  <a:pt x="196443" y="627380"/>
                </a:lnTo>
                <a:lnTo>
                  <a:pt x="196443" y="468769"/>
                </a:lnTo>
                <a:lnTo>
                  <a:pt x="193116" y="478790"/>
                </a:lnTo>
                <a:lnTo>
                  <a:pt x="188201" y="491490"/>
                </a:lnTo>
                <a:lnTo>
                  <a:pt x="171742" y="530860"/>
                </a:lnTo>
                <a:lnTo>
                  <a:pt x="152349" y="565150"/>
                </a:lnTo>
                <a:lnTo>
                  <a:pt x="121335" y="599440"/>
                </a:lnTo>
                <a:lnTo>
                  <a:pt x="95618" y="610870"/>
                </a:lnTo>
                <a:lnTo>
                  <a:pt x="72796" y="610870"/>
                </a:lnTo>
                <a:lnTo>
                  <a:pt x="55956" y="580390"/>
                </a:lnTo>
                <a:lnTo>
                  <a:pt x="56159" y="574040"/>
                </a:lnTo>
                <a:lnTo>
                  <a:pt x="75044" y="535940"/>
                </a:lnTo>
                <a:lnTo>
                  <a:pt x="87172" y="530860"/>
                </a:lnTo>
                <a:lnTo>
                  <a:pt x="84772" y="525780"/>
                </a:lnTo>
                <a:lnTo>
                  <a:pt x="78638" y="523240"/>
                </a:lnTo>
                <a:lnTo>
                  <a:pt x="67005" y="523240"/>
                </a:lnTo>
                <a:lnTo>
                  <a:pt x="65303" y="521970"/>
                </a:lnTo>
                <a:lnTo>
                  <a:pt x="55892" y="521970"/>
                </a:lnTo>
                <a:lnTo>
                  <a:pt x="49047" y="524510"/>
                </a:lnTo>
                <a:lnTo>
                  <a:pt x="43129" y="528320"/>
                </a:lnTo>
                <a:lnTo>
                  <a:pt x="32194" y="534670"/>
                </a:lnTo>
                <a:lnTo>
                  <a:pt x="8509" y="565150"/>
                </a:lnTo>
                <a:lnTo>
                  <a:pt x="0" y="600710"/>
                </a:lnTo>
                <a:lnTo>
                  <a:pt x="863" y="612140"/>
                </a:lnTo>
                <a:lnTo>
                  <a:pt x="23787" y="655320"/>
                </a:lnTo>
                <a:lnTo>
                  <a:pt x="63157" y="674370"/>
                </a:lnTo>
                <a:lnTo>
                  <a:pt x="80886" y="676910"/>
                </a:lnTo>
                <a:lnTo>
                  <a:pt x="91300" y="676910"/>
                </a:lnTo>
                <a:lnTo>
                  <a:pt x="143573" y="668020"/>
                </a:lnTo>
                <a:lnTo>
                  <a:pt x="160528" y="659130"/>
                </a:lnTo>
                <a:lnTo>
                  <a:pt x="163347" y="657860"/>
                </a:lnTo>
                <a:lnTo>
                  <a:pt x="164579" y="654050"/>
                </a:lnTo>
                <a:lnTo>
                  <a:pt x="165455" y="656590"/>
                </a:lnTo>
                <a:lnTo>
                  <a:pt x="168325" y="654050"/>
                </a:lnTo>
                <a:lnTo>
                  <a:pt x="171145" y="652780"/>
                </a:lnTo>
                <a:lnTo>
                  <a:pt x="173913" y="650240"/>
                </a:lnTo>
                <a:lnTo>
                  <a:pt x="173736" y="650240"/>
                </a:lnTo>
                <a:lnTo>
                  <a:pt x="175196" y="647700"/>
                </a:lnTo>
                <a:lnTo>
                  <a:pt x="177241" y="643890"/>
                </a:lnTo>
                <a:lnTo>
                  <a:pt x="177888" y="643890"/>
                </a:lnTo>
                <a:lnTo>
                  <a:pt x="179400" y="645160"/>
                </a:lnTo>
                <a:lnTo>
                  <a:pt x="180124" y="646430"/>
                </a:lnTo>
                <a:lnTo>
                  <a:pt x="183108" y="643890"/>
                </a:lnTo>
                <a:lnTo>
                  <a:pt x="190550" y="637540"/>
                </a:lnTo>
                <a:lnTo>
                  <a:pt x="196227" y="632460"/>
                </a:lnTo>
                <a:lnTo>
                  <a:pt x="200494" y="628650"/>
                </a:lnTo>
                <a:lnTo>
                  <a:pt x="209931" y="618490"/>
                </a:lnTo>
                <a:lnTo>
                  <a:pt x="215519" y="612140"/>
                </a:lnTo>
                <a:lnTo>
                  <a:pt x="216636" y="610870"/>
                </a:lnTo>
                <a:lnTo>
                  <a:pt x="242481" y="572770"/>
                </a:lnTo>
                <a:lnTo>
                  <a:pt x="262026" y="534670"/>
                </a:lnTo>
                <a:lnTo>
                  <a:pt x="264998" y="505460"/>
                </a:lnTo>
                <a:lnTo>
                  <a:pt x="265061" y="500380"/>
                </a:lnTo>
                <a:lnTo>
                  <a:pt x="265214" y="490220"/>
                </a:lnTo>
                <a:lnTo>
                  <a:pt x="268084" y="486410"/>
                </a:lnTo>
                <a:lnTo>
                  <a:pt x="269214" y="486410"/>
                </a:lnTo>
                <a:lnTo>
                  <a:pt x="272440" y="487680"/>
                </a:lnTo>
                <a:lnTo>
                  <a:pt x="277558" y="490220"/>
                </a:lnTo>
                <a:lnTo>
                  <a:pt x="277850" y="494030"/>
                </a:lnTo>
                <a:lnTo>
                  <a:pt x="277964" y="496570"/>
                </a:lnTo>
                <a:lnTo>
                  <a:pt x="281749" y="486410"/>
                </a:lnTo>
                <a:lnTo>
                  <a:pt x="285381" y="476250"/>
                </a:lnTo>
                <a:lnTo>
                  <a:pt x="288848" y="466090"/>
                </a:lnTo>
                <a:lnTo>
                  <a:pt x="292150" y="457200"/>
                </a:lnTo>
                <a:lnTo>
                  <a:pt x="299758" y="436880"/>
                </a:lnTo>
                <a:lnTo>
                  <a:pt x="308216" y="417830"/>
                </a:lnTo>
                <a:lnTo>
                  <a:pt x="317512" y="396240"/>
                </a:lnTo>
                <a:lnTo>
                  <a:pt x="338442" y="354330"/>
                </a:lnTo>
                <a:lnTo>
                  <a:pt x="349681" y="334010"/>
                </a:lnTo>
                <a:lnTo>
                  <a:pt x="356552" y="321310"/>
                </a:lnTo>
                <a:lnTo>
                  <a:pt x="361365" y="312420"/>
                </a:lnTo>
                <a:lnTo>
                  <a:pt x="373507" y="292100"/>
                </a:lnTo>
                <a:lnTo>
                  <a:pt x="377545" y="285750"/>
                </a:lnTo>
                <a:lnTo>
                  <a:pt x="381622" y="279400"/>
                </a:lnTo>
                <a:lnTo>
                  <a:pt x="385749" y="271780"/>
                </a:lnTo>
                <a:lnTo>
                  <a:pt x="385051" y="270510"/>
                </a:lnTo>
                <a:lnTo>
                  <a:pt x="384390" y="269240"/>
                </a:lnTo>
                <a:lnTo>
                  <a:pt x="382981" y="264160"/>
                </a:lnTo>
                <a:lnTo>
                  <a:pt x="383679" y="260350"/>
                </a:lnTo>
                <a:lnTo>
                  <a:pt x="383794" y="248920"/>
                </a:lnTo>
                <a:lnTo>
                  <a:pt x="383908" y="247650"/>
                </a:lnTo>
                <a:lnTo>
                  <a:pt x="384530" y="238760"/>
                </a:lnTo>
                <a:lnTo>
                  <a:pt x="386295" y="227330"/>
                </a:lnTo>
                <a:lnTo>
                  <a:pt x="388747" y="224790"/>
                </a:lnTo>
                <a:lnTo>
                  <a:pt x="390271" y="222250"/>
                </a:lnTo>
                <a:lnTo>
                  <a:pt x="391782" y="224790"/>
                </a:lnTo>
                <a:lnTo>
                  <a:pt x="394411" y="227330"/>
                </a:lnTo>
                <a:lnTo>
                  <a:pt x="395719" y="242570"/>
                </a:lnTo>
                <a:lnTo>
                  <a:pt x="396163" y="248920"/>
                </a:lnTo>
                <a:lnTo>
                  <a:pt x="396468" y="255270"/>
                </a:lnTo>
                <a:lnTo>
                  <a:pt x="403529" y="245110"/>
                </a:lnTo>
                <a:lnTo>
                  <a:pt x="410679" y="233680"/>
                </a:lnTo>
                <a:lnTo>
                  <a:pt x="418820" y="222250"/>
                </a:lnTo>
                <a:lnTo>
                  <a:pt x="425208" y="213360"/>
                </a:lnTo>
                <a:lnTo>
                  <a:pt x="438721" y="194310"/>
                </a:lnTo>
                <a:lnTo>
                  <a:pt x="465912" y="161290"/>
                </a:lnTo>
                <a:lnTo>
                  <a:pt x="493255" y="133350"/>
                </a:lnTo>
                <a:lnTo>
                  <a:pt x="533539" y="101600"/>
                </a:lnTo>
                <a:lnTo>
                  <a:pt x="571538" y="85090"/>
                </a:lnTo>
                <a:lnTo>
                  <a:pt x="591578" y="85090"/>
                </a:lnTo>
                <a:lnTo>
                  <a:pt x="607479" y="123190"/>
                </a:lnTo>
                <a:lnTo>
                  <a:pt x="606082" y="137160"/>
                </a:lnTo>
                <a:lnTo>
                  <a:pt x="593432" y="189230"/>
                </a:lnTo>
                <a:lnTo>
                  <a:pt x="578485" y="232410"/>
                </a:lnTo>
                <a:lnTo>
                  <a:pt x="558825" y="283210"/>
                </a:lnTo>
                <a:lnTo>
                  <a:pt x="534885" y="337820"/>
                </a:lnTo>
                <a:lnTo>
                  <a:pt x="514972" y="384810"/>
                </a:lnTo>
                <a:lnTo>
                  <a:pt x="500138" y="422236"/>
                </a:lnTo>
                <a:lnTo>
                  <a:pt x="500138" y="656590"/>
                </a:lnTo>
                <a:lnTo>
                  <a:pt x="497230" y="659130"/>
                </a:lnTo>
                <a:lnTo>
                  <a:pt x="495769" y="661670"/>
                </a:lnTo>
                <a:lnTo>
                  <a:pt x="491070" y="648970"/>
                </a:lnTo>
                <a:lnTo>
                  <a:pt x="492848" y="646430"/>
                </a:lnTo>
                <a:lnTo>
                  <a:pt x="495769" y="641350"/>
                </a:lnTo>
                <a:lnTo>
                  <a:pt x="497230" y="646430"/>
                </a:lnTo>
                <a:lnTo>
                  <a:pt x="499198" y="650240"/>
                </a:lnTo>
                <a:lnTo>
                  <a:pt x="500138" y="656590"/>
                </a:lnTo>
                <a:lnTo>
                  <a:pt x="500138" y="422236"/>
                </a:lnTo>
                <a:lnTo>
                  <a:pt x="498360" y="426720"/>
                </a:lnTo>
                <a:lnTo>
                  <a:pt x="485076" y="464820"/>
                </a:lnTo>
                <a:lnTo>
                  <a:pt x="468071" y="530860"/>
                </a:lnTo>
                <a:lnTo>
                  <a:pt x="461873" y="581660"/>
                </a:lnTo>
                <a:lnTo>
                  <a:pt x="461822" y="584200"/>
                </a:lnTo>
                <a:lnTo>
                  <a:pt x="462508" y="604520"/>
                </a:lnTo>
                <a:lnTo>
                  <a:pt x="478447" y="651510"/>
                </a:lnTo>
                <a:lnTo>
                  <a:pt x="512635" y="674370"/>
                </a:lnTo>
                <a:lnTo>
                  <a:pt x="527075" y="678180"/>
                </a:lnTo>
                <a:lnTo>
                  <a:pt x="542975" y="678180"/>
                </a:lnTo>
                <a:lnTo>
                  <a:pt x="560527" y="676910"/>
                </a:lnTo>
                <a:lnTo>
                  <a:pt x="577253" y="673100"/>
                </a:lnTo>
                <a:lnTo>
                  <a:pt x="593128" y="665480"/>
                </a:lnTo>
                <a:lnTo>
                  <a:pt x="598754" y="661670"/>
                </a:lnTo>
                <a:lnTo>
                  <a:pt x="608152" y="655320"/>
                </a:lnTo>
                <a:lnTo>
                  <a:pt x="648195" y="615950"/>
                </a:lnTo>
                <a:lnTo>
                  <a:pt x="670636" y="584200"/>
                </a:lnTo>
                <a:lnTo>
                  <a:pt x="697687" y="535940"/>
                </a:lnTo>
                <a:lnTo>
                  <a:pt x="698563" y="523240"/>
                </a:lnTo>
                <a:lnTo>
                  <a:pt x="698919" y="520065"/>
                </a:lnTo>
                <a:lnTo>
                  <a:pt x="698563" y="523557"/>
                </a:lnTo>
                <a:lnTo>
                  <a:pt x="697687" y="536257"/>
                </a:lnTo>
                <a:lnTo>
                  <a:pt x="697611" y="540067"/>
                </a:lnTo>
                <a:lnTo>
                  <a:pt x="697738" y="560387"/>
                </a:lnTo>
                <a:lnTo>
                  <a:pt x="704253" y="602297"/>
                </a:lnTo>
                <a:lnTo>
                  <a:pt x="719366" y="637857"/>
                </a:lnTo>
                <a:lnTo>
                  <a:pt x="761428" y="672147"/>
                </a:lnTo>
                <a:lnTo>
                  <a:pt x="790067" y="678497"/>
                </a:lnTo>
                <a:lnTo>
                  <a:pt x="811771" y="678497"/>
                </a:lnTo>
                <a:lnTo>
                  <a:pt x="848779" y="668337"/>
                </a:lnTo>
                <a:lnTo>
                  <a:pt x="884034" y="646747"/>
                </a:lnTo>
                <a:lnTo>
                  <a:pt x="891032" y="640397"/>
                </a:lnTo>
                <a:lnTo>
                  <a:pt x="895235" y="636587"/>
                </a:lnTo>
                <a:lnTo>
                  <a:pt x="906170" y="626427"/>
                </a:lnTo>
                <a:lnTo>
                  <a:pt x="908596" y="623887"/>
                </a:lnTo>
                <a:lnTo>
                  <a:pt x="910983" y="621347"/>
                </a:lnTo>
                <a:lnTo>
                  <a:pt x="913333" y="618807"/>
                </a:lnTo>
                <a:lnTo>
                  <a:pt x="913041" y="617537"/>
                </a:lnTo>
                <a:lnTo>
                  <a:pt x="915949" y="614997"/>
                </a:lnTo>
                <a:lnTo>
                  <a:pt x="917409" y="612457"/>
                </a:lnTo>
                <a:lnTo>
                  <a:pt x="918057" y="613727"/>
                </a:lnTo>
                <a:lnTo>
                  <a:pt x="925322" y="606107"/>
                </a:lnTo>
                <a:lnTo>
                  <a:pt x="932357" y="597217"/>
                </a:lnTo>
                <a:lnTo>
                  <a:pt x="939165" y="588327"/>
                </a:lnTo>
                <a:lnTo>
                  <a:pt x="945730" y="579437"/>
                </a:lnTo>
                <a:lnTo>
                  <a:pt x="953401" y="580707"/>
                </a:lnTo>
                <a:lnTo>
                  <a:pt x="975575" y="580707"/>
                </a:lnTo>
                <a:lnTo>
                  <a:pt x="983208" y="579437"/>
                </a:lnTo>
                <a:lnTo>
                  <a:pt x="1026922" y="559117"/>
                </a:lnTo>
                <a:lnTo>
                  <a:pt x="1048321" y="537527"/>
                </a:lnTo>
                <a:lnTo>
                  <a:pt x="1049451" y="536257"/>
                </a:lnTo>
                <a:lnTo>
                  <a:pt x="1069619" y="500697"/>
                </a:lnTo>
                <a:lnTo>
                  <a:pt x="1073962" y="491807"/>
                </a:lnTo>
                <a:lnTo>
                  <a:pt x="1070635" y="498157"/>
                </a:lnTo>
                <a:lnTo>
                  <a:pt x="1067104" y="500697"/>
                </a:lnTo>
                <a:lnTo>
                  <a:pt x="1062570" y="500697"/>
                </a:lnTo>
                <a:lnTo>
                  <a:pt x="1056462" y="499427"/>
                </a:lnTo>
                <a:lnTo>
                  <a:pt x="1055712" y="494347"/>
                </a:lnTo>
                <a:lnTo>
                  <a:pt x="1055801" y="494131"/>
                </a:lnTo>
                <a:lnTo>
                  <a:pt x="1056474" y="498830"/>
                </a:lnTo>
                <a:lnTo>
                  <a:pt x="1062151" y="499719"/>
                </a:lnTo>
                <a:lnTo>
                  <a:pt x="1062990" y="499821"/>
                </a:lnTo>
                <a:lnTo>
                  <a:pt x="1067117" y="499821"/>
                </a:lnTo>
                <a:lnTo>
                  <a:pt x="1070635" y="497141"/>
                </a:lnTo>
                <a:lnTo>
                  <a:pt x="1075309" y="489610"/>
                </a:lnTo>
                <a:lnTo>
                  <a:pt x="1076617" y="487019"/>
                </a:lnTo>
                <a:lnTo>
                  <a:pt x="1077887" y="483997"/>
                </a:lnTo>
                <a:lnTo>
                  <a:pt x="1109357" y="410273"/>
                </a:lnTo>
                <a:lnTo>
                  <a:pt x="1148918" y="422414"/>
                </a:lnTo>
                <a:lnTo>
                  <a:pt x="1177112" y="424865"/>
                </a:lnTo>
                <a:lnTo>
                  <a:pt x="1179728" y="424865"/>
                </a:lnTo>
                <a:lnTo>
                  <a:pt x="1182319" y="424789"/>
                </a:lnTo>
                <a:lnTo>
                  <a:pt x="1184871" y="424662"/>
                </a:lnTo>
                <a:lnTo>
                  <a:pt x="1175816" y="440956"/>
                </a:lnTo>
                <a:lnTo>
                  <a:pt x="1160094" y="476910"/>
                </a:lnTo>
                <a:lnTo>
                  <a:pt x="1147775" y="516610"/>
                </a:lnTo>
                <a:lnTo>
                  <a:pt x="1140587" y="555498"/>
                </a:lnTo>
                <a:lnTo>
                  <a:pt x="1138986" y="592759"/>
                </a:lnTo>
                <a:lnTo>
                  <a:pt x="1140587" y="609409"/>
                </a:lnTo>
                <a:lnTo>
                  <a:pt x="1155877" y="652767"/>
                </a:lnTo>
                <a:lnTo>
                  <a:pt x="1190269" y="674585"/>
                </a:lnTo>
                <a:lnTo>
                  <a:pt x="1200378" y="676490"/>
                </a:lnTo>
                <a:lnTo>
                  <a:pt x="1205344" y="676490"/>
                </a:lnTo>
                <a:lnTo>
                  <a:pt x="1242047" y="664667"/>
                </a:lnTo>
                <a:lnTo>
                  <a:pt x="1260233" y="651662"/>
                </a:lnTo>
                <a:lnTo>
                  <a:pt x="1261148" y="650951"/>
                </a:lnTo>
                <a:lnTo>
                  <a:pt x="1295717" y="613092"/>
                </a:lnTo>
                <a:lnTo>
                  <a:pt x="1318145" y="578497"/>
                </a:lnTo>
                <a:lnTo>
                  <a:pt x="1339164" y="540931"/>
                </a:lnTo>
                <a:lnTo>
                  <a:pt x="1346060" y="527202"/>
                </a:lnTo>
                <a:lnTo>
                  <a:pt x="1346161" y="533400"/>
                </a:lnTo>
                <a:lnTo>
                  <a:pt x="1349629" y="572770"/>
                </a:lnTo>
                <a:lnTo>
                  <a:pt x="1362443" y="622300"/>
                </a:lnTo>
                <a:lnTo>
                  <a:pt x="1373733" y="643890"/>
                </a:lnTo>
                <a:lnTo>
                  <a:pt x="1372057" y="637540"/>
                </a:lnTo>
                <a:lnTo>
                  <a:pt x="1371968" y="629920"/>
                </a:lnTo>
                <a:lnTo>
                  <a:pt x="1373479" y="622300"/>
                </a:lnTo>
                <a:lnTo>
                  <a:pt x="1376641" y="615950"/>
                </a:lnTo>
                <a:lnTo>
                  <a:pt x="1381023" y="615950"/>
                </a:lnTo>
                <a:lnTo>
                  <a:pt x="1384833" y="622300"/>
                </a:lnTo>
                <a:lnTo>
                  <a:pt x="1386179" y="631190"/>
                </a:lnTo>
                <a:lnTo>
                  <a:pt x="1385023" y="641350"/>
                </a:lnTo>
                <a:lnTo>
                  <a:pt x="1381328" y="648970"/>
                </a:lnTo>
                <a:lnTo>
                  <a:pt x="1377022" y="648970"/>
                </a:lnTo>
                <a:lnTo>
                  <a:pt x="1388859" y="661670"/>
                </a:lnTo>
                <a:lnTo>
                  <a:pt x="1402727" y="671830"/>
                </a:lnTo>
                <a:lnTo>
                  <a:pt x="1418640" y="676910"/>
                </a:lnTo>
                <a:lnTo>
                  <a:pt x="1436585" y="678180"/>
                </a:lnTo>
                <a:lnTo>
                  <a:pt x="1447228" y="678180"/>
                </a:lnTo>
                <a:lnTo>
                  <a:pt x="1487043" y="664210"/>
                </a:lnTo>
                <a:lnTo>
                  <a:pt x="1522945" y="635000"/>
                </a:lnTo>
                <a:lnTo>
                  <a:pt x="1524127" y="633730"/>
                </a:lnTo>
                <a:lnTo>
                  <a:pt x="1531213" y="626110"/>
                </a:lnTo>
                <a:lnTo>
                  <a:pt x="1560982" y="585470"/>
                </a:lnTo>
                <a:lnTo>
                  <a:pt x="1574126" y="565150"/>
                </a:lnTo>
                <a:lnTo>
                  <a:pt x="1570456" y="584200"/>
                </a:lnTo>
                <a:lnTo>
                  <a:pt x="1568399" y="603250"/>
                </a:lnTo>
                <a:lnTo>
                  <a:pt x="1568208" y="610870"/>
                </a:lnTo>
                <a:lnTo>
                  <a:pt x="1568094" y="621030"/>
                </a:lnTo>
                <a:lnTo>
                  <a:pt x="1569186" y="633730"/>
                </a:lnTo>
                <a:lnTo>
                  <a:pt x="1571599" y="646430"/>
                </a:lnTo>
                <a:lnTo>
                  <a:pt x="1574812" y="656590"/>
                </a:lnTo>
                <a:lnTo>
                  <a:pt x="1578800" y="665480"/>
                </a:lnTo>
                <a:lnTo>
                  <a:pt x="1583563" y="670560"/>
                </a:lnTo>
                <a:lnTo>
                  <a:pt x="1587627" y="675640"/>
                </a:lnTo>
                <a:lnTo>
                  <a:pt x="1592008" y="676910"/>
                </a:lnTo>
                <a:lnTo>
                  <a:pt x="1603375" y="676910"/>
                </a:lnTo>
                <a:lnTo>
                  <a:pt x="1629867" y="640080"/>
                </a:lnTo>
                <a:lnTo>
                  <a:pt x="1639112" y="614680"/>
                </a:lnTo>
                <a:lnTo>
                  <a:pt x="1648701" y="591820"/>
                </a:lnTo>
                <a:lnTo>
                  <a:pt x="1649768" y="589280"/>
                </a:lnTo>
                <a:lnTo>
                  <a:pt x="1658010" y="572770"/>
                </a:lnTo>
                <a:lnTo>
                  <a:pt x="1661820" y="565150"/>
                </a:lnTo>
                <a:lnTo>
                  <a:pt x="1663839" y="561340"/>
                </a:lnTo>
                <a:lnTo>
                  <a:pt x="1673923" y="542290"/>
                </a:lnTo>
                <a:lnTo>
                  <a:pt x="1696796" y="505460"/>
                </a:lnTo>
                <a:lnTo>
                  <a:pt x="1715084" y="478790"/>
                </a:lnTo>
                <a:lnTo>
                  <a:pt x="1718767" y="473710"/>
                </a:lnTo>
                <a:lnTo>
                  <a:pt x="1724367" y="466090"/>
                </a:lnTo>
                <a:lnTo>
                  <a:pt x="1733702" y="453390"/>
                </a:lnTo>
                <a:lnTo>
                  <a:pt x="1748650" y="434340"/>
                </a:lnTo>
                <a:lnTo>
                  <a:pt x="1749793" y="433070"/>
                </a:lnTo>
                <a:lnTo>
                  <a:pt x="1753184" y="429260"/>
                </a:lnTo>
                <a:lnTo>
                  <a:pt x="1763382" y="417830"/>
                </a:lnTo>
                <a:lnTo>
                  <a:pt x="1792147" y="391160"/>
                </a:lnTo>
                <a:lnTo>
                  <a:pt x="1828304" y="369570"/>
                </a:lnTo>
                <a:lnTo>
                  <a:pt x="1837550" y="368300"/>
                </a:lnTo>
                <a:lnTo>
                  <a:pt x="1836331" y="373380"/>
                </a:lnTo>
                <a:lnTo>
                  <a:pt x="1834083" y="379730"/>
                </a:lnTo>
                <a:lnTo>
                  <a:pt x="1830793" y="388620"/>
                </a:lnTo>
                <a:lnTo>
                  <a:pt x="1828215" y="394970"/>
                </a:lnTo>
                <a:lnTo>
                  <a:pt x="1825409" y="402590"/>
                </a:lnTo>
                <a:lnTo>
                  <a:pt x="1822373" y="410210"/>
                </a:lnTo>
                <a:lnTo>
                  <a:pt x="1821141" y="413283"/>
                </a:lnTo>
                <a:lnTo>
                  <a:pt x="1821141" y="571500"/>
                </a:lnTo>
                <a:lnTo>
                  <a:pt x="1818208" y="574040"/>
                </a:lnTo>
                <a:lnTo>
                  <a:pt x="1815388" y="576580"/>
                </a:lnTo>
                <a:lnTo>
                  <a:pt x="1812290" y="577850"/>
                </a:lnTo>
                <a:lnTo>
                  <a:pt x="1811058" y="577850"/>
                </a:lnTo>
                <a:lnTo>
                  <a:pt x="1809356" y="574040"/>
                </a:lnTo>
                <a:lnTo>
                  <a:pt x="1807959" y="571500"/>
                </a:lnTo>
                <a:lnTo>
                  <a:pt x="1810880" y="570230"/>
                </a:lnTo>
                <a:lnTo>
                  <a:pt x="1813699" y="566420"/>
                </a:lnTo>
                <a:lnTo>
                  <a:pt x="1816811" y="565150"/>
                </a:lnTo>
                <a:lnTo>
                  <a:pt x="1818030" y="565150"/>
                </a:lnTo>
                <a:lnTo>
                  <a:pt x="1819732" y="570230"/>
                </a:lnTo>
                <a:lnTo>
                  <a:pt x="1821141" y="571500"/>
                </a:lnTo>
                <a:lnTo>
                  <a:pt x="1821141" y="413283"/>
                </a:lnTo>
                <a:lnTo>
                  <a:pt x="1815744" y="426720"/>
                </a:lnTo>
                <a:lnTo>
                  <a:pt x="1805622" y="453390"/>
                </a:lnTo>
                <a:lnTo>
                  <a:pt x="1802345" y="462280"/>
                </a:lnTo>
                <a:lnTo>
                  <a:pt x="1799234" y="469900"/>
                </a:lnTo>
                <a:lnTo>
                  <a:pt x="1796275" y="478790"/>
                </a:lnTo>
                <a:lnTo>
                  <a:pt x="1794014" y="484987"/>
                </a:lnTo>
                <a:lnTo>
                  <a:pt x="1794014" y="598170"/>
                </a:lnTo>
                <a:lnTo>
                  <a:pt x="1793900" y="601980"/>
                </a:lnTo>
                <a:lnTo>
                  <a:pt x="1790001" y="607060"/>
                </a:lnTo>
                <a:lnTo>
                  <a:pt x="1787804" y="612140"/>
                </a:lnTo>
                <a:lnTo>
                  <a:pt x="1785607" y="607060"/>
                </a:lnTo>
                <a:lnTo>
                  <a:pt x="1783067" y="601980"/>
                </a:lnTo>
                <a:lnTo>
                  <a:pt x="1780527" y="594360"/>
                </a:lnTo>
                <a:lnTo>
                  <a:pt x="1781213" y="590550"/>
                </a:lnTo>
                <a:lnTo>
                  <a:pt x="1781327" y="579120"/>
                </a:lnTo>
                <a:lnTo>
                  <a:pt x="1782064" y="568960"/>
                </a:lnTo>
                <a:lnTo>
                  <a:pt x="1783816" y="556260"/>
                </a:lnTo>
                <a:lnTo>
                  <a:pt x="1786293" y="554990"/>
                </a:lnTo>
                <a:lnTo>
                  <a:pt x="1787804" y="552450"/>
                </a:lnTo>
                <a:lnTo>
                  <a:pt x="1789315" y="554990"/>
                </a:lnTo>
                <a:lnTo>
                  <a:pt x="1791931" y="556260"/>
                </a:lnTo>
                <a:lnTo>
                  <a:pt x="1793659" y="577850"/>
                </a:lnTo>
                <a:lnTo>
                  <a:pt x="1793925" y="584200"/>
                </a:lnTo>
                <a:lnTo>
                  <a:pt x="1794014" y="598170"/>
                </a:lnTo>
                <a:lnTo>
                  <a:pt x="1794014" y="484987"/>
                </a:lnTo>
                <a:lnTo>
                  <a:pt x="1782140" y="527050"/>
                </a:lnTo>
                <a:lnTo>
                  <a:pt x="1773212" y="580390"/>
                </a:lnTo>
                <a:lnTo>
                  <a:pt x="1772704" y="599440"/>
                </a:lnTo>
                <a:lnTo>
                  <a:pt x="1773212" y="610870"/>
                </a:lnTo>
                <a:lnTo>
                  <a:pt x="1775053" y="624840"/>
                </a:lnTo>
                <a:lnTo>
                  <a:pt x="1776704" y="632460"/>
                </a:lnTo>
                <a:lnTo>
                  <a:pt x="1779092" y="640080"/>
                </a:lnTo>
                <a:lnTo>
                  <a:pt x="1782216" y="647700"/>
                </a:lnTo>
                <a:lnTo>
                  <a:pt x="1782546" y="638810"/>
                </a:lnTo>
                <a:lnTo>
                  <a:pt x="1786128" y="633730"/>
                </a:lnTo>
                <a:lnTo>
                  <a:pt x="1786559" y="633730"/>
                </a:lnTo>
                <a:lnTo>
                  <a:pt x="1789391" y="637540"/>
                </a:lnTo>
                <a:lnTo>
                  <a:pt x="1793532" y="641350"/>
                </a:lnTo>
                <a:lnTo>
                  <a:pt x="1794675" y="650240"/>
                </a:lnTo>
                <a:lnTo>
                  <a:pt x="1794751" y="655320"/>
                </a:lnTo>
                <a:lnTo>
                  <a:pt x="1794535" y="665480"/>
                </a:lnTo>
                <a:lnTo>
                  <a:pt x="1802015" y="670560"/>
                </a:lnTo>
                <a:lnTo>
                  <a:pt x="1810626" y="675640"/>
                </a:lnTo>
                <a:lnTo>
                  <a:pt x="1820379" y="678180"/>
                </a:lnTo>
                <a:lnTo>
                  <a:pt x="1842198" y="678180"/>
                </a:lnTo>
                <a:lnTo>
                  <a:pt x="1863331" y="673100"/>
                </a:lnTo>
                <a:lnTo>
                  <a:pt x="1873516" y="668020"/>
                </a:lnTo>
                <a:lnTo>
                  <a:pt x="1873516" y="652780"/>
                </a:lnTo>
                <a:lnTo>
                  <a:pt x="1881085" y="652780"/>
                </a:lnTo>
                <a:lnTo>
                  <a:pt x="1884133" y="655320"/>
                </a:lnTo>
                <a:lnTo>
                  <a:pt x="1885581" y="660400"/>
                </a:lnTo>
                <a:lnTo>
                  <a:pt x="1888172" y="659130"/>
                </a:lnTo>
                <a:lnTo>
                  <a:pt x="1890737" y="656590"/>
                </a:lnTo>
                <a:lnTo>
                  <a:pt x="1893290" y="655320"/>
                </a:lnTo>
                <a:lnTo>
                  <a:pt x="1907311" y="642620"/>
                </a:lnTo>
                <a:lnTo>
                  <a:pt x="1920595" y="628650"/>
                </a:lnTo>
                <a:lnTo>
                  <a:pt x="1933155" y="614680"/>
                </a:lnTo>
                <a:lnTo>
                  <a:pt x="1944966" y="598170"/>
                </a:lnTo>
                <a:lnTo>
                  <a:pt x="1954428" y="585470"/>
                </a:lnTo>
                <a:lnTo>
                  <a:pt x="1963280" y="571500"/>
                </a:lnTo>
                <a:lnTo>
                  <a:pt x="1971522" y="557530"/>
                </a:lnTo>
                <a:lnTo>
                  <a:pt x="1979142" y="543560"/>
                </a:lnTo>
                <a:lnTo>
                  <a:pt x="1980095" y="529590"/>
                </a:lnTo>
                <a:lnTo>
                  <a:pt x="1981898" y="515620"/>
                </a:lnTo>
                <a:lnTo>
                  <a:pt x="1984552" y="501650"/>
                </a:lnTo>
                <a:lnTo>
                  <a:pt x="1988070" y="487680"/>
                </a:lnTo>
                <a:close/>
              </a:path>
              <a:path w="3030854" h="678814">
                <a:moveTo>
                  <a:pt x="2203589" y="621284"/>
                </a:moveTo>
                <a:close/>
              </a:path>
              <a:path w="3030854" h="678814">
                <a:moveTo>
                  <a:pt x="2244737" y="622554"/>
                </a:moveTo>
                <a:lnTo>
                  <a:pt x="2208733" y="622554"/>
                </a:lnTo>
                <a:lnTo>
                  <a:pt x="2204313" y="622554"/>
                </a:lnTo>
                <a:lnTo>
                  <a:pt x="2203513" y="622554"/>
                </a:lnTo>
                <a:lnTo>
                  <a:pt x="2203145" y="628904"/>
                </a:lnTo>
                <a:lnTo>
                  <a:pt x="2203297" y="636524"/>
                </a:lnTo>
                <a:lnTo>
                  <a:pt x="2203869" y="646684"/>
                </a:lnTo>
                <a:lnTo>
                  <a:pt x="2204123" y="651764"/>
                </a:lnTo>
                <a:lnTo>
                  <a:pt x="2210752" y="646684"/>
                </a:lnTo>
                <a:lnTo>
                  <a:pt x="2223884" y="639064"/>
                </a:lnTo>
                <a:lnTo>
                  <a:pt x="2230399" y="633984"/>
                </a:lnTo>
                <a:lnTo>
                  <a:pt x="2244737" y="622554"/>
                </a:lnTo>
                <a:close/>
              </a:path>
              <a:path w="3030854" h="678814">
                <a:moveTo>
                  <a:pt x="2339517" y="484124"/>
                </a:moveTo>
                <a:lnTo>
                  <a:pt x="2339200" y="484124"/>
                </a:lnTo>
                <a:lnTo>
                  <a:pt x="2334336" y="495960"/>
                </a:lnTo>
                <a:lnTo>
                  <a:pt x="2334730" y="495554"/>
                </a:lnTo>
                <a:lnTo>
                  <a:pt x="2339517" y="484124"/>
                </a:lnTo>
                <a:close/>
              </a:path>
              <a:path w="3030854" h="678814">
                <a:moveTo>
                  <a:pt x="2604376" y="493991"/>
                </a:moveTo>
                <a:lnTo>
                  <a:pt x="2580119" y="537489"/>
                </a:lnTo>
                <a:lnTo>
                  <a:pt x="2551887" y="576935"/>
                </a:lnTo>
                <a:lnTo>
                  <a:pt x="2521801" y="609079"/>
                </a:lnTo>
                <a:lnTo>
                  <a:pt x="2488717" y="630859"/>
                </a:lnTo>
                <a:lnTo>
                  <a:pt x="2476855" y="633056"/>
                </a:lnTo>
                <a:lnTo>
                  <a:pt x="2473655" y="633056"/>
                </a:lnTo>
                <a:lnTo>
                  <a:pt x="2453741" y="604977"/>
                </a:lnTo>
                <a:lnTo>
                  <a:pt x="2454021" y="596607"/>
                </a:lnTo>
                <a:lnTo>
                  <a:pt x="2462746" y="555498"/>
                </a:lnTo>
                <a:lnTo>
                  <a:pt x="2475827" y="519010"/>
                </a:lnTo>
                <a:lnTo>
                  <a:pt x="2487777" y="491921"/>
                </a:lnTo>
                <a:lnTo>
                  <a:pt x="2493365" y="480402"/>
                </a:lnTo>
                <a:lnTo>
                  <a:pt x="2513673" y="442048"/>
                </a:lnTo>
                <a:lnTo>
                  <a:pt x="2531440" y="412051"/>
                </a:lnTo>
                <a:lnTo>
                  <a:pt x="2535161" y="406120"/>
                </a:lnTo>
                <a:lnTo>
                  <a:pt x="2542362" y="395300"/>
                </a:lnTo>
                <a:lnTo>
                  <a:pt x="2549550" y="385102"/>
                </a:lnTo>
                <a:lnTo>
                  <a:pt x="2553932" y="377177"/>
                </a:lnTo>
                <a:lnTo>
                  <a:pt x="2555341" y="372110"/>
                </a:lnTo>
                <a:lnTo>
                  <a:pt x="2556294" y="368693"/>
                </a:lnTo>
                <a:lnTo>
                  <a:pt x="2556637" y="359651"/>
                </a:lnTo>
                <a:lnTo>
                  <a:pt x="2542298" y="323913"/>
                </a:lnTo>
                <a:lnTo>
                  <a:pt x="2504605" y="301942"/>
                </a:lnTo>
                <a:lnTo>
                  <a:pt x="2502573" y="301866"/>
                </a:lnTo>
                <a:lnTo>
                  <a:pt x="2494470" y="303187"/>
                </a:lnTo>
                <a:lnTo>
                  <a:pt x="2486850" y="307174"/>
                </a:lnTo>
                <a:lnTo>
                  <a:pt x="2479751" y="313804"/>
                </a:lnTo>
                <a:lnTo>
                  <a:pt x="2473134" y="323075"/>
                </a:lnTo>
                <a:lnTo>
                  <a:pt x="2472245" y="323977"/>
                </a:lnTo>
                <a:lnTo>
                  <a:pt x="2465082" y="332968"/>
                </a:lnTo>
                <a:lnTo>
                  <a:pt x="2465082" y="479056"/>
                </a:lnTo>
                <a:lnTo>
                  <a:pt x="2460383" y="491921"/>
                </a:lnTo>
                <a:lnTo>
                  <a:pt x="2458910" y="489699"/>
                </a:lnTo>
                <a:lnTo>
                  <a:pt x="2456027" y="486994"/>
                </a:lnTo>
                <a:lnTo>
                  <a:pt x="2456954" y="480656"/>
                </a:lnTo>
                <a:lnTo>
                  <a:pt x="2458910" y="476402"/>
                </a:lnTo>
                <a:lnTo>
                  <a:pt x="2460383" y="471957"/>
                </a:lnTo>
                <a:lnTo>
                  <a:pt x="2465082" y="479056"/>
                </a:lnTo>
                <a:lnTo>
                  <a:pt x="2465082" y="332968"/>
                </a:lnTo>
                <a:lnTo>
                  <a:pt x="2464282" y="333971"/>
                </a:lnTo>
                <a:lnTo>
                  <a:pt x="2455710" y="341503"/>
                </a:lnTo>
                <a:lnTo>
                  <a:pt x="2446528" y="346557"/>
                </a:lnTo>
                <a:lnTo>
                  <a:pt x="2441651" y="347853"/>
                </a:lnTo>
                <a:lnTo>
                  <a:pt x="2441651" y="389623"/>
                </a:lnTo>
                <a:lnTo>
                  <a:pt x="2434005" y="412051"/>
                </a:lnTo>
                <a:lnTo>
                  <a:pt x="2432837" y="410273"/>
                </a:lnTo>
                <a:lnTo>
                  <a:pt x="2432507" y="409778"/>
                </a:lnTo>
                <a:lnTo>
                  <a:pt x="2430234" y="407885"/>
                </a:lnTo>
                <a:lnTo>
                  <a:pt x="2428443" y="399427"/>
                </a:lnTo>
                <a:lnTo>
                  <a:pt x="2426982" y="392912"/>
                </a:lnTo>
                <a:lnTo>
                  <a:pt x="2428481" y="381863"/>
                </a:lnTo>
                <a:lnTo>
                  <a:pt x="2431808" y="377177"/>
                </a:lnTo>
                <a:lnTo>
                  <a:pt x="2434005" y="372110"/>
                </a:lnTo>
                <a:lnTo>
                  <a:pt x="2441651" y="389623"/>
                </a:lnTo>
                <a:lnTo>
                  <a:pt x="2441651" y="347853"/>
                </a:lnTo>
                <a:lnTo>
                  <a:pt x="2436723" y="349148"/>
                </a:lnTo>
                <a:lnTo>
                  <a:pt x="2433612" y="349554"/>
                </a:lnTo>
                <a:lnTo>
                  <a:pt x="2430538" y="349770"/>
                </a:lnTo>
                <a:lnTo>
                  <a:pt x="2427503" y="349770"/>
                </a:lnTo>
                <a:lnTo>
                  <a:pt x="2420010" y="349338"/>
                </a:lnTo>
                <a:lnTo>
                  <a:pt x="2412682" y="348043"/>
                </a:lnTo>
                <a:lnTo>
                  <a:pt x="2405519" y="345871"/>
                </a:lnTo>
                <a:lnTo>
                  <a:pt x="2398522" y="342849"/>
                </a:lnTo>
                <a:lnTo>
                  <a:pt x="2401468" y="334695"/>
                </a:lnTo>
                <a:lnTo>
                  <a:pt x="2404021" y="326440"/>
                </a:lnTo>
                <a:lnTo>
                  <a:pt x="2409304" y="298005"/>
                </a:lnTo>
                <a:lnTo>
                  <a:pt x="2409329" y="295998"/>
                </a:lnTo>
                <a:lnTo>
                  <a:pt x="2408161" y="296849"/>
                </a:lnTo>
                <a:lnTo>
                  <a:pt x="2406980" y="297573"/>
                </a:lnTo>
                <a:lnTo>
                  <a:pt x="2405748" y="297992"/>
                </a:lnTo>
                <a:lnTo>
                  <a:pt x="2405494" y="298005"/>
                </a:lnTo>
                <a:lnTo>
                  <a:pt x="2404529" y="298005"/>
                </a:lnTo>
                <a:lnTo>
                  <a:pt x="2402814" y="293878"/>
                </a:lnTo>
                <a:lnTo>
                  <a:pt x="2401405" y="291744"/>
                </a:lnTo>
                <a:lnTo>
                  <a:pt x="2403830" y="289902"/>
                </a:lnTo>
                <a:lnTo>
                  <a:pt x="2406192" y="287540"/>
                </a:lnTo>
                <a:lnTo>
                  <a:pt x="2408694" y="286194"/>
                </a:lnTo>
                <a:lnTo>
                  <a:pt x="2408326" y="283578"/>
                </a:lnTo>
                <a:lnTo>
                  <a:pt x="2407780" y="281038"/>
                </a:lnTo>
                <a:lnTo>
                  <a:pt x="2380107" y="251574"/>
                </a:lnTo>
                <a:lnTo>
                  <a:pt x="2365565" y="249923"/>
                </a:lnTo>
                <a:lnTo>
                  <a:pt x="2363178" y="249923"/>
                </a:lnTo>
                <a:lnTo>
                  <a:pt x="2325433" y="262890"/>
                </a:lnTo>
                <a:lnTo>
                  <a:pt x="2305837" y="301447"/>
                </a:lnTo>
                <a:lnTo>
                  <a:pt x="2305062" y="313804"/>
                </a:lnTo>
                <a:lnTo>
                  <a:pt x="2305837" y="325348"/>
                </a:lnTo>
                <a:lnTo>
                  <a:pt x="2318054" y="362178"/>
                </a:lnTo>
                <a:lnTo>
                  <a:pt x="2344940" y="394462"/>
                </a:lnTo>
                <a:lnTo>
                  <a:pt x="2357158" y="403085"/>
                </a:lnTo>
                <a:lnTo>
                  <a:pt x="2321204" y="483997"/>
                </a:lnTo>
                <a:lnTo>
                  <a:pt x="2299512" y="522224"/>
                </a:lnTo>
                <a:lnTo>
                  <a:pt x="2272106" y="556514"/>
                </a:lnTo>
                <a:lnTo>
                  <a:pt x="2238070" y="583184"/>
                </a:lnTo>
                <a:lnTo>
                  <a:pt x="2196693" y="600964"/>
                </a:lnTo>
                <a:lnTo>
                  <a:pt x="2174227" y="606044"/>
                </a:lnTo>
                <a:lnTo>
                  <a:pt x="2162264" y="606044"/>
                </a:lnTo>
                <a:lnTo>
                  <a:pt x="2149805" y="607314"/>
                </a:lnTo>
                <a:lnTo>
                  <a:pt x="2136013" y="607314"/>
                </a:lnTo>
                <a:lnTo>
                  <a:pt x="2128812" y="606044"/>
                </a:lnTo>
                <a:lnTo>
                  <a:pt x="2124100" y="605523"/>
                </a:lnTo>
                <a:lnTo>
                  <a:pt x="2124100" y="661924"/>
                </a:lnTo>
                <a:lnTo>
                  <a:pt x="2115591" y="669544"/>
                </a:lnTo>
                <a:lnTo>
                  <a:pt x="2110905" y="661924"/>
                </a:lnTo>
                <a:lnTo>
                  <a:pt x="2113838" y="660654"/>
                </a:lnTo>
                <a:lnTo>
                  <a:pt x="2115718" y="658114"/>
                </a:lnTo>
                <a:lnTo>
                  <a:pt x="2116658" y="656844"/>
                </a:lnTo>
                <a:lnTo>
                  <a:pt x="2119757" y="655574"/>
                </a:lnTo>
                <a:lnTo>
                  <a:pt x="2120976" y="655574"/>
                </a:lnTo>
                <a:lnTo>
                  <a:pt x="2122690" y="660654"/>
                </a:lnTo>
                <a:lnTo>
                  <a:pt x="2124100" y="661924"/>
                </a:lnTo>
                <a:lnTo>
                  <a:pt x="2124100" y="605523"/>
                </a:lnTo>
                <a:lnTo>
                  <a:pt x="2117572" y="604774"/>
                </a:lnTo>
                <a:lnTo>
                  <a:pt x="2111273" y="602462"/>
                </a:lnTo>
                <a:lnTo>
                  <a:pt x="2111273" y="651764"/>
                </a:lnTo>
                <a:lnTo>
                  <a:pt x="2108352" y="654304"/>
                </a:lnTo>
                <a:lnTo>
                  <a:pt x="2105520" y="656844"/>
                </a:lnTo>
                <a:lnTo>
                  <a:pt x="2102421" y="658114"/>
                </a:lnTo>
                <a:lnTo>
                  <a:pt x="2101202" y="658114"/>
                </a:lnTo>
                <a:lnTo>
                  <a:pt x="2099500" y="654304"/>
                </a:lnTo>
                <a:lnTo>
                  <a:pt x="2098090" y="651764"/>
                </a:lnTo>
                <a:lnTo>
                  <a:pt x="2106587" y="644144"/>
                </a:lnTo>
                <a:lnTo>
                  <a:pt x="2111273" y="651764"/>
                </a:lnTo>
                <a:lnTo>
                  <a:pt x="2111273" y="602462"/>
                </a:lnTo>
                <a:lnTo>
                  <a:pt x="2074646" y="580644"/>
                </a:lnTo>
                <a:lnTo>
                  <a:pt x="2054872" y="546354"/>
                </a:lnTo>
                <a:lnTo>
                  <a:pt x="2053755" y="542544"/>
                </a:lnTo>
                <a:lnTo>
                  <a:pt x="2051888" y="536194"/>
                </a:lnTo>
                <a:lnTo>
                  <a:pt x="2049703" y="526034"/>
                </a:lnTo>
                <a:lnTo>
                  <a:pt x="2049221" y="522224"/>
                </a:lnTo>
                <a:lnTo>
                  <a:pt x="2048243" y="514604"/>
                </a:lnTo>
                <a:lnTo>
                  <a:pt x="2047557" y="505714"/>
                </a:lnTo>
                <a:lnTo>
                  <a:pt x="2047430" y="501904"/>
                </a:lnTo>
                <a:lnTo>
                  <a:pt x="2047341" y="493014"/>
                </a:lnTo>
                <a:lnTo>
                  <a:pt x="2047900" y="481584"/>
                </a:lnTo>
                <a:lnTo>
                  <a:pt x="2053742" y="486664"/>
                </a:lnTo>
                <a:lnTo>
                  <a:pt x="2060486" y="493014"/>
                </a:lnTo>
                <a:lnTo>
                  <a:pt x="2068131" y="499364"/>
                </a:lnTo>
                <a:lnTo>
                  <a:pt x="2105926" y="518414"/>
                </a:lnTo>
                <a:lnTo>
                  <a:pt x="2141436" y="526034"/>
                </a:lnTo>
                <a:lnTo>
                  <a:pt x="2163889" y="526034"/>
                </a:lnTo>
                <a:lnTo>
                  <a:pt x="2179015" y="523494"/>
                </a:lnTo>
                <a:lnTo>
                  <a:pt x="2194306" y="518414"/>
                </a:lnTo>
                <a:lnTo>
                  <a:pt x="2193213" y="517144"/>
                </a:lnTo>
                <a:lnTo>
                  <a:pt x="2191689" y="513334"/>
                </a:lnTo>
                <a:lnTo>
                  <a:pt x="2190407" y="512064"/>
                </a:lnTo>
                <a:lnTo>
                  <a:pt x="2193328" y="509524"/>
                </a:lnTo>
                <a:lnTo>
                  <a:pt x="2196147" y="506984"/>
                </a:lnTo>
                <a:lnTo>
                  <a:pt x="2199297" y="505714"/>
                </a:lnTo>
                <a:lnTo>
                  <a:pt x="2200478" y="505714"/>
                </a:lnTo>
                <a:lnTo>
                  <a:pt x="2202180" y="509524"/>
                </a:lnTo>
                <a:lnTo>
                  <a:pt x="2203589" y="512064"/>
                </a:lnTo>
                <a:lnTo>
                  <a:pt x="2201494" y="513334"/>
                </a:lnTo>
                <a:lnTo>
                  <a:pt x="2199462" y="515874"/>
                </a:lnTo>
                <a:lnTo>
                  <a:pt x="2197328" y="517144"/>
                </a:lnTo>
                <a:lnTo>
                  <a:pt x="2234781" y="493014"/>
                </a:lnTo>
                <a:lnTo>
                  <a:pt x="2260346" y="462534"/>
                </a:lnTo>
                <a:lnTo>
                  <a:pt x="2279408" y="425704"/>
                </a:lnTo>
                <a:lnTo>
                  <a:pt x="2290102" y="387604"/>
                </a:lnTo>
                <a:lnTo>
                  <a:pt x="2291791" y="360934"/>
                </a:lnTo>
                <a:lnTo>
                  <a:pt x="2290749" y="349504"/>
                </a:lnTo>
                <a:lnTo>
                  <a:pt x="2288425" y="338074"/>
                </a:lnTo>
                <a:lnTo>
                  <a:pt x="2288019" y="336804"/>
                </a:lnTo>
                <a:lnTo>
                  <a:pt x="2284806" y="326644"/>
                </a:lnTo>
                <a:lnTo>
                  <a:pt x="2282355" y="321678"/>
                </a:lnTo>
                <a:lnTo>
                  <a:pt x="2282355" y="343154"/>
                </a:lnTo>
                <a:lnTo>
                  <a:pt x="2277668" y="349504"/>
                </a:lnTo>
                <a:lnTo>
                  <a:pt x="2269159" y="343154"/>
                </a:lnTo>
                <a:lnTo>
                  <a:pt x="2269871" y="341884"/>
                </a:lnTo>
                <a:lnTo>
                  <a:pt x="2270569" y="340614"/>
                </a:lnTo>
                <a:lnTo>
                  <a:pt x="2272271" y="336804"/>
                </a:lnTo>
                <a:lnTo>
                  <a:pt x="2273414" y="336804"/>
                </a:lnTo>
                <a:lnTo>
                  <a:pt x="2276602" y="338074"/>
                </a:lnTo>
                <a:lnTo>
                  <a:pt x="2279421" y="340614"/>
                </a:lnTo>
                <a:lnTo>
                  <a:pt x="2282355" y="343154"/>
                </a:lnTo>
                <a:lnTo>
                  <a:pt x="2282355" y="321678"/>
                </a:lnTo>
                <a:lnTo>
                  <a:pt x="2279802" y="316484"/>
                </a:lnTo>
                <a:lnTo>
                  <a:pt x="2273338" y="306324"/>
                </a:lnTo>
                <a:lnTo>
                  <a:pt x="2269375" y="302514"/>
                </a:lnTo>
                <a:lnTo>
                  <a:pt x="2265413" y="298704"/>
                </a:lnTo>
                <a:lnTo>
                  <a:pt x="2232088" y="279654"/>
                </a:lnTo>
                <a:lnTo>
                  <a:pt x="2216658" y="275793"/>
                </a:lnTo>
                <a:lnTo>
                  <a:pt x="2216658" y="331724"/>
                </a:lnTo>
                <a:lnTo>
                  <a:pt x="2212378" y="336804"/>
                </a:lnTo>
                <a:lnTo>
                  <a:pt x="2210346" y="341503"/>
                </a:lnTo>
                <a:lnTo>
                  <a:pt x="2210346" y="357124"/>
                </a:lnTo>
                <a:lnTo>
                  <a:pt x="2210181" y="364744"/>
                </a:lnTo>
                <a:lnTo>
                  <a:pt x="2198078" y="406654"/>
                </a:lnTo>
                <a:lnTo>
                  <a:pt x="2186902" y="425704"/>
                </a:lnTo>
                <a:lnTo>
                  <a:pt x="2191169" y="432054"/>
                </a:lnTo>
                <a:lnTo>
                  <a:pt x="2191702" y="434594"/>
                </a:lnTo>
                <a:lnTo>
                  <a:pt x="2182012" y="440944"/>
                </a:lnTo>
                <a:lnTo>
                  <a:pt x="2178659" y="442214"/>
                </a:lnTo>
                <a:lnTo>
                  <a:pt x="2174011" y="442214"/>
                </a:lnTo>
                <a:lnTo>
                  <a:pt x="2169541" y="447294"/>
                </a:lnTo>
                <a:lnTo>
                  <a:pt x="2131453" y="472694"/>
                </a:lnTo>
                <a:lnTo>
                  <a:pt x="2115807" y="475234"/>
                </a:lnTo>
                <a:lnTo>
                  <a:pt x="2095246" y="475234"/>
                </a:lnTo>
                <a:lnTo>
                  <a:pt x="2056980" y="459994"/>
                </a:lnTo>
                <a:lnTo>
                  <a:pt x="2052396" y="456184"/>
                </a:lnTo>
                <a:lnTo>
                  <a:pt x="2055495" y="442214"/>
                </a:lnTo>
                <a:lnTo>
                  <a:pt x="2069477" y="402844"/>
                </a:lnTo>
                <a:lnTo>
                  <a:pt x="2090039" y="367284"/>
                </a:lnTo>
                <a:lnTo>
                  <a:pt x="2126145" y="334264"/>
                </a:lnTo>
                <a:lnTo>
                  <a:pt x="2169147" y="321564"/>
                </a:lnTo>
                <a:lnTo>
                  <a:pt x="2177554" y="321564"/>
                </a:lnTo>
                <a:lnTo>
                  <a:pt x="2181872" y="322834"/>
                </a:lnTo>
                <a:lnTo>
                  <a:pt x="2189378" y="324104"/>
                </a:lnTo>
                <a:lnTo>
                  <a:pt x="2210346" y="357124"/>
                </a:lnTo>
                <a:lnTo>
                  <a:pt x="2210346" y="341503"/>
                </a:lnTo>
                <a:lnTo>
                  <a:pt x="2210181" y="341884"/>
                </a:lnTo>
                <a:lnTo>
                  <a:pt x="2203589" y="326644"/>
                </a:lnTo>
                <a:lnTo>
                  <a:pt x="2204974" y="321564"/>
                </a:lnTo>
                <a:lnTo>
                  <a:pt x="2210181" y="302514"/>
                </a:lnTo>
                <a:lnTo>
                  <a:pt x="2211984" y="308864"/>
                </a:lnTo>
                <a:lnTo>
                  <a:pt x="2213851" y="315214"/>
                </a:lnTo>
                <a:lnTo>
                  <a:pt x="2215426" y="320294"/>
                </a:lnTo>
                <a:lnTo>
                  <a:pt x="2216327" y="326644"/>
                </a:lnTo>
                <a:lnTo>
                  <a:pt x="2216658" y="331724"/>
                </a:lnTo>
                <a:lnTo>
                  <a:pt x="2216658" y="275793"/>
                </a:lnTo>
                <a:lnTo>
                  <a:pt x="2200732" y="274574"/>
                </a:lnTo>
                <a:lnTo>
                  <a:pt x="2178659" y="274574"/>
                </a:lnTo>
                <a:lnTo>
                  <a:pt x="2132863" y="289814"/>
                </a:lnTo>
                <a:lnTo>
                  <a:pt x="2101176" y="311404"/>
                </a:lnTo>
                <a:lnTo>
                  <a:pt x="2071738" y="338074"/>
                </a:lnTo>
                <a:lnTo>
                  <a:pt x="2045093" y="369824"/>
                </a:lnTo>
                <a:lnTo>
                  <a:pt x="2021840" y="406654"/>
                </a:lnTo>
                <a:lnTo>
                  <a:pt x="2018665" y="411734"/>
                </a:lnTo>
                <a:lnTo>
                  <a:pt x="2015655" y="418084"/>
                </a:lnTo>
                <a:lnTo>
                  <a:pt x="2012823" y="423164"/>
                </a:lnTo>
                <a:lnTo>
                  <a:pt x="2014207" y="426974"/>
                </a:lnTo>
                <a:lnTo>
                  <a:pt x="2015871" y="430784"/>
                </a:lnTo>
                <a:lnTo>
                  <a:pt x="2016506" y="435864"/>
                </a:lnTo>
                <a:lnTo>
                  <a:pt x="2016734" y="437134"/>
                </a:lnTo>
                <a:lnTo>
                  <a:pt x="2016734" y="537464"/>
                </a:lnTo>
                <a:lnTo>
                  <a:pt x="2013826" y="540004"/>
                </a:lnTo>
                <a:lnTo>
                  <a:pt x="2012365" y="542544"/>
                </a:lnTo>
                <a:lnTo>
                  <a:pt x="2007679" y="528574"/>
                </a:lnTo>
                <a:lnTo>
                  <a:pt x="2012365" y="522224"/>
                </a:lnTo>
                <a:lnTo>
                  <a:pt x="2013826" y="526034"/>
                </a:lnTo>
                <a:lnTo>
                  <a:pt x="2015807" y="531114"/>
                </a:lnTo>
                <a:lnTo>
                  <a:pt x="2016734" y="537464"/>
                </a:lnTo>
                <a:lnTo>
                  <a:pt x="2016734" y="437134"/>
                </a:lnTo>
                <a:lnTo>
                  <a:pt x="2013826" y="439674"/>
                </a:lnTo>
                <a:lnTo>
                  <a:pt x="2012365" y="442214"/>
                </a:lnTo>
                <a:lnTo>
                  <a:pt x="2011222" y="438404"/>
                </a:lnTo>
                <a:lnTo>
                  <a:pt x="2009762" y="435864"/>
                </a:lnTo>
                <a:lnTo>
                  <a:pt x="2008847" y="432054"/>
                </a:lnTo>
                <a:lnTo>
                  <a:pt x="2003018" y="444754"/>
                </a:lnTo>
                <a:lnTo>
                  <a:pt x="1989023" y="484124"/>
                </a:lnTo>
                <a:lnTo>
                  <a:pt x="1980095" y="529844"/>
                </a:lnTo>
                <a:lnTo>
                  <a:pt x="1979015" y="556514"/>
                </a:lnTo>
                <a:lnTo>
                  <a:pt x="1979129" y="560324"/>
                </a:lnTo>
                <a:lnTo>
                  <a:pt x="1990013" y="608584"/>
                </a:lnTo>
                <a:lnTo>
                  <a:pt x="2016988" y="645414"/>
                </a:lnTo>
                <a:lnTo>
                  <a:pt x="2048332" y="667004"/>
                </a:lnTo>
                <a:lnTo>
                  <a:pt x="2050910" y="663194"/>
                </a:lnTo>
                <a:lnTo>
                  <a:pt x="2051926" y="661924"/>
                </a:lnTo>
                <a:lnTo>
                  <a:pt x="2052764" y="664464"/>
                </a:lnTo>
                <a:lnTo>
                  <a:pt x="2053755" y="667004"/>
                </a:lnTo>
                <a:lnTo>
                  <a:pt x="2054580" y="669544"/>
                </a:lnTo>
                <a:lnTo>
                  <a:pt x="2065134" y="673354"/>
                </a:lnTo>
                <a:lnTo>
                  <a:pt x="2076005" y="675894"/>
                </a:lnTo>
                <a:lnTo>
                  <a:pt x="2098700" y="678434"/>
                </a:lnTo>
                <a:lnTo>
                  <a:pt x="2121039" y="678434"/>
                </a:lnTo>
                <a:lnTo>
                  <a:pt x="2135022" y="677164"/>
                </a:lnTo>
                <a:lnTo>
                  <a:pt x="2163889" y="669544"/>
                </a:lnTo>
                <a:lnTo>
                  <a:pt x="2173859" y="665734"/>
                </a:lnTo>
                <a:lnTo>
                  <a:pt x="2172487" y="661924"/>
                </a:lnTo>
                <a:lnTo>
                  <a:pt x="2170468" y="658114"/>
                </a:lnTo>
                <a:lnTo>
                  <a:pt x="2166162" y="655574"/>
                </a:lnTo>
                <a:lnTo>
                  <a:pt x="2165235" y="651764"/>
                </a:lnTo>
                <a:lnTo>
                  <a:pt x="2166582" y="646684"/>
                </a:lnTo>
                <a:lnTo>
                  <a:pt x="2167991" y="644144"/>
                </a:lnTo>
                <a:lnTo>
                  <a:pt x="2168690" y="642874"/>
                </a:lnTo>
                <a:lnTo>
                  <a:pt x="2173630" y="642874"/>
                </a:lnTo>
                <a:lnTo>
                  <a:pt x="2180729" y="641604"/>
                </a:lnTo>
                <a:lnTo>
                  <a:pt x="2186787" y="636524"/>
                </a:lnTo>
                <a:lnTo>
                  <a:pt x="2192172" y="630174"/>
                </a:lnTo>
                <a:lnTo>
                  <a:pt x="2197620" y="621284"/>
                </a:lnTo>
                <a:lnTo>
                  <a:pt x="2203564" y="621284"/>
                </a:lnTo>
                <a:lnTo>
                  <a:pt x="2202815" y="620014"/>
                </a:lnTo>
                <a:lnTo>
                  <a:pt x="2203589" y="616204"/>
                </a:lnTo>
                <a:lnTo>
                  <a:pt x="2203589" y="612394"/>
                </a:lnTo>
                <a:lnTo>
                  <a:pt x="2206015" y="609854"/>
                </a:lnTo>
                <a:lnTo>
                  <a:pt x="2207818" y="607314"/>
                </a:lnTo>
                <a:lnTo>
                  <a:pt x="2209622" y="604774"/>
                </a:lnTo>
                <a:lnTo>
                  <a:pt x="2211120" y="604774"/>
                </a:lnTo>
                <a:lnTo>
                  <a:pt x="2219121" y="611124"/>
                </a:lnTo>
                <a:lnTo>
                  <a:pt x="2213711" y="617474"/>
                </a:lnTo>
                <a:lnTo>
                  <a:pt x="2209939" y="621322"/>
                </a:lnTo>
                <a:lnTo>
                  <a:pt x="2246287" y="621322"/>
                </a:lnTo>
                <a:lnTo>
                  <a:pt x="2276678" y="589534"/>
                </a:lnTo>
                <a:lnTo>
                  <a:pt x="2304719" y="552704"/>
                </a:lnTo>
                <a:lnTo>
                  <a:pt x="2328773" y="509524"/>
                </a:lnTo>
                <a:lnTo>
                  <a:pt x="2332418" y="500634"/>
                </a:lnTo>
                <a:lnTo>
                  <a:pt x="2334336" y="495960"/>
                </a:lnTo>
                <a:lnTo>
                  <a:pt x="2329904" y="500634"/>
                </a:lnTo>
                <a:lnTo>
                  <a:pt x="2323858" y="500634"/>
                </a:lnTo>
                <a:lnTo>
                  <a:pt x="2317800" y="499364"/>
                </a:lnTo>
                <a:lnTo>
                  <a:pt x="2317026" y="494284"/>
                </a:lnTo>
                <a:lnTo>
                  <a:pt x="2317089" y="494131"/>
                </a:lnTo>
                <a:lnTo>
                  <a:pt x="2317800" y="498830"/>
                </a:lnTo>
                <a:lnTo>
                  <a:pt x="2323439" y="499719"/>
                </a:lnTo>
                <a:lnTo>
                  <a:pt x="2324277" y="499821"/>
                </a:lnTo>
                <a:lnTo>
                  <a:pt x="2329904" y="499821"/>
                </a:lnTo>
                <a:lnTo>
                  <a:pt x="2334730" y="494550"/>
                </a:lnTo>
                <a:lnTo>
                  <a:pt x="2339175" y="483997"/>
                </a:lnTo>
                <a:lnTo>
                  <a:pt x="2364549" y="424548"/>
                </a:lnTo>
                <a:lnTo>
                  <a:pt x="2362517" y="422821"/>
                </a:lnTo>
                <a:lnTo>
                  <a:pt x="2361476" y="422046"/>
                </a:lnTo>
                <a:lnTo>
                  <a:pt x="2366175" y="414934"/>
                </a:lnTo>
                <a:lnTo>
                  <a:pt x="2368004" y="416458"/>
                </a:lnTo>
                <a:lnTo>
                  <a:pt x="2368651" y="414934"/>
                </a:lnTo>
                <a:lnTo>
                  <a:pt x="2370645" y="410273"/>
                </a:lnTo>
                <a:lnTo>
                  <a:pt x="2410193" y="422414"/>
                </a:lnTo>
                <a:lnTo>
                  <a:pt x="2438400" y="424865"/>
                </a:lnTo>
                <a:lnTo>
                  <a:pt x="2441016" y="424865"/>
                </a:lnTo>
                <a:lnTo>
                  <a:pt x="2443607" y="424789"/>
                </a:lnTo>
                <a:lnTo>
                  <a:pt x="2446159" y="424662"/>
                </a:lnTo>
                <a:lnTo>
                  <a:pt x="2437117" y="440956"/>
                </a:lnTo>
                <a:lnTo>
                  <a:pt x="2421382" y="476910"/>
                </a:lnTo>
                <a:lnTo>
                  <a:pt x="2409075" y="516610"/>
                </a:lnTo>
                <a:lnTo>
                  <a:pt x="2401887" y="555498"/>
                </a:lnTo>
                <a:lnTo>
                  <a:pt x="2400249" y="592442"/>
                </a:lnTo>
                <a:lnTo>
                  <a:pt x="2401887" y="609409"/>
                </a:lnTo>
                <a:lnTo>
                  <a:pt x="2417165" y="652767"/>
                </a:lnTo>
                <a:lnTo>
                  <a:pt x="2451557" y="674585"/>
                </a:lnTo>
                <a:lnTo>
                  <a:pt x="2461666" y="676490"/>
                </a:lnTo>
                <a:lnTo>
                  <a:pt x="2466632" y="676490"/>
                </a:lnTo>
                <a:lnTo>
                  <a:pt x="2503335" y="664667"/>
                </a:lnTo>
                <a:lnTo>
                  <a:pt x="2540393" y="633539"/>
                </a:lnTo>
                <a:lnTo>
                  <a:pt x="2564841" y="601764"/>
                </a:lnTo>
                <a:lnTo>
                  <a:pt x="2579103" y="573925"/>
                </a:lnTo>
                <a:lnTo>
                  <a:pt x="2580665" y="566381"/>
                </a:lnTo>
                <a:lnTo>
                  <a:pt x="2594648" y="519938"/>
                </a:lnTo>
                <a:lnTo>
                  <a:pt x="2602661" y="498424"/>
                </a:lnTo>
                <a:lnTo>
                  <a:pt x="2604376" y="493991"/>
                </a:lnTo>
                <a:close/>
              </a:path>
              <a:path w="3030854" h="678814">
                <a:moveTo>
                  <a:pt x="3022282" y="482600"/>
                </a:moveTo>
                <a:lnTo>
                  <a:pt x="3016453" y="482600"/>
                </a:lnTo>
                <a:lnTo>
                  <a:pt x="3012109" y="480060"/>
                </a:lnTo>
                <a:lnTo>
                  <a:pt x="3010141" y="474980"/>
                </a:lnTo>
                <a:lnTo>
                  <a:pt x="3010217" y="473710"/>
                </a:lnTo>
                <a:lnTo>
                  <a:pt x="3010039" y="472440"/>
                </a:lnTo>
                <a:lnTo>
                  <a:pt x="3010128" y="469900"/>
                </a:lnTo>
                <a:lnTo>
                  <a:pt x="3008007" y="474980"/>
                </a:lnTo>
                <a:lnTo>
                  <a:pt x="3005823" y="478790"/>
                </a:lnTo>
                <a:lnTo>
                  <a:pt x="3003562" y="485140"/>
                </a:lnTo>
                <a:lnTo>
                  <a:pt x="3000705" y="491490"/>
                </a:lnTo>
                <a:lnTo>
                  <a:pt x="2997784" y="496570"/>
                </a:lnTo>
                <a:lnTo>
                  <a:pt x="2994774" y="502920"/>
                </a:lnTo>
                <a:lnTo>
                  <a:pt x="2991701" y="509270"/>
                </a:lnTo>
                <a:lnTo>
                  <a:pt x="2994863" y="511810"/>
                </a:lnTo>
                <a:lnTo>
                  <a:pt x="2993466" y="514350"/>
                </a:lnTo>
                <a:lnTo>
                  <a:pt x="2991751" y="518160"/>
                </a:lnTo>
                <a:lnTo>
                  <a:pt x="2989592" y="518160"/>
                </a:lnTo>
                <a:lnTo>
                  <a:pt x="2988665" y="516890"/>
                </a:lnTo>
                <a:lnTo>
                  <a:pt x="2987751" y="516890"/>
                </a:lnTo>
                <a:lnTo>
                  <a:pt x="2983674" y="524510"/>
                </a:lnTo>
                <a:lnTo>
                  <a:pt x="2979483" y="532130"/>
                </a:lnTo>
                <a:lnTo>
                  <a:pt x="2975165" y="538480"/>
                </a:lnTo>
                <a:lnTo>
                  <a:pt x="2970746" y="546100"/>
                </a:lnTo>
                <a:lnTo>
                  <a:pt x="2961500" y="560070"/>
                </a:lnTo>
                <a:lnTo>
                  <a:pt x="2952204" y="572770"/>
                </a:lnTo>
                <a:lnTo>
                  <a:pt x="2933446" y="595630"/>
                </a:lnTo>
                <a:lnTo>
                  <a:pt x="2924111" y="604520"/>
                </a:lnTo>
                <a:lnTo>
                  <a:pt x="2915005" y="613410"/>
                </a:lnTo>
                <a:lnTo>
                  <a:pt x="2906128" y="621030"/>
                </a:lnTo>
                <a:lnTo>
                  <a:pt x="2897479" y="626110"/>
                </a:lnTo>
                <a:lnTo>
                  <a:pt x="2888932" y="632460"/>
                </a:lnTo>
                <a:lnTo>
                  <a:pt x="2881236" y="635000"/>
                </a:lnTo>
                <a:lnTo>
                  <a:pt x="2869908" y="635000"/>
                </a:lnTo>
                <a:lnTo>
                  <a:pt x="2867799" y="633730"/>
                </a:lnTo>
                <a:lnTo>
                  <a:pt x="2860014" y="631190"/>
                </a:lnTo>
                <a:lnTo>
                  <a:pt x="2856865" y="623570"/>
                </a:lnTo>
                <a:lnTo>
                  <a:pt x="2858363" y="612140"/>
                </a:lnTo>
                <a:lnTo>
                  <a:pt x="2860014" y="601980"/>
                </a:lnTo>
                <a:lnTo>
                  <a:pt x="2877070" y="552450"/>
                </a:lnTo>
                <a:lnTo>
                  <a:pt x="2897568" y="504190"/>
                </a:lnTo>
                <a:lnTo>
                  <a:pt x="2905023" y="487680"/>
                </a:lnTo>
                <a:lnTo>
                  <a:pt x="2912414" y="471170"/>
                </a:lnTo>
                <a:lnTo>
                  <a:pt x="2919641" y="454660"/>
                </a:lnTo>
                <a:lnTo>
                  <a:pt x="2926702" y="436880"/>
                </a:lnTo>
                <a:lnTo>
                  <a:pt x="2929763" y="429260"/>
                </a:lnTo>
                <a:lnTo>
                  <a:pt x="2933357" y="420370"/>
                </a:lnTo>
                <a:lnTo>
                  <a:pt x="2934741" y="416560"/>
                </a:lnTo>
                <a:lnTo>
                  <a:pt x="2939389" y="403860"/>
                </a:lnTo>
                <a:lnTo>
                  <a:pt x="2944812" y="388620"/>
                </a:lnTo>
                <a:lnTo>
                  <a:pt x="2949625" y="372110"/>
                </a:lnTo>
                <a:lnTo>
                  <a:pt x="2950641" y="368300"/>
                </a:lnTo>
                <a:lnTo>
                  <a:pt x="2952343" y="361950"/>
                </a:lnTo>
                <a:lnTo>
                  <a:pt x="2953372" y="358140"/>
                </a:lnTo>
                <a:lnTo>
                  <a:pt x="2955671" y="344170"/>
                </a:lnTo>
                <a:lnTo>
                  <a:pt x="2955760" y="342900"/>
                </a:lnTo>
                <a:lnTo>
                  <a:pt x="2956522" y="331470"/>
                </a:lnTo>
                <a:lnTo>
                  <a:pt x="2955912" y="320040"/>
                </a:lnTo>
                <a:lnTo>
                  <a:pt x="2935681" y="281940"/>
                </a:lnTo>
                <a:lnTo>
                  <a:pt x="2901277" y="271780"/>
                </a:lnTo>
                <a:lnTo>
                  <a:pt x="2895244" y="271780"/>
                </a:lnTo>
                <a:lnTo>
                  <a:pt x="2892082" y="273050"/>
                </a:lnTo>
                <a:lnTo>
                  <a:pt x="2878721" y="274320"/>
                </a:lnTo>
                <a:lnTo>
                  <a:pt x="2864764" y="279400"/>
                </a:lnTo>
                <a:lnTo>
                  <a:pt x="2862618" y="280339"/>
                </a:lnTo>
                <a:lnTo>
                  <a:pt x="2862618" y="422910"/>
                </a:lnTo>
                <a:lnTo>
                  <a:pt x="2857931" y="429260"/>
                </a:lnTo>
                <a:lnTo>
                  <a:pt x="2849435" y="422910"/>
                </a:lnTo>
                <a:lnTo>
                  <a:pt x="2850845" y="420370"/>
                </a:lnTo>
                <a:lnTo>
                  <a:pt x="2852534" y="416560"/>
                </a:lnTo>
                <a:lnTo>
                  <a:pt x="2853677" y="416560"/>
                </a:lnTo>
                <a:lnTo>
                  <a:pt x="2856877" y="417830"/>
                </a:lnTo>
                <a:lnTo>
                  <a:pt x="2859697" y="420370"/>
                </a:lnTo>
                <a:lnTo>
                  <a:pt x="2862618" y="422910"/>
                </a:lnTo>
                <a:lnTo>
                  <a:pt x="2862618" y="280339"/>
                </a:lnTo>
                <a:lnTo>
                  <a:pt x="2861094" y="281000"/>
                </a:lnTo>
                <a:lnTo>
                  <a:pt x="2861094" y="349250"/>
                </a:lnTo>
                <a:lnTo>
                  <a:pt x="2856395" y="361950"/>
                </a:lnTo>
                <a:lnTo>
                  <a:pt x="2854934" y="359410"/>
                </a:lnTo>
                <a:lnTo>
                  <a:pt x="2852026" y="356870"/>
                </a:lnTo>
                <a:lnTo>
                  <a:pt x="2852966" y="350520"/>
                </a:lnTo>
                <a:lnTo>
                  <a:pt x="2854934" y="346710"/>
                </a:lnTo>
                <a:lnTo>
                  <a:pt x="2856395" y="342900"/>
                </a:lnTo>
                <a:lnTo>
                  <a:pt x="2861094" y="349250"/>
                </a:lnTo>
                <a:lnTo>
                  <a:pt x="2861094" y="281000"/>
                </a:lnTo>
                <a:lnTo>
                  <a:pt x="2850184" y="285750"/>
                </a:lnTo>
                <a:lnTo>
                  <a:pt x="2804312" y="317500"/>
                </a:lnTo>
                <a:lnTo>
                  <a:pt x="2774315" y="349250"/>
                </a:lnTo>
                <a:lnTo>
                  <a:pt x="2738336" y="396240"/>
                </a:lnTo>
                <a:lnTo>
                  <a:pt x="2704185" y="450850"/>
                </a:lnTo>
                <a:lnTo>
                  <a:pt x="2710370" y="430530"/>
                </a:lnTo>
                <a:lnTo>
                  <a:pt x="2722054" y="389890"/>
                </a:lnTo>
                <a:lnTo>
                  <a:pt x="2732722" y="350520"/>
                </a:lnTo>
                <a:lnTo>
                  <a:pt x="2745549" y="299720"/>
                </a:lnTo>
                <a:lnTo>
                  <a:pt x="2747784" y="278130"/>
                </a:lnTo>
                <a:lnTo>
                  <a:pt x="2746552" y="270510"/>
                </a:lnTo>
                <a:lnTo>
                  <a:pt x="2745981" y="269240"/>
                </a:lnTo>
                <a:lnTo>
                  <a:pt x="2743746" y="264160"/>
                </a:lnTo>
                <a:lnTo>
                  <a:pt x="2738932" y="256540"/>
                </a:lnTo>
                <a:lnTo>
                  <a:pt x="2732646" y="254000"/>
                </a:lnTo>
                <a:lnTo>
                  <a:pt x="2717063" y="254000"/>
                </a:lnTo>
                <a:lnTo>
                  <a:pt x="2713063" y="256540"/>
                </a:lnTo>
                <a:lnTo>
                  <a:pt x="2717558" y="262890"/>
                </a:lnTo>
                <a:lnTo>
                  <a:pt x="2714625" y="265430"/>
                </a:lnTo>
                <a:lnTo>
                  <a:pt x="2711805" y="267970"/>
                </a:lnTo>
                <a:lnTo>
                  <a:pt x="2708706" y="269240"/>
                </a:lnTo>
                <a:lnTo>
                  <a:pt x="2707475" y="269240"/>
                </a:lnTo>
                <a:lnTo>
                  <a:pt x="2705773" y="265430"/>
                </a:lnTo>
                <a:lnTo>
                  <a:pt x="2704363" y="262890"/>
                </a:lnTo>
                <a:lnTo>
                  <a:pt x="2711894" y="256540"/>
                </a:lnTo>
                <a:lnTo>
                  <a:pt x="2708186" y="257810"/>
                </a:lnTo>
                <a:lnTo>
                  <a:pt x="2704427" y="260350"/>
                </a:lnTo>
                <a:lnTo>
                  <a:pt x="2700591" y="264160"/>
                </a:lnTo>
                <a:lnTo>
                  <a:pt x="2694673" y="269240"/>
                </a:lnTo>
                <a:lnTo>
                  <a:pt x="2689568" y="275590"/>
                </a:lnTo>
                <a:lnTo>
                  <a:pt x="2685237" y="283210"/>
                </a:lnTo>
                <a:lnTo>
                  <a:pt x="2681706" y="292100"/>
                </a:lnTo>
                <a:lnTo>
                  <a:pt x="2674848" y="312420"/>
                </a:lnTo>
                <a:lnTo>
                  <a:pt x="2667774" y="332740"/>
                </a:lnTo>
                <a:lnTo>
                  <a:pt x="2660472" y="353060"/>
                </a:lnTo>
                <a:lnTo>
                  <a:pt x="2652941" y="372110"/>
                </a:lnTo>
                <a:lnTo>
                  <a:pt x="2645372" y="392430"/>
                </a:lnTo>
                <a:lnTo>
                  <a:pt x="2637980" y="410210"/>
                </a:lnTo>
                <a:lnTo>
                  <a:pt x="2630767" y="427990"/>
                </a:lnTo>
                <a:lnTo>
                  <a:pt x="2618473" y="458470"/>
                </a:lnTo>
                <a:lnTo>
                  <a:pt x="2613507" y="471170"/>
                </a:lnTo>
                <a:lnTo>
                  <a:pt x="2608808" y="482600"/>
                </a:lnTo>
                <a:lnTo>
                  <a:pt x="2604376" y="494030"/>
                </a:lnTo>
                <a:lnTo>
                  <a:pt x="2599448" y="508000"/>
                </a:lnTo>
                <a:lnTo>
                  <a:pt x="2599232" y="508571"/>
                </a:lnTo>
                <a:lnTo>
                  <a:pt x="2599232" y="591820"/>
                </a:lnTo>
                <a:lnTo>
                  <a:pt x="2594546" y="599440"/>
                </a:lnTo>
                <a:lnTo>
                  <a:pt x="2586050" y="591820"/>
                </a:lnTo>
                <a:lnTo>
                  <a:pt x="2587447" y="589280"/>
                </a:lnTo>
                <a:lnTo>
                  <a:pt x="2589149" y="585470"/>
                </a:lnTo>
                <a:lnTo>
                  <a:pt x="2590292" y="585470"/>
                </a:lnTo>
                <a:lnTo>
                  <a:pt x="2593479" y="586740"/>
                </a:lnTo>
                <a:lnTo>
                  <a:pt x="2596299" y="589280"/>
                </a:lnTo>
                <a:lnTo>
                  <a:pt x="2599232" y="591820"/>
                </a:lnTo>
                <a:lnTo>
                  <a:pt x="2599232" y="508571"/>
                </a:lnTo>
                <a:lnTo>
                  <a:pt x="2594648" y="520700"/>
                </a:lnTo>
                <a:lnTo>
                  <a:pt x="2582507" y="558800"/>
                </a:lnTo>
                <a:lnTo>
                  <a:pt x="2580665" y="566381"/>
                </a:lnTo>
                <a:lnTo>
                  <a:pt x="2579103" y="574040"/>
                </a:lnTo>
                <a:lnTo>
                  <a:pt x="2577808" y="581660"/>
                </a:lnTo>
                <a:lnTo>
                  <a:pt x="2576995" y="586740"/>
                </a:lnTo>
                <a:lnTo>
                  <a:pt x="2576372" y="591820"/>
                </a:lnTo>
                <a:lnTo>
                  <a:pt x="2575966" y="596900"/>
                </a:lnTo>
                <a:lnTo>
                  <a:pt x="2576880" y="595630"/>
                </a:lnTo>
                <a:lnTo>
                  <a:pt x="2578227" y="593090"/>
                </a:lnTo>
                <a:lnTo>
                  <a:pt x="2579090" y="591820"/>
                </a:lnTo>
                <a:lnTo>
                  <a:pt x="2580551" y="596900"/>
                </a:lnTo>
                <a:lnTo>
                  <a:pt x="2582507" y="600710"/>
                </a:lnTo>
                <a:lnTo>
                  <a:pt x="2583446" y="607060"/>
                </a:lnTo>
                <a:lnTo>
                  <a:pt x="2580551" y="609600"/>
                </a:lnTo>
                <a:lnTo>
                  <a:pt x="2579078" y="612140"/>
                </a:lnTo>
                <a:lnTo>
                  <a:pt x="2577935" y="608330"/>
                </a:lnTo>
                <a:lnTo>
                  <a:pt x="2576474" y="605790"/>
                </a:lnTo>
                <a:lnTo>
                  <a:pt x="2575572" y="601980"/>
                </a:lnTo>
                <a:lnTo>
                  <a:pt x="2575217" y="608330"/>
                </a:lnTo>
                <a:lnTo>
                  <a:pt x="2582697" y="651510"/>
                </a:lnTo>
                <a:lnTo>
                  <a:pt x="2592260" y="668020"/>
                </a:lnTo>
                <a:lnTo>
                  <a:pt x="2597200" y="674370"/>
                </a:lnTo>
                <a:lnTo>
                  <a:pt x="2602649" y="676910"/>
                </a:lnTo>
                <a:lnTo>
                  <a:pt x="2611717" y="676910"/>
                </a:lnTo>
                <a:lnTo>
                  <a:pt x="2614955" y="675640"/>
                </a:lnTo>
                <a:lnTo>
                  <a:pt x="2618333" y="674370"/>
                </a:lnTo>
                <a:lnTo>
                  <a:pt x="2643060" y="640080"/>
                </a:lnTo>
                <a:lnTo>
                  <a:pt x="2647543" y="627380"/>
                </a:lnTo>
                <a:lnTo>
                  <a:pt x="2653842" y="612140"/>
                </a:lnTo>
                <a:lnTo>
                  <a:pt x="2680665" y="554990"/>
                </a:lnTo>
                <a:lnTo>
                  <a:pt x="2707690" y="509270"/>
                </a:lnTo>
                <a:lnTo>
                  <a:pt x="2736240" y="467360"/>
                </a:lnTo>
                <a:lnTo>
                  <a:pt x="2765602" y="430530"/>
                </a:lnTo>
                <a:lnTo>
                  <a:pt x="2793911" y="401320"/>
                </a:lnTo>
                <a:lnTo>
                  <a:pt x="2832074" y="374650"/>
                </a:lnTo>
                <a:lnTo>
                  <a:pt x="2851620" y="368300"/>
                </a:lnTo>
                <a:lnTo>
                  <a:pt x="2850413" y="373380"/>
                </a:lnTo>
                <a:lnTo>
                  <a:pt x="2848025" y="379730"/>
                </a:lnTo>
                <a:lnTo>
                  <a:pt x="2841675" y="394970"/>
                </a:lnTo>
                <a:lnTo>
                  <a:pt x="2838805" y="402590"/>
                </a:lnTo>
                <a:lnTo>
                  <a:pt x="2835833" y="410210"/>
                </a:lnTo>
                <a:lnTo>
                  <a:pt x="2832747" y="419100"/>
                </a:lnTo>
                <a:lnTo>
                  <a:pt x="2826334" y="435610"/>
                </a:lnTo>
                <a:lnTo>
                  <a:pt x="2816428" y="462280"/>
                </a:lnTo>
                <a:lnTo>
                  <a:pt x="2813304" y="469900"/>
                </a:lnTo>
                <a:lnTo>
                  <a:pt x="2810357" y="478790"/>
                </a:lnTo>
                <a:lnTo>
                  <a:pt x="2807576" y="486410"/>
                </a:lnTo>
                <a:lnTo>
                  <a:pt x="2805519" y="492760"/>
                </a:lnTo>
                <a:lnTo>
                  <a:pt x="2803614" y="499110"/>
                </a:lnTo>
                <a:lnTo>
                  <a:pt x="2801861" y="505460"/>
                </a:lnTo>
                <a:lnTo>
                  <a:pt x="2802432" y="505460"/>
                </a:lnTo>
                <a:lnTo>
                  <a:pt x="2803169" y="504190"/>
                </a:lnTo>
                <a:lnTo>
                  <a:pt x="2804553" y="504190"/>
                </a:lnTo>
                <a:lnTo>
                  <a:pt x="2805214" y="505460"/>
                </a:lnTo>
                <a:lnTo>
                  <a:pt x="2805684" y="505460"/>
                </a:lnTo>
                <a:lnTo>
                  <a:pt x="2809494" y="511810"/>
                </a:lnTo>
                <a:lnTo>
                  <a:pt x="2810827" y="520700"/>
                </a:lnTo>
                <a:lnTo>
                  <a:pt x="2809671" y="530860"/>
                </a:lnTo>
                <a:lnTo>
                  <a:pt x="2805988" y="538480"/>
                </a:lnTo>
                <a:lnTo>
                  <a:pt x="2805455" y="538480"/>
                </a:lnTo>
                <a:lnTo>
                  <a:pt x="2806281" y="541020"/>
                </a:lnTo>
                <a:lnTo>
                  <a:pt x="2807030" y="543560"/>
                </a:lnTo>
                <a:lnTo>
                  <a:pt x="2807639" y="547370"/>
                </a:lnTo>
                <a:lnTo>
                  <a:pt x="2804731" y="549910"/>
                </a:lnTo>
                <a:lnTo>
                  <a:pt x="2803271" y="552450"/>
                </a:lnTo>
                <a:lnTo>
                  <a:pt x="2798584" y="539750"/>
                </a:lnTo>
                <a:lnTo>
                  <a:pt x="2800146" y="537210"/>
                </a:lnTo>
                <a:lnTo>
                  <a:pt x="2798127" y="534670"/>
                </a:lnTo>
                <a:lnTo>
                  <a:pt x="2796921" y="529590"/>
                </a:lnTo>
                <a:lnTo>
                  <a:pt x="2796578" y="525780"/>
                </a:lnTo>
                <a:lnTo>
                  <a:pt x="2792272" y="544830"/>
                </a:lnTo>
                <a:lnTo>
                  <a:pt x="2786811" y="589280"/>
                </a:lnTo>
                <a:lnTo>
                  <a:pt x="2786672" y="596900"/>
                </a:lnTo>
                <a:lnTo>
                  <a:pt x="2787586" y="595630"/>
                </a:lnTo>
                <a:lnTo>
                  <a:pt x="2789136" y="594360"/>
                </a:lnTo>
                <a:lnTo>
                  <a:pt x="2790088" y="591820"/>
                </a:lnTo>
                <a:lnTo>
                  <a:pt x="2791561" y="596900"/>
                </a:lnTo>
                <a:lnTo>
                  <a:pt x="2793530" y="600710"/>
                </a:lnTo>
                <a:lnTo>
                  <a:pt x="2794203" y="605790"/>
                </a:lnTo>
                <a:lnTo>
                  <a:pt x="2794457" y="607060"/>
                </a:lnTo>
                <a:lnTo>
                  <a:pt x="2791561" y="609600"/>
                </a:lnTo>
                <a:lnTo>
                  <a:pt x="2790088" y="612140"/>
                </a:lnTo>
                <a:lnTo>
                  <a:pt x="2789021" y="609600"/>
                </a:lnTo>
                <a:lnTo>
                  <a:pt x="2787700" y="605790"/>
                </a:lnTo>
                <a:lnTo>
                  <a:pt x="2786786" y="603250"/>
                </a:lnTo>
                <a:lnTo>
                  <a:pt x="2796324" y="647700"/>
                </a:lnTo>
                <a:lnTo>
                  <a:pt x="2824315" y="675640"/>
                </a:lnTo>
                <a:lnTo>
                  <a:pt x="2834233" y="678180"/>
                </a:lnTo>
                <a:lnTo>
                  <a:pt x="2845333" y="678180"/>
                </a:lnTo>
                <a:lnTo>
                  <a:pt x="2892107" y="665480"/>
                </a:lnTo>
                <a:lnTo>
                  <a:pt x="2928442" y="635000"/>
                </a:lnTo>
                <a:lnTo>
                  <a:pt x="2934551" y="628650"/>
                </a:lnTo>
                <a:lnTo>
                  <a:pt x="2959062" y="599440"/>
                </a:lnTo>
                <a:lnTo>
                  <a:pt x="2980296" y="567690"/>
                </a:lnTo>
                <a:lnTo>
                  <a:pt x="3006331" y="518160"/>
                </a:lnTo>
                <a:lnTo>
                  <a:pt x="3012097" y="506730"/>
                </a:lnTo>
                <a:lnTo>
                  <a:pt x="3017380" y="494030"/>
                </a:lnTo>
                <a:lnTo>
                  <a:pt x="3022282" y="482600"/>
                </a:lnTo>
                <a:close/>
              </a:path>
              <a:path w="3030854" h="678814">
                <a:moveTo>
                  <a:pt x="3030232" y="454660"/>
                </a:moveTo>
                <a:lnTo>
                  <a:pt x="3029318" y="450850"/>
                </a:lnTo>
                <a:lnTo>
                  <a:pt x="3024543" y="450850"/>
                </a:lnTo>
                <a:lnTo>
                  <a:pt x="3021241" y="454660"/>
                </a:lnTo>
                <a:lnTo>
                  <a:pt x="3015932" y="461010"/>
                </a:lnTo>
                <a:lnTo>
                  <a:pt x="3014815" y="462280"/>
                </a:lnTo>
                <a:lnTo>
                  <a:pt x="3013672" y="464820"/>
                </a:lnTo>
                <a:lnTo>
                  <a:pt x="3015970" y="462280"/>
                </a:lnTo>
                <a:lnTo>
                  <a:pt x="3018815" y="461010"/>
                </a:lnTo>
                <a:lnTo>
                  <a:pt x="3024213" y="461010"/>
                </a:lnTo>
                <a:lnTo>
                  <a:pt x="3026778" y="462280"/>
                </a:lnTo>
                <a:lnTo>
                  <a:pt x="3028835" y="463550"/>
                </a:lnTo>
                <a:lnTo>
                  <a:pt x="3029216" y="462280"/>
                </a:lnTo>
                <a:lnTo>
                  <a:pt x="3029483" y="461010"/>
                </a:lnTo>
                <a:lnTo>
                  <a:pt x="3030232" y="45466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5" name="object 35"/>
          <p:cNvGrpSpPr/>
          <p:nvPr/>
        </p:nvGrpSpPr>
        <p:grpSpPr>
          <a:xfrm>
            <a:off x="3307388" y="942745"/>
            <a:ext cx="1292225" cy="1282700"/>
            <a:chOff x="3307388" y="942745"/>
            <a:chExt cx="1292225" cy="1282700"/>
          </a:xfrm>
        </p:grpSpPr>
        <p:sp>
          <p:nvSpPr>
            <p:cNvPr id="36" name="object 36"/>
            <p:cNvSpPr/>
            <p:nvPr/>
          </p:nvSpPr>
          <p:spPr>
            <a:xfrm>
              <a:off x="3307385" y="942746"/>
              <a:ext cx="1292225" cy="1282700"/>
            </a:xfrm>
            <a:custGeom>
              <a:avLst/>
              <a:gdLst/>
              <a:ahLst/>
              <a:cxnLst/>
              <a:rect l="l" t="t" r="r" b="b"/>
              <a:pathLst>
                <a:path w="1292225" h="1282700">
                  <a:moveTo>
                    <a:pt x="325323" y="1172997"/>
                  </a:moveTo>
                  <a:lnTo>
                    <a:pt x="315937" y="1166850"/>
                  </a:lnTo>
                  <a:lnTo>
                    <a:pt x="284416" y="1146213"/>
                  </a:lnTo>
                  <a:lnTo>
                    <a:pt x="245808" y="1116380"/>
                  </a:lnTo>
                  <a:lnTo>
                    <a:pt x="209677" y="1083703"/>
                  </a:lnTo>
                  <a:lnTo>
                    <a:pt x="176174" y="1048346"/>
                  </a:lnTo>
                  <a:lnTo>
                    <a:pt x="172123" y="1043330"/>
                  </a:lnTo>
                  <a:lnTo>
                    <a:pt x="164490" y="1033919"/>
                  </a:lnTo>
                  <a:lnTo>
                    <a:pt x="164490" y="1037056"/>
                  </a:lnTo>
                  <a:lnTo>
                    <a:pt x="161556" y="1039279"/>
                  </a:lnTo>
                  <a:lnTo>
                    <a:pt x="158737" y="1042250"/>
                  </a:lnTo>
                  <a:lnTo>
                    <a:pt x="155638" y="1043305"/>
                  </a:lnTo>
                  <a:lnTo>
                    <a:pt x="154419" y="1043330"/>
                  </a:lnTo>
                  <a:lnTo>
                    <a:pt x="152717" y="1039190"/>
                  </a:lnTo>
                  <a:lnTo>
                    <a:pt x="151307" y="1037056"/>
                  </a:lnTo>
                  <a:lnTo>
                    <a:pt x="159791" y="1029957"/>
                  </a:lnTo>
                  <a:lnTo>
                    <a:pt x="164490" y="1037056"/>
                  </a:lnTo>
                  <a:lnTo>
                    <a:pt x="164490" y="1033919"/>
                  </a:lnTo>
                  <a:lnTo>
                    <a:pt x="161290" y="1029957"/>
                  </a:lnTo>
                  <a:lnTo>
                    <a:pt x="145491" y="1010462"/>
                  </a:lnTo>
                  <a:lnTo>
                    <a:pt x="117779" y="970229"/>
                  </a:lnTo>
                  <a:lnTo>
                    <a:pt x="93205" y="927811"/>
                  </a:lnTo>
                  <a:lnTo>
                    <a:pt x="71958" y="883399"/>
                  </a:lnTo>
                  <a:lnTo>
                    <a:pt x="54190" y="837133"/>
                  </a:lnTo>
                  <a:lnTo>
                    <a:pt x="40068" y="789203"/>
                  </a:lnTo>
                  <a:lnTo>
                    <a:pt x="29781" y="739762"/>
                  </a:lnTo>
                  <a:lnTo>
                    <a:pt x="23482" y="689000"/>
                  </a:lnTo>
                  <a:lnTo>
                    <a:pt x="21348" y="637070"/>
                  </a:lnTo>
                  <a:lnTo>
                    <a:pt x="22174" y="605459"/>
                  </a:lnTo>
                  <a:lnTo>
                    <a:pt x="24625" y="574268"/>
                  </a:lnTo>
                  <a:lnTo>
                    <a:pt x="28600" y="543521"/>
                  </a:lnTo>
                  <a:lnTo>
                    <a:pt x="33997" y="513232"/>
                  </a:lnTo>
                  <a:lnTo>
                    <a:pt x="27343" y="509193"/>
                  </a:lnTo>
                  <a:lnTo>
                    <a:pt x="20878" y="504812"/>
                  </a:lnTo>
                  <a:lnTo>
                    <a:pt x="14643" y="500100"/>
                  </a:lnTo>
                  <a:lnTo>
                    <a:pt x="6108" y="548271"/>
                  </a:lnTo>
                  <a:lnTo>
                    <a:pt x="1231" y="596836"/>
                  </a:lnTo>
                  <a:lnTo>
                    <a:pt x="0" y="645604"/>
                  </a:lnTo>
                  <a:lnTo>
                    <a:pt x="2413" y="694321"/>
                  </a:lnTo>
                  <a:lnTo>
                    <a:pt x="8496" y="742784"/>
                  </a:lnTo>
                  <a:lnTo>
                    <a:pt x="18211" y="790752"/>
                  </a:lnTo>
                  <a:lnTo>
                    <a:pt x="31597" y="838009"/>
                  </a:lnTo>
                  <a:lnTo>
                    <a:pt x="48628" y="884339"/>
                  </a:lnTo>
                  <a:lnTo>
                    <a:pt x="69316" y="929487"/>
                  </a:lnTo>
                  <a:lnTo>
                    <a:pt x="93649" y="973251"/>
                  </a:lnTo>
                  <a:lnTo>
                    <a:pt x="121653" y="1015403"/>
                  </a:lnTo>
                  <a:lnTo>
                    <a:pt x="153301" y="1055725"/>
                  </a:lnTo>
                  <a:lnTo>
                    <a:pt x="188620" y="1093965"/>
                  </a:lnTo>
                  <a:lnTo>
                    <a:pt x="243382" y="1142885"/>
                  </a:lnTo>
                  <a:lnTo>
                    <a:pt x="302107" y="1184465"/>
                  </a:lnTo>
                  <a:lnTo>
                    <a:pt x="298272" y="1173962"/>
                  </a:lnTo>
                  <a:lnTo>
                    <a:pt x="302958" y="1166850"/>
                  </a:lnTo>
                  <a:lnTo>
                    <a:pt x="304431" y="1171282"/>
                  </a:lnTo>
                  <a:lnTo>
                    <a:pt x="306400" y="1175550"/>
                  </a:lnTo>
                  <a:lnTo>
                    <a:pt x="307289" y="1181595"/>
                  </a:lnTo>
                  <a:lnTo>
                    <a:pt x="305371" y="1183652"/>
                  </a:lnTo>
                  <a:lnTo>
                    <a:pt x="303872" y="1185570"/>
                  </a:lnTo>
                  <a:lnTo>
                    <a:pt x="310388" y="1189621"/>
                  </a:lnTo>
                  <a:lnTo>
                    <a:pt x="316966" y="1193558"/>
                  </a:lnTo>
                  <a:lnTo>
                    <a:pt x="323596" y="1197356"/>
                  </a:lnTo>
                  <a:lnTo>
                    <a:pt x="321246" y="1190028"/>
                  </a:lnTo>
                  <a:lnTo>
                    <a:pt x="321767" y="1179322"/>
                  </a:lnTo>
                  <a:lnTo>
                    <a:pt x="325323" y="1172997"/>
                  </a:lnTo>
                  <a:close/>
                </a:path>
                <a:path w="1292225" h="1282700">
                  <a:moveTo>
                    <a:pt x="499694" y="30276"/>
                  </a:moveTo>
                  <a:lnTo>
                    <a:pt x="497840" y="24384"/>
                  </a:lnTo>
                  <a:lnTo>
                    <a:pt x="493928" y="10363"/>
                  </a:lnTo>
                  <a:lnTo>
                    <a:pt x="476783" y="14681"/>
                  </a:lnTo>
                  <a:lnTo>
                    <a:pt x="459714" y="19431"/>
                  </a:lnTo>
                  <a:lnTo>
                    <a:pt x="442772" y="24663"/>
                  </a:lnTo>
                  <a:lnTo>
                    <a:pt x="425945" y="30403"/>
                  </a:lnTo>
                  <a:lnTo>
                    <a:pt x="426034" y="30111"/>
                  </a:lnTo>
                  <a:lnTo>
                    <a:pt x="382016" y="48031"/>
                  </a:lnTo>
                  <a:lnTo>
                    <a:pt x="325818" y="76581"/>
                  </a:lnTo>
                  <a:lnTo>
                    <a:pt x="270421" y="111848"/>
                  </a:lnTo>
                  <a:lnTo>
                    <a:pt x="243865" y="131826"/>
                  </a:lnTo>
                  <a:lnTo>
                    <a:pt x="244386" y="132156"/>
                  </a:lnTo>
                  <a:lnTo>
                    <a:pt x="233705" y="140868"/>
                  </a:lnTo>
                  <a:lnTo>
                    <a:pt x="223227" y="149796"/>
                  </a:lnTo>
                  <a:lnTo>
                    <a:pt x="212953" y="158940"/>
                  </a:lnTo>
                  <a:lnTo>
                    <a:pt x="202869" y="168300"/>
                  </a:lnTo>
                  <a:lnTo>
                    <a:pt x="203682" y="168986"/>
                  </a:lnTo>
                  <a:lnTo>
                    <a:pt x="202260" y="171119"/>
                  </a:lnTo>
                  <a:lnTo>
                    <a:pt x="200558" y="175247"/>
                  </a:lnTo>
                  <a:lnTo>
                    <a:pt x="199466" y="175247"/>
                  </a:lnTo>
                  <a:lnTo>
                    <a:pt x="196913" y="174040"/>
                  </a:lnTo>
                  <a:lnTo>
                    <a:pt x="159372" y="213906"/>
                  </a:lnTo>
                  <a:lnTo>
                    <a:pt x="125298" y="256857"/>
                  </a:lnTo>
                  <a:lnTo>
                    <a:pt x="94869" y="302641"/>
                  </a:lnTo>
                  <a:lnTo>
                    <a:pt x="68249" y="351002"/>
                  </a:lnTo>
                  <a:lnTo>
                    <a:pt x="81521" y="370217"/>
                  </a:lnTo>
                  <a:lnTo>
                    <a:pt x="103530" y="328104"/>
                  </a:lnTo>
                  <a:lnTo>
                    <a:pt x="128562" y="287934"/>
                  </a:lnTo>
                  <a:lnTo>
                    <a:pt x="156464" y="249859"/>
                  </a:lnTo>
                  <a:lnTo>
                    <a:pt x="187083" y="214033"/>
                  </a:lnTo>
                  <a:lnTo>
                    <a:pt x="220281" y="180619"/>
                  </a:lnTo>
                  <a:lnTo>
                    <a:pt x="255892" y="149758"/>
                  </a:lnTo>
                  <a:lnTo>
                    <a:pt x="293776" y="121627"/>
                  </a:lnTo>
                  <a:lnTo>
                    <a:pt x="333781" y="96354"/>
                  </a:lnTo>
                  <a:lnTo>
                    <a:pt x="375754" y="74104"/>
                  </a:lnTo>
                  <a:lnTo>
                    <a:pt x="434543" y="49593"/>
                  </a:lnTo>
                  <a:lnTo>
                    <a:pt x="477799" y="35915"/>
                  </a:lnTo>
                  <a:lnTo>
                    <a:pt x="499694" y="30276"/>
                  </a:lnTo>
                  <a:close/>
                </a:path>
                <a:path w="1292225" h="1282700">
                  <a:moveTo>
                    <a:pt x="747598" y="12700"/>
                  </a:moveTo>
                  <a:lnTo>
                    <a:pt x="747242" y="0"/>
                  </a:lnTo>
                  <a:lnTo>
                    <a:pt x="655040" y="0"/>
                  </a:lnTo>
                  <a:lnTo>
                    <a:pt x="654342" y="12700"/>
                  </a:lnTo>
                  <a:lnTo>
                    <a:pt x="653161" y="25400"/>
                  </a:lnTo>
                  <a:lnTo>
                    <a:pt x="746798" y="25400"/>
                  </a:lnTo>
                  <a:lnTo>
                    <a:pt x="747598" y="12700"/>
                  </a:lnTo>
                  <a:close/>
                </a:path>
                <a:path w="1292225" h="1282700">
                  <a:moveTo>
                    <a:pt x="1291666" y="647700"/>
                  </a:moveTo>
                  <a:lnTo>
                    <a:pt x="1291209" y="635000"/>
                  </a:lnTo>
                  <a:lnTo>
                    <a:pt x="1289405" y="584200"/>
                  </a:lnTo>
                  <a:lnTo>
                    <a:pt x="1285887" y="557250"/>
                  </a:lnTo>
                  <a:lnTo>
                    <a:pt x="1285887" y="660400"/>
                  </a:lnTo>
                  <a:lnTo>
                    <a:pt x="1284427" y="660400"/>
                  </a:lnTo>
                  <a:lnTo>
                    <a:pt x="1283017" y="673100"/>
                  </a:lnTo>
                  <a:lnTo>
                    <a:pt x="1282153" y="673100"/>
                  </a:lnTo>
                  <a:lnTo>
                    <a:pt x="1279334" y="685800"/>
                  </a:lnTo>
                  <a:lnTo>
                    <a:pt x="1275003" y="685800"/>
                  </a:lnTo>
                  <a:lnTo>
                    <a:pt x="1273302" y="673100"/>
                  </a:lnTo>
                  <a:lnTo>
                    <a:pt x="1277505" y="673100"/>
                  </a:lnTo>
                  <a:lnTo>
                    <a:pt x="1271219" y="647700"/>
                  </a:lnTo>
                  <a:lnTo>
                    <a:pt x="1278864" y="635000"/>
                  </a:lnTo>
                  <a:lnTo>
                    <a:pt x="1281061" y="635000"/>
                  </a:lnTo>
                  <a:lnTo>
                    <a:pt x="1284401" y="647700"/>
                  </a:lnTo>
                  <a:lnTo>
                    <a:pt x="1285887" y="660400"/>
                  </a:lnTo>
                  <a:lnTo>
                    <a:pt x="1285887" y="557250"/>
                  </a:lnTo>
                  <a:lnTo>
                    <a:pt x="1271943" y="482600"/>
                  </a:lnTo>
                  <a:lnTo>
                    <a:pt x="1257084" y="431800"/>
                  </a:lnTo>
                  <a:lnTo>
                    <a:pt x="1238389" y="381000"/>
                  </a:lnTo>
                  <a:lnTo>
                    <a:pt x="1216037" y="342900"/>
                  </a:lnTo>
                  <a:lnTo>
                    <a:pt x="1212545" y="342900"/>
                  </a:lnTo>
                  <a:lnTo>
                    <a:pt x="1207858" y="330200"/>
                  </a:lnTo>
                  <a:lnTo>
                    <a:pt x="1209865" y="330200"/>
                  </a:lnTo>
                  <a:lnTo>
                    <a:pt x="1184668" y="292100"/>
                  </a:lnTo>
                  <a:lnTo>
                    <a:pt x="1156550" y="254000"/>
                  </a:lnTo>
                  <a:lnTo>
                    <a:pt x="1125651" y="215900"/>
                  </a:lnTo>
                  <a:lnTo>
                    <a:pt x="1092136" y="177800"/>
                  </a:lnTo>
                  <a:lnTo>
                    <a:pt x="1056144" y="139700"/>
                  </a:lnTo>
                  <a:lnTo>
                    <a:pt x="1017841" y="114300"/>
                  </a:lnTo>
                  <a:lnTo>
                    <a:pt x="977379" y="88900"/>
                  </a:lnTo>
                  <a:lnTo>
                    <a:pt x="934897" y="63500"/>
                  </a:lnTo>
                  <a:lnTo>
                    <a:pt x="890562" y="50800"/>
                  </a:lnTo>
                  <a:lnTo>
                    <a:pt x="844524" y="25400"/>
                  </a:lnTo>
                  <a:lnTo>
                    <a:pt x="796937" y="12700"/>
                  </a:lnTo>
                  <a:lnTo>
                    <a:pt x="788631" y="25400"/>
                  </a:lnTo>
                  <a:lnTo>
                    <a:pt x="783945" y="12700"/>
                  </a:lnTo>
                  <a:lnTo>
                    <a:pt x="756805" y="12700"/>
                  </a:lnTo>
                  <a:lnTo>
                    <a:pt x="758532" y="25400"/>
                  </a:lnTo>
                  <a:lnTo>
                    <a:pt x="761746" y="25400"/>
                  </a:lnTo>
                  <a:lnTo>
                    <a:pt x="812457" y="38100"/>
                  </a:lnTo>
                  <a:lnTo>
                    <a:pt x="862228" y="63500"/>
                  </a:lnTo>
                  <a:lnTo>
                    <a:pt x="910767" y="76200"/>
                  </a:lnTo>
                  <a:lnTo>
                    <a:pt x="957783" y="101600"/>
                  </a:lnTo>
                  <a:lnTo>
                    <a:pt x="1003007" y="127000"/>
                  </a:lnTo>
                  <a:lnTo>
                    <a:pt x="1046124" y="165100"/>
                  </a:lnTo>
                  <a:lnTo>
                    <a:pt x="1086878" y="203200"/>
                  </a:lnTo>
                  <a:lnTo>
                    <a:pt x="1121689" y="241300"/>
                  </a:lnTo>
                  <a:lnTo>
                    <a:pt x="1152829" y="279400"/>
                  </a:lnTo>
                  <a:lnTo>
                    <a:pt x="1180287" y="317500"/>
                  </a:lnTo>
                  <a:lnTo>
                    <a:pt x="1204074" y="368300"/>
                  </a:lnTo>
                  <a:lnTo>
                    <a:pt x="1224191" y="406400"/>
                  </a:lnTo>
                  <a:lnTo>
                    <a:pt x="1230439" y="406400"/>
                  </a:lnTo>
                  <a:lnTo>
                    <a:pt x="1227937" y="419100"/>
                  </a:lnTo>
                  <a:lnTo>
                    <a:pt x="1243330" y="469900"/>
                  </a:lnTo>
                  <a:lnTo>
                    <a:pt x="1255191" y="508000"/>
                  </a:lnTo>
                  <a:lnTo>
                    <a:pt x="1263510" y="558800"/>
                  </a:lnTo>
                  <a:lnTo>
                    <a:pt x="1268285" y="609600"/>
                  </a:lnTo>
                  <a:lnTo>
                    <a:pt x="1269504" y="647700"/>
                  </a:lnTo>
                  <a:lnTo>
                    <a:pt x="1267193" y="698500"/>
                  </a:lnTo>
                  <a:lnTo>
                    <a:pt x="1261338" y="749300"/>
                  </a:lnTo>
                  <a:lnTo>
                    <a:pt x="1251927" y="787400"/>
                  </a:lnTo>
                  <a:lnTo>
                    <a:pt x="1238986" y="838200"/>
                  </a:lnTo>
                  <a:lnTo>
                    <a:pt x="1222489" y="876300"/>
                  </a:lnTo>
                  <a:lnTo>
                    <a:pt x="1202461" y="927100"/>
                  </a:lnTo>
                  <a:lnTo>
                    <a:pt x="1178877" y="965200"/>
                  </a:lnTo>
                  <a:lnTo>
                    <a:pt x="1151750" y="1003300"/>
                  </a:lnTo>
                  <a:lnTo>
                    <a:pt x="1121079" y="1054100"/>
                  </a:lnTo>
                  <a:lnTo>
                    <a:pt x="1086878" y="1079500"/>
                  </a:lnTo>
                  <a:lnTo>
                    <a:pt x="1081214" y="1092200"/>
                  </a:lnTo>
                  <a:lnTo>
                    <a:pt x="1075512" y="1092200"/>
                  </a:lnTo>
                  <a:lnTo>
                    <a:pt x="1069759" y="1104900"/>
                  </a:lnTo>
                  <a:lnTo>
                    <a:pt x="1061351" y="1104900"/>
                  </a:lnTo>
                  <a:lnTo>
                    <a:pt x="1053884" y="1117600"/>
                  </a:lnTo>
                  <a:lnTo>
                    <a:pt x="1047648" y="1117600"/>
                  </a:lnTo>
                  <a:lnTo>
                    <a:pt x="1037259" y="1130300"/>
                  </a:lnTo>
                  <a:lnTo>
                    <a:pt x="1033094" y="1130300"/>
                  </a:lnTo>
                  <a:lnTo>
                    <a:pt x="1025245" y="1143000"/>
                  </a:lnTo>
                  <a:lnTo>
                    <a:pt x="1012520" y="1143000"/>
                  </a:lnTo>
                  <a:lnTo>
                    <a:pt x="998931" y="1155700"/>
                  </a:lnTo>
                  <a:lnTo>
                    <a:pt x="996111" y="1155700"/>
                  </a:lnTo>
                  <a:lnTo>
                    <a:pt x="987475" y="1168400"/>
                  </a:lnTo>
                  <a:lnTo>
                    <a:pt x="981608" y="1168400"/>
                  </a:lnTo>
                  <a:lnTo>
                    <a:pt x="973010" y="1181100"/>
                  </a:lnTo>
                  <a:lnTo>
                    <a:pt x="955865" y="1181100"/>
                  </a:lnTo>
                  <a:lnTo>
                    <a:pt x="946912" y="1193800"/>
                  </a:lnTo>
                  <a:lnTo>
                    <a:pt x="935342" y="1193800"/>
                  </a:lnTo>
                  <a:lnTo>
                    <a:pt x="916825" y="1206500"/>
                  </a:lnTo>
                  <a:lnTo>
                    <a:pt x="908138" y="1206500"/>
                  </a:lnTo>
                  <a:lnTo>
                    <a:pt x="889063" y="1219200"/>
                  </a:lnTo>
                  <a:lnTo>
                    <a:pt x="875728" y="1219200"/>
                  </a:lnTo>
                  <a:lnTo>
                    <a:pt x="860755" y="1231900"/>
                  </a:lnTo>
                  <a:lnTo>
                    <a:pt x="844080" y="1231900"/>
                  </a:lnTo>
                  <a:lnTo>
                    <a:pt x="832027" y="1244600"/>
                  </a:lnTo>
                  <a:lnTo>
                    <a:pt x="793254" y="1244600"/>
                  </a:lnTo>
                  <a:lnTo>
                    <a:pt x="790143" y="1257300"/>
                  </a:lnTo>
                  <a:lnTo>
                    <a:pt x="727760" y="1257300"/>
                  </a:lnTo>
                  <a:lnTo>
                    <a:pt x="717867" y="1270000"/>
                  </a:lnTo>
                  <a:lnTo>
                    <a:pt x="588416" y="1270000"/>
                  </a:lnTo>
                  <a:lnTo>
                    <a:pt x="477723" y="1244600"/>
                  </a:lnTo>
                  <a:lnTo>
                    <a:pt x="425157" y="1231900"/>
                  </a:lnTo>
                  <a:lnTo>
                    <a:pt x="423557" y="1231900"/>
                  </a:lnTo>
                  <a:lnTo>
                    <a:pt x="416801" y="1219200"/>
                  </a:lnTo>
                  <a:lnTo>
                    <a:pt x="395960" y="1219200"/>
                  </a:lnTo>
                  <a:lnTo>
                    <a:pt x="375513" y="1206500"/>
                  </a:lnTo>
                  <a:lnTo>
                    <a:pt x="355473" y="1193800"/>
                  </a:lnTo>
                  <a:lnTo>
                    <a:pt x="335851" y="1181100"/>
                  </a:lnTo>
                  <a:lnTo>
                    <a:pt x="337426" y="1193800"/>
                  </a:lnTo>
                  <a:lnTo>
                    <a:pt x="336270" y="1206500"/>
                  </a:lnTo>
                  <a:lnTo>
                    <a:pt x="332282" y="1206500"/>
                  </a:lnTo>
                  <a:lnTo>
                    <a:pt x="381736" y="1231900"/>
                  </a:lnTo>
                  <a:lnTo>
                    <a:pt x="432727" y="1257300"/>
                  </a:lnTo>
                  <a:lnTo>
                    <a:pt x="538086" y="1282700"/>
                  </a:lnTo>
                  <a:lnTo>
                    <a:pt x="767308" y="1282700"/>
                  </a:lnTo>
                  <a:lnTo>
                    <a:pt x="777836" y="1270000"/>
                  </a:lnTo>
                  <a:lnTo>
                    <a:pt x="815111" y="1270000"/>
                  </a:lnTo>
                  <a:lnTo>
                    <a:pt x="825284" y="1257300"/>
                  </a:lnTo>
                  <a:lnTo>
                    <a:pt x="864120" y="1257300"/>
                  </a:lnTo>
                  <a:lnTo>
                    <a:pt x="867460" y="1244600"/>
                  </a:lnTo>
                  <a:lnTo>
                    <a:pt x="888047" y="1244600"/>
                  </a:lnTo>
                  <a:lnTo>
                    <a:pt x="897204" y="1231900"/>
                  </a:lnTo>
                  <a:lnTo>
                    <a:pt x="916889" y="1231900"/>
                  </a:lnTo>
                  <a:lnTo>
                    <a:pt x="925893" y="1219200"/>
                  </a:lnTo>
                  <a:lnTo>
                    <a:pt x="945019" y="1219200"/>
                  </a:lnTo>
                  <a:lnTo>
                    <a:pt x="953897" y="1206500"/>
                  </a:lnTo>
                  <a:lnTo>
                    <a:pt x="972324" y="1206500"/>
                  </a:lnTo>
                  <a:lnTo>
                    <a:pt x="981163" y="1193800"/>
                  </a:lnTo>
                  <a:lnTo>
                    <a:pt x="992720" y="1193800"/>
                  </a:lnTo>
                  <a:lnTo>
                    <a:pt x="998867" y="1181100"/>
                  </a:lnTo>
                  <a:lnTo>
                    <a:pt x="1010551" y="1181100"/>
                  </a:lnTo>
                  <a:lnTo>
                    <a:pt x="1024712" y="1168400"/>
                  </a:lnTo>
                  <a:lnTo>
                    <a:pt x="1034021" y="1155700"/>
                  </a:lnTo>
                  <a:lnTo>
                    <a:pt x="1045756" y="1155700"/>
                  </a:lnTo>
                  <a:lnTo>
                    <a:pt x="1050239" y="1143000"/>
                  </a:lnTo>
                  <a:lnTo>
                    <a:pt x="1060856" y="1143000"/>
                  </a:lnTo>
                  <a:lnTo>
                    <a:pt x="1066927" y="1130300"/>
                  </a:lnTo>
                  <a:lnTo>
                    <a:pt x="1076375" y="1130300"/>
                  </a:lnTo>
                  <a:lnTo>
                    <a:pt x="1078039" y="1117600"/>
                  </a:lnTo>
                  <a:lnTo>
                    <a:pt x="1117155" y="1079500"/>
                  </a:lnTo>
                  <a:lnTo>
                    <a:pt x="1152931" y="1041400"/>
                  </a:lnTo>
                  <a:lnTo>
                    <a:pt x="1185125" y="1003300"/>
                  </a:lnTo>
                  <a:lnTo>
                    <a:pt x="1213523" y="952500"/>
                  </a:lnTo>
                  <a:lnTo>
                    <a:pt x="1237894" y="901700"/>
                  </a:lnTo>
                  <a:lnTo>
                    <a:pt x="1234249" y="889000"/>
                  </a:lnTo>
                  <a:lnTo>
                    <a:pt x="1241767" y="889000"/>
                  </a:lnTo>
                  <a:lnTo>
                    <a:pt x="1259293" y="850900"/>
                  </a:lnTo>
                  <a:lnTo>
                    <a:pt x="1273213" y="800100"/>
                  </a:lnTo>
                  <a:lnTo>
                    <a:pt x="1283347" y="749300"/>
                  </a:lnTo>
                  <a:lnTo>
                    <a:pt x="1289558" y="698500"/>
                  </a:lnTo>
                  <a:lnTo>
                    <a:pt x="1290078" y="685800"/>
                  </a:lnTo>
                  <a:lnTo>
                    <a:pt x="1291666" y="64770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397263" y="1354086"/>
              <a:ext cx="1148715" cy="488315"/>
            </a:xfrm>
            <a:custGeom>
              <a:avLst/>
              <a:gdLst/>
              <a:ahLst/>
              <a:cxnLst/>
              <a:rect l="l" t="t" r="r" b="b"/>
              <a:pathLst>
                <a:path w="1148714" h="488314">
                  <a:moveTo>
                    <a:pt x="493433" y="488213"/>
                  </a:moveTo>
                  <a:lnTo>
                    <a:pt x="457466" y="447929"/>
                  </a:lnTo>
                  <a:lnTo>
                    <a:pt x="444830" y="432308"/>
                  </a:lnTo>
                  <a:lnTo>
                    <a:pt x="434886" y="418947"/>
                  </a:lnTo>
                  <a:lnTo>
                    <a:pt x="423532" y="403694"/>
                  </a:lnTo>
                  <a:lnTo>
                    <a:pt x="416623" y="394385"/>
                  </a:lnTo>
                  <a:lnTo>
                    <a:pt x="413931" y="390334"/>
                  </a:lnTo>
                  <a:lnTo>
                    <a:pt x="411467" y="386613"/>
                  </a:lnTo>
                  <a:lnTo>
                    <a:pt x="390880" y="355574"/>
                  </a:lnTo>
                  <a:lnTo>
                    <a:pt x="389699" y="353809"/>
                  </a:lnTo>
                  <a:lnTo>
                    <a:pt x="364832" y="311797"/>
                  </a:lnTo>
                  <a:lnTo>
                    <a:pt x="364731" y="311607"/>
                  </a:lnTo>
                  <a:lnTo>
                    <a:pt x="364731" y="426046"/>
                  </a:lnTo>
                  <a:lnTo>
                    <a:pt x="363321" y="428180"/>
                  </a:lnTo>
                  <a:lnTo>
                    <a:pt x="361632" y="432308"/>
                  </a:lnTo>
                  <a:lnTo>
                    <a:pt x="360438" y="432308"/>
                  </a:lnTo>
                  <a:lnTo>
                    <a:pt x="357289" y="431241"/>
                  </a:lnTo>
                  <a:lnTo>
                    <a:pt x="354469" y="428269"/>
                  </a:lnTo>
                  <a:lnTo>
                    <a:pt x="351548" y="426046"/>
                  </a:lnTo>
                  <a:lnTo>
                    <a:pt x="356235" y="418947"/>
                  </a:lnTo>
                  <a:lnTo>
                    <a:pt x="364731" y="426046"/>
                  </a:lnTo>
                  <a:lnTo>
                    <a:pt x="364731" y="311607"/>
                  </a:lnTo>
                  <a:lnTo>
                    <a:pt x="362165" y="306743"/>
                  </a:lnTo>
                  <a:lnTo>
                    <a:pt x="356616" y="296252"/>
                  </a:lnTo>
                  <a:lnTo>
                    <a:pt x="344398" y="273177"/>
                  </a:lnTo>
                  <a:lnTo>
                    <a:pt x="342315" y="269240"/>
                  </a:lnTo>
                  <a:lnTo>
                    <a:pt x="329234" y="262813"/>
                  </a:lnTo>
                  <a:lnTo>
                    <a:pt x="325437" y="260845"/>
                  </a:lnTo>
                  <a:lnTo>
                    <a:pt x="324815" y="265506"/>
                  </a:lnTo>
                  <a:lnTo>
                    <a:pt x="323316" y="269811"/>
                  </a:lnTo>
                  <a:lnTo>
                    <a:pt x="320433" y="273062"/>
                  </a:lnTo>
                  <a:lnTo>
                    <a:pt x="319722" y="273177"/>
                  </a:lnTo>
                  <a:lnTo>
                    <a:pt x="318643" y="273177"/>
                  </a:lnTo>
                  <a:lnTo>
                    <a:pt x="317868" y="273126"/>
                  </a:lnTo>
                  <a:lnTo>
                    <a:pt x="316661" y="273100"/>
                  </a:lnTo>
                  <a:lnTo>
                    <a:pt x="316484" y="273126"/>
                  </a:lnTo>
                  <a:lnTo>
                    <a:pt x="312547" y="269633"/>
                  </a:lnTo>
                  <a:lnTo>
                    <a:pt x="311238" y="263093"/>
                  </a:lnTo>
                  <a:lnTo>
                    <a:pt x="310857" y="261200"/>
                  </a:lnTo>
                  <a:lnTo>
                    <a:pt x="311556" y="253403"/>
                  </a:lnTo>
                  <a:lnTo>
                    <a:pt x="305041" y="249720"/>
                  </a:lnTo>
                  <a:lnTo>
                    <a:pt x="297141" y="245262"/>
                  </a:lnTo>
                  <a:lnTo>
                    <a:pt x="268566" y="228701"/>
                  </a:lnTo>
                  <a:lnTo>
                    <a:pt x="265315" y="226872"/>
                  </a:lnTo>
                  <a:lnTo>
                    <a:pt x="245668" y="215861"/>
                  </a:lnTo>
                  <a:lnTo>
                    <a:pt x="245668" y="396595"/>
                  </a:lnTo>
                  <a:lnTo>
                    <a:pt x="240982" y="403694"/>
                  </a:lnTo>
                  <a:lnTo>
                    <a:pt x="236486" y="399935"/>
                  </a:lnTo>
                  <a:lnTo>
                    <a:pt x="232486" y="396595"/>
                  </a:lnTo>
                  <a:lnTo>
                    <a:pt x="233870" y="394512"/>
                  </a:lnTo>
                  <a:lnTo>
                    <a:pt x="235597" y="390334"/>
                  </a:lnTo>
                  <a:lnTo>
                    <a:pt x="236778" y="390334"/>
                  </a:lnTo>
                  <a:lnTo>
                    <a:pt x="239928" y="391401"/>
                  </a:lnTo>
                  <a:lnTo>
                    <a:pt x="242747" y="394385"/>
                  </a:lnTo>
                  <a:lnTo>
                    <a:pt x="245668" y="396595"/>
                  </a:lnTo>
                  <a:lnTo>
                    <a:pt x="245668" y="215861"/>
                  </a:lnTo>
                  <a:lnTo>
                    <a:pt x="229717" y="206908"/>
                  </a:lnTo>
                  <a:lnTo>
                    <a:pt x="228460" y="206209"/>
                  </a:lnTo>
                  <a:lnTo>
                    <a:pt x="210489" y="194348"/>
                  </a:lnTo>
                  <a:lnTo>
                    <a:pt x="198234" y="184061"/>
                  </a:lnTo>
                  <a:lnTo>
                    <a:pt x="191782" y="178663"/>
                  </a:lnTo>
                  <a:lnTo>
                    <a:pt x="183172" y="170688"/>
                  </a:lnTo>
                  <a:lnTo>
                    <a:pt x="179412" y="167208"/>
                  </a:lnTo>
                  <a:lnTo>
                    <a:pt x="179412" y="316915"/>
                  </a:lnTo>
                  <a:lnTo>
                    <a:pt x="179311" y="321868"/>
                  </a:lnTo>
                  <a:lnTo>
                    <a:pt x="178739" y="328409"/>
                  </a:lnTo>
                  <a:lnTo>
                    <a:pt x="177393" y="335686"/>
                  </a:lnTo>
                  <a:lnTo>
                    <a:pt x="175463" y="344474"/>
                  </a:lnTo>
                  <a:lnTo>
                    <a:pt x="173139" y="355574"/>
                  </a:lnTo>
                  <a:lnTo>
                    <a:pt x="170815" y="344449"/>
                  </a:lnTo>
                  <a:lnTo>
                    <a:pt x="168884" y="335648"/>
                  </a:lnTo>
                  <a:lnTo>
                    <a:pt x="167538" y="328383"/>
                  </a:lnTo>
                  <a:lnTo>
                    <a:pt x="166954" y="321868"/>
                  </a:lnTo>
                  <a:lnTo>
                    <a:pt x="166878" y="316915"/>
                  </a:lnTo>
                  <a:lnTo>
                    <a:pt x="167424" y="316230"/>
                  </a:lnTo>
                  <a:lnTo>
                    <a:pt x="170942" y="311797"/>
                  </a:lnTo>
                  <a:lnTo>
                    <a:pt x="173139" y="306743"/>
                  </a:lnTo>
                  <a:lnTo>
                    <a:pt x="175336" y="311797"/>
                  </a:lnTo>
                  <a:lnTo>
                    <a:pt x="179412" y="316915"/>
                  </a:lnTo>
                  <a:lnTo>
                    <a:pt x="179412" y="167208"/>
                  </a:lnTo>
                  <a:lnTo>
                    <a:pt x="163868" y="152806"/>
                  </a:lnTo>
                  <a:lnTo>
                    <a:pt x="217551" y="98069"/>
                  </a:lnTo>
                  <a:lnTo>
                    <a:pt x="252234" y="135369"/>
                  </a:lnTo>
                  <a:lnTo>
                    <a:pt x="289077" y="168783"/>
                  </a:lnTo>
                  <a:lnTo>
                    <a:pt x="298665" y="175856"/>
                  </a:lnTo>
                  <a:lnTo>
                    <a:pt x="303352" y="179539"/>
                  </a:lnTo>
                  <a:lnTo>
                    <a:pt x="287921" y="134975"/>
                  </a:lnTo>
                  <a:lnTo>
                    <a:pt x="277253" y="98069"/>
                  </a:lnTo>
                  <a:lnTo>
                    <a:pt x="274955" y="90131"/>
                  </a:lnTo>
                  <a:lnTo>
                    <a:pt x="264515" y="45097"/>
                  </a:lnTo>
                  <a:lnTo>
                    <a:pt x="256628" y="0"/>
                  </a:lnTo>
                  <a:lnTo>
                    <a:pt x="232625" y="16484"/>
                  </a:lnTo>
                  <a:lnTo>
                    <a:pt x="201142" y="40017"/>
                  </a:lnTo>
                  <a:lnTo>
                    <a:pt x="164769" y="70078"/>
                  </a:lnTo>
                  <a:lnTo>
                    <a:pt x="126098" y="106146"/>
                  </a:lnTo>
                  <a:lnTo>
                    <a:pt x="125133" y="107200"/>
                  </a:lnTo>
                  <a:lnTo>
                    <a:pt x="125133" y="311302"/>
                  </a:lnTo>
                  <a:lnTo>
                    <a:pt x="122224" y="314007"/>
                  </a:lnTo>
                  <a:lnTo>
                    <a:pt x="120764" y="316230"/>
                  </a:lnTo>
                  <a:lnTo>
                    <a:pt x="116065" y="303352"/>
                  </a:lnTo>
                  <a:lnTo>
                    <a:pt x="120751" y="296252"/>
                  </a:lnTo>
                  <a:lnTo>
                    <a:pt x="122224" y="300697"/>
                  </a:lnTo>
                  <a:lnTo>
                    <a:pt x="124193" y="304965"/>
                  </a:lnTo>
                  <a:lnTo>
                    <a:pt x="125133" y="311302"/>
                  </a:lnTo>
                  <a:lnTo>
                    <a:pt x="125133" y="107200"/>
                  </a:lnTo>
                  <a:lnTo>
                    <a:pt x="111569" y="121881"/>
                  </a:lnTo>
                  <a:lnTo>
                    <a:pt x="111569" y="221957"/>
                  </a:lnTo>
                  <a:lnTo>
                    <a:pt x="108661" y="224663"/>
                  </a:lnTo>
                  <a:lnTo>
                    <a:pt x="107200" y="226872"/>
                  </a:lnTo>
                  <a:lnTo>
                    <a:pt x="102501" y="214007"/>
                  </a:lnTo>
                  <a:lnTo>
                    <a:pt x="107200" y="206908"/>
                  </a:lnTo>
                  <a:lnTo>
                    <a:pt x="108673" y="211340"/>
                  </a:lnTo>
                  <a:lnTo>
                    <a:pt x="110629" y="215607"/>
                  </a:lnTo>
                  <a:lnTo>
                    <a:pt x="111569" y="221957"/>
                  </a:lnTo>
                  <a:lnTo>
                    <a:pt x="111569" y="121881"/>
                  </a:lnTo>
                  <a:lnTo>
                    <a:pt x="100609" y="133743"/>
                  </a:lnTo>
                  <a:lnTo>
                    <a:pt x="100609" y="176949"/>
                  </a:lnTo>
                  <a:lnTo>
                    <a:pt x="100609" y="256819"/>
                  </a:lnTo>
                  <a:lnTo>
                    <a:pt x="99199" y="258953"/>
                  </a:lnTo>
                  <a:lnTo>
                    <a:pt x="97497" y="263093"/>
                  </a:lnTo>
                  <a:lnTo>
                    <a:pt x="96354" y="263093"/>
                  </a:lnTo>
                  <a:lnTo>
                    <a:pt x="93167" y="262013"/>
                  </a:lnTo>
                  <a:lnTo>
                    <a:pt x="90347" y="259041"/>
                  </a:lnTo>
                  <a:lnTo>
                    <a:pt x="87414" y="256819"/>
                  </a:lnTo>
                  <a:lnTo>
                    <a:pt x="92113" y="249720"/>
                  </a:lnTo>
                  <a:lnTo>
                    <a:pt x="100609" y="256819"/>
                  </a:lnTo>
                  <a:lnTo>
                    <a:pt x="100609" y="176949"/>
                  </a:lnTo>
                  <a:lnTo>
                    <a:pt x="95910" y="184061"/>
                  </a:lnTo>
                  <a:lnTo>
                    <a:pt x="87414" y="176949"/>
                  </a:lnTo>
                  <a:lnTo>
                    <a:pt x="88836" y="174828"/>
                  </a:lnTo>
                  <a:lnTo>
                    <a:pt x="90525" y="170688"/>
                  </a:lnTo>
                  <a:lnTo>
                    <a:pt x="91668" y="170688"/>
                  </a:lnTo>
                  <a:lnTo>
                    <a:pt x="94856" y="171754"/>
                  </a:lnTo>
                  <a:lnTo>
                    <a:pt x="97675" y="174739"/>
                  </a:lnTo>
                  <a:lnTo>
                    <a:pt x="100609" y="176949"/>
                  </a:lnTo>
                  <a:lnTo>
                    <a:pt x="100609" y="133743"/>
                  </a:lnTo>
                  <a:lnTo>
                    <a:pt x="87706" y="147701"/>
                  </a:lnTo>
                  <a:lnTo>
                    <a:pt x="52171" y="194246"/>
                  </a:lnTo>
                  <a:lnTo>
                    <a:pt x="22072" y="245275"/>
                  </a:lnTo>
                  <a:lnTo>
                    <a:pt x="0" y="300215"/>
                  </a:lnTo>
                  <a:lnTo>
                    <a:pt x="36271" y="325501"/>
                  </a:lnTo>
                  <a:lnTo>
                    <a:pt x="72580" y="348678"/>
                  </a:lnTo>
                  <a:lnTo>
                    <a:pt x="108889" y="369824"/>
                  </a:lnTo>
                  <a:lnTo>
                    <a:pt x="145173" y="389013"/>
                  </a:lnTo>
                  <a:lnTo>
                    <a:pt x="146761" y="386613"/>
                  </a:lnTo>
                  <a:lnTo>
                    <a:pt x="147193" y="387921"/>
                  </a:lnTo>
                  <a:lnTo>
                    <a:pt x="190398" y="410337"/>
                  </a:lnTo>
                  <a:lnTo>
                    <a:pt x="192570" y="407441"/>
                  </a:lnTo>
                  <a:lnTo>
                    <a:pt x="195821" y="402805"/>
                  </a:lnTo>
                  <a:lnTo>
                    <a:pt x="199440" y="401878"/>
                  </a:lnTo>
                  <a:lnTo>
                    <a:pt x="202412" y="399935"/>
                  </a:lnTo>
                  <a:lnTo>
                    <a:pt x="203263" y="405358"/>
                  </a:lnTo>
                  <a:lnTo>
                    <a:pt x="205206" y="411657"/>
                  </a:lnTo>
                  <a:lnTo>
                    <a:pt x="255092" y="436118"/>
                  </a:lnTo>
                  <a:lnTo>
                    <a:pt x="303796" y="452043"/>
                  </a:lnTo>
                  <a:lnTo>
                    <a:pt x="352082" y="465048"/>
                  </a:lnTo>
                  <a:lnTo>
                    <a:pt x="399846" y="475284"/>
                  </a:lnTo>
                  <a:lnTo>
                    <a:pt x="446989" y="482955"/>
                  </a:lnTo>
                  <a:lnTo>
                    <a:pt x="493433" y="488213"/>
                  </a:lnTo>
                  <a:close/>
                </a:path>
                <a:path w="1148714" h="488314">
                  <a:moveTo>
                    <a:pt x="1148651" y="341960"/>
                  </a:moveTo>
                  <a:lnTo>
                    <a:pt x="1131404" y="342836"/>
                  </a:lnTo>
                  <a:lnTo>
                    <a:pt x="1114323" y="343458"/>
                  </a:lnTo>
                  <a:lnTo>
                    <a:pt x="1097407" y="343827"/>
                  </a:lnTo>
                  <a:lnTo>
                    <a:pt x="1080668" y="343941"/>
                  </a:lnTo>
                  <a:lnTo>
                    <a:pt x="1030262" y="342836"/>
                  </a:lnTo>
                  <a:lnTo>
                    <a:pt x="981468" y="339598"/>
                  </a:lnTo>
                  <a:lnTo>
                    <a:pt x="942771" y="335368"/>
                  </a:lnTo>
                  <a:lnTo>
                    <a:pt x="942771" y="371208"/>
                  </a:lnTo>
                  <a:lnTo>
                    <a:pt x="939876" y="373913"/>
                  </a:lnTo>
                  <a:lnTo>
                    <a:pt x="938403" y="376135"/>
                  </a:lnTo>
                  <a:lnTo>
                    <a:pt x="936942" y="371690"/>
                  </a:lnTo>
                  <a:lnTo>
                    <a:pt x="934974" y="367423"/>
                  </a:lnTo>
                  <a:lnTo>
                    <a:pt x="934859" y="366649"/>
                  </a:lnTo>
                  <a:lnTo>
                    <a:pt x="934034" y="361086"/>
                  </a:lnTo>
                  <a:lnTo>
                    <a:pt x="936942" y="358381"/>
                  </a:lnTo>
                  <a:lnTo>
                    <a:pt x="938403" y="356158"/>
                  </a:lnTo>
                  <a:lnTo>
                    <a:pt x="939863" y="360591"/>
                  </a:lnTo>
                  <a:lnTo>
                    <a:pt x="941844" y="364858"/>
                  </a:lnTo>
                  <a:lnTo>
                    <a:pt x="942771" y="371208"/>
                  </a:lnTo>
                  <a:lnTo>
                    <a:pt x="942771" y="335368"/>
                  </a:lnTo>
                  <a:lnTo>
                    <a:pt x="934275" y="334429"/>
                  </a:lnTo>
                  <a:lnTo>
                    <a:pt x="929220" y="333667"/>
                  </a:lnTo>
                  <a:lnTo>
                    <a:pt x="929220" y="351599"/>
                  </a:lnTo>
                  <a:lnTo>
                    <a:pt x="928281" y="357949"/>
                  </a:lnTo>
                  <a:lnTo>
                    <a:pt x="926312" y="362204"/>
                  </a:lnTo>
                  <a:lnTo>
                    <a:pt x="924852" y="366649"/>
                  </a:lnTo>
                  <a:lnTo>
                    <a:pt x="920165" y="359537"/>
                  </a:lnTo>
                  <a:lnTo>
                    <a:pt x="924852" y="346684"/>
                  </a:lnTo>
                  <a:lnTo>
                    <a:pt x="926312" y="348907"/>
                  </a:lnTo>
                  <a:lnTo>
                    <a:pt x="929220" y="351599"/>
                  </a:lnTo>
                  <a:lnTo>
                    <a:pt x="929220" y="333667"/>
                  </a:lnTo>
                  <a:lnTo>
                    <a:pt x="888657" y="327469"/>
                  </a:lnTo>
                  <a:lnTo>
                    <a:pt x="844600" y="318884"/>
                  </a:lnTo>
                  <a:lnTo>
                    <a:pt x="802081" y="308838"/>
                  </a:lnTo>
                  <a:lnTo>
                    <a:pt x="807351" y="330695"/>
                  </a:lnTo>
                  <a:lnTo>
                    <a:pt x="813269" y="352615"/>
                  </a:lnTo>
                  <a:lnTo>
                    <a:pt x="827671" y="396798"/>
                  </a:lnTo>
                  <a:lnTo>
                    <a:pt x="846620" y="443090"/>
                  </a:lnTo>
                  <a:lnTo>
                    <a:pt x="853541" y="458431"/>
                  </a:lnTo>
                  <a:lnTo>
                    <a:pt x="910704" y="442734"/>
                  </a:lnTo>
                  <a:lnTo>
                    <a:pt x="962825" y="425805"/>
                  </a:lnTo>
                  <a:lnTo>
                    <a:pt x="1009446" y="408470"/>
                  </a:lnTo>
                  <a:lnTo>
                    <a:pt x="1050124" y="391553"/>
                  </a:lnTo>
                  <a:lnTo>
                    <a:pt x="1050683" y="386346"/>
                  </a:lnTo>
                  <a:lnTo>
                    <a:pt x="1052322" y="381685"/>
                  </a:lnTo>
                  <a:lnTo>
                    <a:pt x="1055014" y="379298"/>
                  </a:lnTo>
                  <a:lnTo>
                    <a:pt x="1055852" y="379323"/>
                  </a:lnTo>
                  <a:lnTo>
                    <a:pt x="1056220" y="379298"/>
                  </a:lnTo>
                  <a:lnTo>
                    <a:pt x="1057160" y="379234"/>
                  </a:lnTo>
                  <a:lnTo>
                    <a:pt x="1058240" y="379234"/>
                  </a:lnTo>
                  <a:lnTo>
                    <a:pt x="1058938" y="379361"/>
                  </a:lnTo>
                  <a:lnTo>
                    <a:pt x="1060818" y="381469"/>
                  </a:lnTo>
                  <a:lnTo>
                    <a:pt x="1061910" y="383578"/>
                  </a:lnTo>
                  <a:lnTo>
                    <a:pt x="1062697" y="385965"/>
                  </a:lnTo>
                  <a:lnTo>
                    <a:pt x="1077518" y="379234"/>
                  </a:lnTo>
                  <a:lnTo>
                    <a:pt x="1084338" y="376135"/>
                  </a:lnTo>
                  <a:lnTo>
                    <a:pt x="1094854" y="371360"/>
                  </a:lnTo>
                  <a:lnTo>
                    <a:pt x="1114526" y="361911"/>
                  </a:lnTo>
                  <a:lnTo>
                    <a:pt x="1124927" y="356158"/>
                  </a:lnTo>
                  <a:lnTo>
                    <a:pt x="1129766" y="353491"/>
                  </a:lnTo>
                  <a:lnTo>
                    <a:pt x="1140917" y="346684"/>
                  </a:lnTo>
                  <a:lnTo>
                    <a:pt x="1145400" y="343941"/>
                  </a:lnTo>
                  <a:lnTo>
                    <a:pt x="1148651" y="341960"/>
                  </a:lnTo>
                  <a:close/>
                </a:path>
              </a:pathLst>
            </a:custGeom>
            <a:solidFill>
              <a:srgbClr val="ED1C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/>
          <p:nvPr/>
        </p:nvSpPr>
        <p:spPr>
          <a:xfrm>
            <a:off x="2245043" y="2668154"/>
            <a:ext cx="40005" cy="179705"/>
          </a:xfrm>
          <a:custGeom>
            <a:avLst/>
            <a:gdLst/>
            <a:ahLst/>
            <a:cxnLst/>
            <a:rect l="l" t="t" r="r" b="b"/>
            <a:pathLst>
              <a:path w="40005" h="179705">
                <a:moveTo>
                  <a:pt x="26771" y="0"/>
                </a:moveTo>
                <a:lnTo>
                  <a:pt x="12814" y="49263"/>
                </a:lnTo>
                <a:lnTo>
                  <a:pt x="12788" y="51600"/>
                </a:lnTo>
                <a:lnTo>
                  <a:pt x="11912" y="52451"/>
                </a:lnTo>
                <a:lnTo>
                  <a:pt x="0" y="96469"/>
                </a:lnTo>
                <a:lnTo>
                  <a:pt x="426" y="119631"/>
                </a:lnTo>
                <a:lnTo>
                  <a:pt x="76" y="127495"/>
                </a:lnTo>
                <a:lnTo>
                  <a:pt x="2260" y="175082"/>
                </a:lnTo>
                <a:lnTo>
                  <a:pt x="4800" y="178511"/>
                </a:lnTo>
                <a:lnTo>
                  <a:pt x="6832" y="179197"/>
                </a:lnTo>
                <a:lnTo>
                  <a:pt x="8026" y="179197"/>
                </a:lnTo>
                <a:lnTo>
                  <a:pt x="9931" y="175882"/>
                </a:lnTo>
                <a:lnTo>
                  <a:pt x="22310" y="156879"/>
                </a:lnTo>
                <a:lnTo>
                  <a:pt x="26192" y="146798"/>
                </a:lnTo>
                <a:lnTo>
                  <a:pt x="26949" y="133591"/>
                </a:lnTo>
                <a:lnTo>
                  <a:pt x="25188" y="112353"/>
                </a:lnTo>
                <a:lnTo>
                  <a:pt x="25415" y="102380"/>
                </a:lnTo>
                <a:lnTo>
                  <a:pt x="27419" y="94488"/>
                </a:lnTo>
                <a:lnTo>
                  <a:pt x="35184" y="77617"/>
                </a:lnTo>
                <a:lnTo>
                  <a:pt x="39517" y="61641"/>
                </a:lnTo>
                <a:lnTo>
                  <a:pt x="37633" y="46076"/>
                </a:lnTo>
                <a:lnTo>
                  <a:pt x="26746" y="30441"/>
                </a:lnTo>
                <a:lnTo>
                  <a:pt x="267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412207" y="3774492"/>
            <a:ext cx="34290" cy="128905"/>
          </a:xfrm>
          <a:custGeom>
            <a:avLst/>
            <a:gdLst/>
            <a:ahLst/>
            <a:cxnLst/>
            <a:rect l="l" t="t" r="r" b="b"/>
            <a:pathLst>
              <a:path w="34290" h="128904">
                <a:moveTo>
                  <a:pt x="27584" y="0"/>
                </a:moveTo>
                <a:lnTo>
                  <a:pt x="14173" y="11477"/>
                </a:lnTo>
                <a:lnTo>
                  <a:pt x="0" y="22402"/>
                </a:lnTo>
                <a:lnTo>
                  <a:pt x="1968" y="28638"/>
                </a:lnTo>
                <a:lnTo>
                  <a:pt x="3047" y="36042"/>
                </a:lnTo>
                <a:lnTo>
                  <a:pt x="1866" y="40767"/>
                </a:lnTo>
                <a:lnTo>
                  <a:pt x="641" y="63182"/>
                </a:lnTo>
                <a:lnTo>
                  <a:pt x="5900" y="82748"/>
                </a:lnTo>
                <a:lnTo>
                  <a:pt x="12762" y="101669"/>
                </a:lnTo>
                <a:lnTo>
                  <a:pt x="16344" y="122148"/>
                </a:lnTo>
                <a:lnTo>
                  <a:pt x="16421" y="127000"/>
                </a:lnTo>
                <a:lnTo>
                  <a:pt x="17957" y="128892"/>
                </a:lnTo>
                <a:lnTo>
                  <a:pt x="20065" y="128892"/>
                </a:lnTo>
                <a:lnTo>
                  <a:pt x="22910" y="128892"/>
                </a:lnTo>
                <a:lnTo>
                  <a:pt x="26796" y="125450"/>
                </a:lnTo>
                <a:lnTo>
                  <a:pt x="32521" y="116256"/>
                </a:lnTo>
                <a:lnTo>
                  <a:pt x="33677" y="111015"/>
                </a:lnTo>
                <a:lnTo>
                  <a:pt x="33218" y="102047"/>
                </a:lnTo>
                <a:lnTo>
                  <a:pt x="30339" y="76464"/>
                </a:lnTo>
                <a:lnTo>
                  <a:pt x="29182" y="57338"/>
                </a:lnTo>
                <a:lnTo>
                  <a:pt x="275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335004" y="3115986"/>
            <a:ext cx="41910" cy="173990"/>
          </a:xfrm>
          <a:custGeom>
            <a:avLst/>
            <a:gdLst/>
            <a:ahLst/>
            <a:cxnLst/>
            <a:rect l="l" t="t" r="r" b="b"/>
            <a:pathLst>
              <a:path w="41909" h="173989">
                <a:moveTo>
                  <a:pt x="2857" y="0"/>
                </a:moveTo>
                <a:lnTo>
                  <a:pt x="0" y="2641"/>
                </a:lnTo>
                <a:lnTo>
                  <a:pt x="495" y="10858"/>
                </a:lnTo>
                <a:lnTo>
                  <a:pt x="3729" y="25955"/>
                </a:lnTo>
                <a:lnTo>
                  <a:pt x="9336" y="39785"/>
                </a:lnTo>
                <a:lnTo>
                  <a:pt x="13973" y="54535"/>
                </a:lnTo>
                <a:lnTo>
                  <a:pt x="14300" y="72389"/>
                </a:lnTo>
                <a:lnTo>
                  <a:pt x="12828" y="89285"/>
                </a:lnTo>
                <a:lnTo>
                  <a:pt x="12749" y="106649"/>
                </a:lnTo>
                <a:lnTo>
                  <a:pt x="13276" y="124216"/>
                </a:lnTo>
                <a:lnTo>
                  <a:pt x="13627" y="148348"/>
                </a:lnTo>
                <a:lnTo>
                  <a:pt x="11836" y="157645"/>
                </a:lnTo>
                <a:lnTo>
                  <a:pt x="18021" y="167182"/>
                </a:lnTo>
                <a:lnTo>
                  <a:pt x="24384" y="169849"/>
                </a:lnTo>
                <a:lnTo>
                  <a:pt x="29108" y="173469"/>
                </a:lnTo>
                <a:lnTo>
                  <a:pt x="39357" y="160718"/>
                </a:lnTo>
                <a:lnTo>
                  <a:pt x="27970" y="139886"/>
                </a:lnTo>
                <a:lnTo>
                  <a:pt x="26222" y="119289"/>
                </a:lnTo>
                <a:lnTo>
                  <a:pt x="30984" y="98394"/>
                </a:lnTo>
                <a:lnTo>
                  <a:pt x="39128" y="76669"/>
                </a:lnTo>
                <a:lnTo>
                  <a:pt x="41441" y="67060"/>
                </a:lnTo>
                <a:lnTo>
                  <a:pt x="41714" y="55195"/>
                </a:lnTo>
                <a:lnTo>
                  <a:pt x="39294" y="42828"/>
                </a:lnTo>
                <a:lnTo>
                  <a:pt x="33528" y="31711"/>
                </a:lnTo>
                <a:lnTo>
                  <a:pt x="30048" y="27216"/>
                </a:lnTo>
                <a:lnTo>
                  <a:pt x="23583" y="17386"/>
                </a:lnTo>
                <a:lnTo>
                  <a:pt x="22771" y="18922"/>
                </a:lnTo>
                <a:lnTo>
                  <a:pt x="20929" y="20802"/>
                </a:lnTo>
                <a:lnTo>
                  <a:pt x="19862" y="22428"/>
                </a:lnTo>
                <a:lnTo>
                  <a:pt x="15163" y="9563"/>
                </a:lnTo>
                <a:lnTo>
                  <a:pt x="16827" y="7035"/>
                </a:lnTo>
                <a:lnTo>
                  <a:pt x="28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040926" y="1064101"/>
            <a:ext cx="13335" cy="7620"/>
          </a:xfrm>
          <a:custGeom>
            <a:avLst/>
            <a:gdLst/>
            <a:ahLst/>
            <a:cxnLst/>
            <a:rect l="l" t="t" r="r" b="b"/>
            <a:pathLst>
              <a:path w="13335" h="7619">
                <a:moveTo>
                  <a:pt x="0" y="0"/>
                </a:moveTo>
                <a:lnTo>
                  <a:pt x="1917" y="4737"/>
                </a:lnTo>
                <a:lnTo>
                  <a:pt x="5079" y="7620"/>
                </a:lnTo>
                <a:lnTo>
                  <a:pt x="9067" y="7620"/>
                </a:lnTo>
                <a:lnTo>
                  <a:pt x="10159" y="7620"/>
                </a:lnTo>
                <a:lnTo>
                  <a:pt x="11315" y="7404"/>
                </a:lnTo>
                <a:lnTo>
                  <a:pt x="13131" y="6705"/>
                </a:lnTo>
                <a:lnTo>
                  <a:pt x="8889" y="4470"/>
                </a:lnTo>
                <a:lnTo>
                  <a:pt x="4521" y="222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052772" y="942268"/>
            <a:ext cx="16510" cy="25400"/>
          </a:xfrm>
          <a:custGeom>
            <a:avLst/>
            <a:gdLst/>
            <a:ahLst/>
            <a:cxnLst/>
            <a:rect l="l" t="t" r="r" b="b"/>
            <a:pathLst>
              <a:path w="16510" h="25400">
                <a:moveTo>
                  <a:pt x="1866" y="0"/>
                </a:moveTo>
                <a:lnTo>
                  <a:pt x="2209" y="7721"/>
                </a:lnTo>
                <a:lnTo>
                  <a:pt x="1409" y="14973"/>
                </a:lnTo>
                <a:lnTo>
                  <a:pt x="0" y="21970"/>
                </a:lnTo>
                <a:lnTo>
                  <a:pt x="5461" y="22847"/>
                </a:lnTo>
                <a:lnTo>
                  <a:pt x="10922" y="23799"/>
                </a:lnTo>
                <a:lnTo>
                  <a:pt x="16357" y="24815"/>
                </a:lnTo>
                <a:lnTo>
                  <a:pt x="13144" y="17932"/>
                </a:lnTo>
                <a:lnTo>
                  <a:pt x="11417" y="10642"/>
                </a:lnTo>
                <a:lnTo>
                  <a:pt x="12331" y="1752"/>
                </a:lnTo>
                <a:lnTo>
                  <a:pt x="8851" y="1142"/>
                </a:lnTo>
                <a:lnTo>
                  <a:pt x="18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005506" y="3449072"/>
            <a:ext cx="67945" cy="78105"/>
          </a:xfrm>
          <a:custGeom>
            <a:avLst/>
            <a:gdLst/>
            <a:ahLst/>
            <a:cxnLst/>
            <a:rect l="l" t="t" r="r" b="b"/>
            <a:pathLst>
              <a:path w="67945" h="78104">
                <a:moveTo>
                  <a:pt x="20827" y="25"/>
                </a:moveTo>
                <a:lnTo>
                  <a:pt x="19456" y="0"/>
                </a:lnTo>
                <a:lnTo>
                  <a:pt x="15087" y="8140"/>
                </a:lnTo>
                <a:lnTo>
                  <a:pt x="8432" y="14287"/>
                </a:lnTo>
                <a:lnTo>
                  <a:pt x="4432" y="15963"/>
                </a:lnTo>
                <a:lnTo>
                  <a:pt x="698" y="18300"/>
                </a:lnTo>
                <a:lnTo>
                  <a:pt x="698" y="21475"/>
                </a:lnTo>
                <a:lnTo>
                  <a:pt x="0" y="26898"/>
                </a:lnTo>
                <a:lnTo>
                  <a:pt x="7772" y="32397"/>
                </a:lnTo>
                <a:lnTo>
                  <a:pt x="16700" y="33883"/>
                </a:lnTo>
                <a:lnTo>
                  <a:pt x="21653" y="41478"/>
                </a:lnTo>
                <a:lnTo>
                  <a:pt x="24569" y="48435"/>
                </a:lnTo>
                <a:lnTo>
                  <a:pt x="28340" y="65477"/>
                </a:lnTo>
                <a:lnTo>
                  <a:pt x="31127" y="72834"/>
                </a:lnTo>
                <a:lnTo>
                  <a:pt x="32943" y="76034"/>
                </a:lnTo>
                <a:lnTo>
                  <a:pt x="38506" y="77914"/>
                </a:lnTo>
                <a:lnTo>
                  <a:pt x="42633" y="77914"/>
                </a:lnTo>
                <a:lnTo>
                  <a:pt x="44856" y="77914"/>
                </a:lnTo>
                <a:lnTo>
                  <a:pt x="46659" y="77368"/>
                </a:lnTo>
                <a:lnTo>
                  <a:pt x="47218" y="76174"/>
                </a:lnTo>
                <a:lnTo>
                  <a:pt x="51769" y="68408"/>
                </a:lnTo>
                <a:lnTo>
                  <a:pt x="56691" y="63179"/>
                </a:lnTo>
                <a:lnTo>
                  <a:pt x="61915" y="60011"/>
                </a:lnTo>
                <a:lnTo>
                  <a:pt x="67373" y="58432"/>
                </a:lnTo>
                <a:lnTo>
                  <a:pt x="66771" y="42483"/>
                </a:lnTo>
                <a:lnTo>
                  <a:pt x="65608" y="26314"/>
                </a:lnTo>
                <a:lnTo>
                  <a:pt x="60210" y="20370"/>
                </a:lnTo>
                <a:lnTo>
                  <a:pt x="54432" y="17792"/>
                </a:lnTo>
                <a:lnTo>
                  <a:pt x="46139" y="17792"/>
                </a:lnTo>
                <a:lnTo>
                  <a:pt x="44221" y="18008"/>
                </a:lnTo>
                <a:lnTo>
                  <a:pt x="41465" y="18580"/>
                </a:lnTo>
                <a:lnTo>
                  <a:pt x="40017" y="18656"/>
                </a:lnTo>
                <a:lnTo>
                  <a:pt x="34137" y="16638"/>
                </a:lnTo>
                <a:lnTo>
                  <a:pt x="29476" y="11726"/>
                </a:lnTo>
                <a:lnTo>
                  <a:pt x="25301" y="5631"/>
                </a:lnTo>
                <a:lnTo>
                  <a:pt x="20827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466439" y="3350409"/>
            <a:ext cx="64135" cy="76835"/>
          </a:xfrm>
          <a:custGeom>
            <a:avLst/>
            <a:gdLst/>
            <a:ahLst/>
            <a:cxnLst/>
            <a:rect l="l" t="t" r="r" b="b"/>
            <a:pathLst>
              <a:path w="64134" h="76835">
                <a:moveTo>
                  <a:pt x="9448" y="0"/>
                </a:moveTo>
                <a:lnTo>
                  <a:pt x="4673" y="0"/>
                </a:lnTo>
                <a:lnTo>
                  <a:pt x="2730" y="2159"/>
                </a:lnTo>
                <a:lnTo>
                  <a:pt x="1397" y="7556"/>
                </a:lnTo>
                <a:lnTo>
                  <a:pt x="205" y="13996"/>
                </a:lnTo>
                <a:lnTo>
                  <a:pt x="0" y="21166"/>
                </a:lnTo>
                <a:lnTo>
                  <a:pt x="1518" y="28185"/>
                </a:lnTo>
                <a:lnTo>
                  <a:pt x="5499" y="34175"/>
                </a:lnTo>
                <a:lnTo>
                  <a:pt x="10998" y="41760"/>
                </a:lnTo>
                <a:lnTo>
                  <a:pt x="11757" y="48880"/>
                </a:lnTo>
                <a:lnTo>
                  <a:pt x="9053" y="55683"/>
                </a:lnTo>
                <a:lnTo>
                  <a:pt x="4165" y="62318"/>
                </a:lnTo>
                <a:lnTo>
                  <a:pt x="3048" y="63652"/>
                </a:lnTo>
                <a:lnTo>
                  <a:pt x="2908" y="66865"/>
                </a:lnTo>
                <a:lnTo>
                  <a:pt x="2311" y="69215"/>
                </a:lnTo>
                <a:lnTo>
                  <a:pt x="5562" y="71539"/>
                </a:lnTo>
                <a:lnTo>
                  <a:pt x="9550" y="76682"/>
                </a:lnTo>
                <a:lnTo>
                  <a:pt x="12217" y="76682"/>
                </a:lnTo>
                <a:lnTo>
                  <a:pt x="12839" y="76606"/>
                </a:lnTo>
                <a:lnTo>
                  <a:pt x="22457" y="69817"/>
                </a:lnTo>
                <a:lnTo>
                  <a:pt x="31670" y="62623"/>
                </a:lnTo>
                <a:lnTo>
                  <a:pt x="41154" y="56849"/>
                </a:lnTo>
                <a:lnTo>
                  <a:pt x="51308" y="54483"/>
                </a:lnTo>
                <a:lnTo>
                  <a:pt x="54190" y="54483"/>
                </a:lnTo>
                <a:lnTo>
                  <a:pt x="57188" y="55079"/>
                </a:lnTo>
                <a:lnTo>
                  <a:pt x="60350" y="56451"/>
                </a:lnTo>
                <a:lnTo>
                  <a:pt x="63881" y="43522"/>
                </a:lnTo>
                <a:lnTo>
                  <a:pt x="58597" y="35237"/>
                </a:lnTo>
                <a:lnTo>
                  <a:pt x="53513" y="26495"/>
                </a:lnTo>
                <a:lnTo>
                  <a:pt x="47516" y="19577"/>
                </a:lnTo>
                <a:lnTo>
                  <a:pt x="39497" y="16764"/>
                </a:lnTo>
                <a:lnTo>
                  <a:pt x="35217" y="17030"/>
                </a:lnTo>
                <a:lnTo>
                  <a:pt x="31800" y="17792"/>
                </a:lnTo>
                <a:lnTo>
                  <a:pt x="23393" y="17792"/>
                </a:lnTo>
                <a:lnTo>
                  <a:pt x="18529" y="16065"/>
                </a:lnTo>
                <a:lnTo>
                  <a:pt x="12369" y="3429"/>
                </a:lnTo>
                <a:lnTo>
                  <a:pt x="94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999133" y="2291177"/>
            <a:ext cx="41275" cy="52705"/>
          </a:xfrm>
          <a:custGeom>
            <a:avLst/>
            <a:gdLst/>
            <a:ahLst/>
            <a:cxnLst/>
            <a:rect l="l" t="t" r="r" b="b"/>
            <a:pathLst>
              <a:path w="41275" h="52705">
                <a:moveTo>
                  <a:pt x="7810" y="25"/>
                </a:moveTo>
                <a:lnTo>
                  <a:pt x="6832" y="0"/>
                </a:lnTo>
                <a:lnTo>
                  <a:pt x="4432" y="1955"/>
                </a:lnTo>
                <a:lnTo>
                  <a:pt x="2044" y="5702"/>
                </a:lnTo>
                <a:lnTo>
                  <a:pt x="0" y="9486"/>
                </a:lnTo>
                <a:lnTo>
                  <a:pt x="7825" y="42277"/>
                </a:lnTo>
                <a:lnTo>
                  <a:pt x="10502" y="52425"/>
                </a:lnTo>
                <a:lnTo>
                  <a:pt x="19342" y="51714"/>
                </a:lnTo>
                <a:lnTo>
                  <a:pt x="23761" y="51485"/>
                </a:lnTo>
                <a:lnTo>
                  <a:pt x="32423" y="50660"/>
                </a:lnTo>
                <a:lnTo>
                  <a:pt x="40868" y="49682"/>
                </a:lnTo>
                <a:lnTo>
                  <a:pt x="24434" y="24785"/>
                </a:lnTo>
                <a:lnTo>
                  <a:pt x="7810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593291" y="4669363"/>
            <a:ext cx="39370" cy="69215"/>
          </a:xfrm>
          <a:custGeom>
            <a:avLst/>
            <a:gdLst/>
            <a:ahLst/>
            <a:cxnLst/>
            <a:rect l="l" t="t" r="r" b="b"/>
            <a:pathLst>
              <a:path w="39370" h="69214">
                <a:moveTo>
                  <a:pt x="22275" y="0"/>
                </a:moveTo>
                <a:lnTo>
                  <a:pt x="16586" y="0"/>
                </a:lnTo>
                <a:lnTo>
                  <a:pt x="13830" y="3975"/>
                </a:lnTo>
                <a:lnTo>
                  <a:pt x="5600" y="17030"/>
                </a:lnTo>
                <a:lnTo>
                  <a:pt x="266" y="21234"/>
                </a:lnTo>
                <a:lnTo>
                  <a:pt x="50" y="26047"/>
                </a:lnTo>
                <a:lnTo>
                  <a:pt x="0" y="32972"/>
                </a:lnTo>
                <a:lnTo>
                  <a:pt x="558" y="40212"/>
                </a:lnTo>
                <a:lnTo>
                  <a:pt x="1879" y="46727"/>
                </a:lnTo>
                <a:lnTo>
                  <a:pt x="4114" y="51473"/>
                </a:lnTo>
                <a:lnTo>
                  <a:pt x="8712" y="57365"/>
                </a:lnTo>
                <a:lnTo>
                  <a:pt x="15341" y="59410"/>
                </a:lnTo>
                <a:lnTo>
                  <a:pt x="21399" y="62839"/>
                </a:lnTo>
                <a:lnTo>
                  <a:pt x="24968" y="57378"/>
                </a:lnTo>
                <a:lnTo>
                  <a:pt x="28829" y="52323"/>
                </a:lnTo>
                <a:lnTo>
                  <a:pt x="32524" y="47040"/>
                </a:lnTo>
                <a:lnTo>
                  <a:pt x="38747" y="66497"/>
                </a:lnTo>
                <a:lnTo>
                  <a:pt x="38760" y="69062"/>
                </a:lnTo>
                <a:lnTo>
                  <a:pt x="38989" y="66916"/>
                </a:lnTo>
                <a:lnTo>
                  <a:pt x="36459" y="23430"/>
                </a:lnTo>
                <a:lnTo>
                  <a:pt x="25209" y="4584"/>
                </a:lnTo>
                <a:lnTo>
                  <a:pt x="222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28957" y="3910200"/>
            <a:ext cx="53340" cy="76835"/>
          </a:xfrm>
          <a:custGeom>
            <a:avLst/>
            <a:gdLst/>
            <a:ahLst/>
            <a:cxnLst/>
            <a:rect l="l" t="t" r="r" b="b"/>
            <a:pathLst>
              <a:path w="53340" h="76835">
                <a:moveTo>
                  <a:pt x="24180" y="0"/>
                </a:moveTo>
                <a:lnTo>
                  <a:pt x="23063" y="0"/>
                </a:lnTo>
                <a:lnTo>
                  <a:pt x="19824" y="1409"/>
                </a:lnTo>
                <a:lnTo>
                  <a:pt x="14465" y="5067"/>
                </a:lnTo>
                <a:lnTo>
                  <a:pt x="14592" y="7137"/>
                </a:lnTo>
                <a:lnTo>
                  <a:pt x="14611" y="17160"/>
                </a:lnTo>
                <a:lnTo>
                  <a:pt x="13123" y="26009"/>
                </a:lnTo>
                <a:lnTo>
                  <a:pt x="9986" y="33658"/>
                </a:lnTo>
                <a:lnTo>
                  <a:pt x="5054" y="40081"/>
                </a:lnTo>
                <a:lnTo>
                  <a:pt x="38" y="45046"/>
                </a:lnTo>
                <a:lnTo>
                  <a:pt x="0" y="49898"/>
                </a:lnTo>
                <a:lnTo>
                  <a:pt x="15490" y="59678"/>
                </a:lnTo>
                <a:lnTo>
                  <a:pt x="44068" y="76809"/>
                </a:lnTo>
                <a:lnTo>
                  <a:pt x="47561" y="72618"/>
                </a:lnTo>
                <a:lnTo>
                  <a:pt x="53212" y="68935"/>
                </a:lnTo>
                <a:lnTo>
                  <a:pt x="53263" y="56540"/>
                </a:lnTo>
                <a:lnTo>
                  <a:pt x="51917" y="41897"/>
                </a:lnTo>
                <a:lnTo>
                  <a:pt x="48742" y="40246"/>
                </a:lnTo>
                <a:lnTo>
                  <a:pt x="39870" y="36466"/>
                </a:lnTo>
                <a:lnTo>
                  <a:pt x="31988" y="31867"/>
                </a:lnTo>
                <a:lnTo>
                  <a:pt x="27082" y="22987"/>
                </a:lnTo>
                <a:lnTo>
                  <a:pt x="27139" y="6362"/>
                </a:lnTo>
                <a:lnTo>
                  <a:pt x="27381" y="4749"/>
                </a:lnTo>
                <a:lnTo>
                  <a:pt x="24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198411" y="2967624"/>
            <a:ext cx="39370" cy="45085"/>
          </a:xfrm>
          <a:custGeom>
            <a:avLst/>
            <a:gdLst/>
            <a:ahLst/>
            <a:cxnLst/>
            <a:rect l="l" t="t" r="r" b="b"/>
            <a:pathLst>
              <a:path w="39370" h="45085">
                <a:moveTo>
                  <a:pt x="35217" y="0"/>
                </a:moveTo>
                <a:lnTo>
                  <a:pt x="33045" y="0"/>
                </a:lnTo>
                <a:lnTo>
                  <a:pt x="32384" y="190"/>
                </a:lnTo>
                <a:lnTo>
                  <a:pt x="26929" y="8626"/>
                </a:lnTo>
                <a:lnTo>
                  <a:pt x="21551" y="15409"/>
                </a:lnTo>
                <a:lnTo>
                  <a:pt x="15498" y="20180"/>
                </a:lnTo>
                <a:lnTo>
                  <a:pt x="8394" y="21983"/>
                </a:lnTo>
                <a:lnTo>
                  <a:pt x="7277" y="21983"/>
                </a:lnTo>
                <a:lnTo>
                  <a:pt x="6108" y="21856"/>
                </a:lnTo>
                <a:lnTo>
                  <a:pt x="4851" y="21589"/>
                </a:lnTo>
                <a:lnTo>
                  <a:pt x="3454" y="21577"/>
                </a:lnTo>
                <a:lnTo>
                  <a:pt x="1346" y="25641"/>
                </a:lnTo>
                <a:lnTo>
                  <a:pt x="0" y="29946"/>
                </a:lnTo>
                <a:lnTo>
                  <a:pt x="927" y="34239"/>
                </a:lnTo>
                <a:lnTo>
                  <a:pt x="5232" y="37376"/>
                </a:lnTo>
                <a:lnTo>
                  <a:pt x="7251" y="40703"/>
                </a:lnTo>
                <a:lnTo>
                  <a:pt x="8623" y="44526"/>
                </a:lnTo>
                <a:lnTo>
                  <a:pt x="16257" y="41387"/>
                </a:lnTo>
                <a:lnTo>
                  <a:pt x="23845" y="37917"/>
                </a:lnTo>
                <a:lnTo>
                  <a:pt x="31388" y="34115"/>
                </a:lnTo>
                <a:lnTo>
                  <a:pt x="38887" y="29984"/>
                </a:lnTo>
                <a:lnTo>
                  <a:pt x="38063" y="15166"/>
                </a:lnTo>
                <a:lnTo>
                  <a:pt x="37903" y="7803"/>
                </a:lnTo>
                <a:lnTo>
                  <a:pt x="38353" y="558"/>
                </a:lnTo>
                <a:lnTo>
                  <a:pt x="36982" y="558"/>
                </a:lnTo>
                <a:lnTo>
                  <a:pt x="352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445055" y="1411085"/>
            <a:ext cx="27305" cy="71120"/>
          </a:xfrm>
          <a:custGeom>
            <a:avLst/>
            <a:gdLst/>
            <a:ahLst/>
            <a:cxnLst/>
            <a:rect l="l" t="t" r="r" b="b"/>
            <a:pathLst>
              <a:path w="27304" h="71119">
                <a:moveTo>
                  <a:pt x="20458" y="0"/>
                </a:moveTo>
                <a:lnTo>
                  <a:pt x="17422" y="4356"/>
                </a:lnTo>
                <a:lnTo>
                  <a:pt x="14692" y="9385"/>
                </a:lnTo>
                <a:lnTo>
                  <a:pt x="11301" y="12966"/>
                </a:lnTo>
                <a:lnTo>
                  <a:pt x="3180" y="25586"/>
                </a:lnTo>
                <a:lnTo>
                  <a:pt x="0" y="39765"/>
                </a:lnTo>
                <a:lnTo>
                  <a:pt x="326" y="54955"/>
                </a:lnTo>
                <a:lnTo>
                  <a:pt x="2728" y="70611"/>
                </a:lnTo>
                <a:lnTo>
                  <a:pt x="14706" y="56497"/>
                </a:lnTo>
                <a:lnTo>
                  <a:pt x="26884" y="42925"/>
                </a:lnTo>
                <a:lnTo>
                  <a:pt x="27074" y="27739"/>
                </a:lnTo>
                <a:lnTo>
                  <a:pt x="26959" y="21430"/>
                </a:lnTo>
                <a:lnTo>
                  <a:pt x="26541" y="15544"/>
                </a:lnTo>
                <a:lnTo>
                  <a:pt x="25957" y="10007"/>
                </a:lnTo>
                <a:lnTo>
                  <a:pt x="22579" y="5156"/>
                </a:lnTo>
                <a:lnTo>
                  <a:pt x="204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72183" y="4350274"/>
            <a:ext cx="39370" cy="75565"/>
          </a:xfrm>
          <a:custGeom>
            <a:avLst/>
            <a:gdLst/>
            <a:ahLst/>
            <a:cxnLst/>
            <a:rect l="l" t="t" r="r" b="b"/>
            <a:pathLst>
              <a:path w="39369" h="75564">
                <a:moveTo>
                  <a:pt x="36398" y="0"/>
                </a:moveTo>
                <a:lnTo>
                  <a:pt x="35305" y="0"/>
                </a:lnTo>
                <a:lnTo>
                  <a:pt x="32067" y="800"/>
                </a:lnTo>
                <a:lnTo>
                  <a:pt x="26377" y="4356"/>
                </a:lnTo>
                <a:lnTo>
                  <a:pt x="26517" y="5308"/>
                </a:lnTo>
                <a:lnTo>
                  <a:pt x="26157" y="20973"/>
                </a:lnTo>
                <a:lnTo>
                  <a:pt x="21528" y="32716"/>
                </a:lnTo>
                <a:lnTo>
                  <a:pt x="8242" y="52400"/>
                </a:lnTo>
                <a:lnTo>
                  <a:pt x="5626" y="57162"/>
                </a:lnTo>
                <a:lnTo>
                  <a:pt x="2755" y="61582"/>
                </a:lnTo>
                <a:lnTo>
                  <a:pt x="0" y="66154"/>
                </a:lnTo>
                <a:lnTo>
                  <a:pt x="5549" y="69278"/>
                </a:lnTo>
                <a:lnTo>
                  <a:pt x="11023" y="74676"/>
                </a:lnTo>
                <a:lnTo>
                  <a:pt x="19354" y="75336"/>
                </a:lnTo>
                <a:lnTo>
                  <a:pt x="23799" y="75463"/>
                </a:lnTo>
                <a:lnTo>
                  <a:pt x="31976" y="74212"/>
                </a:lnTo>
                <a:lnTo>
                  <a:pt x="36579" y="69637"/>
                </a:lnTo>
                <a:lnTo>
                  <a:pt x="38633" y="60504"/>
                </a:lnTo>
                <a:lnTo>
                  <a:pt x="39166" y="45580"/>
                </a:lnTo>
                <a:lnTo>
                  <a:pt x="39198" y="14058"/>
                </a:lnTo>
                <a:lnTo>
                  <a:pt x="38861" y="4356"/>
                </a:lnTo>
                <a:lnTo>
                  <a:pt x="36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473316" y="4625671"/>
            <a:ext cx="29209" cy="99695"/>
          </a:xfrm>
          <a:custGeom>
            <a:avLst/>
            <a:gdLst/>
            <a:ahLst/>
            <a:cxnLst/>
            <a:rect l="l" t="t" r="r" b="b"/>
            <a:pathLst>
              <a:path w="29210" h="99695">
                <a:moveTo>
                  <a:pt x="20751" y="0"/>
                </a:moveTo>
                <a:lnTo>
                  <a:pt x="19227" y="2158"/>
                </a:lnTo>
                <a:lnTo>
                  <a:pt x="17856" y="4584"/>
                </a:lnTo>
                <a:lnTo>
                  <a:pt x="16192" y="6413"/>
                </a:lnTo>
                <a:lnTo>
                  <a:pt x="7939" y="18332"/>
                </a:lnTo>
                <a:lnTo>
                  <a:pt x="2819" y="32130"/>
                </a:lnTo>
                <a:lnTo>
                  <a:pt x="547" y="47643"/>
                </a:lnTo>
                <a:lnTo>
                  <a:pt x="838" y="71158"/>
                </a:lnTo>
                <a:lnTo>
                  <a:pt x="0" y="77977"/>
                </a:lnTo>
                <a:lnTo>
                  <a:pt x="2082" y="89585"/>
                </a:lnTo>
                <a:lnTo>
                  <a:pt x="5143" y="94322"/>
                </a:lnTo>
                <a:lnTo>
                  <a:pt x="7289" y="99440"/>
                </a:lnTo>
                <a:lnTo>
                  <a:pt x="9537" y="94513"/>
                </a:lnTo>
                <a:lnTo>
                  <a:pt x="13436" y="89814"/>
                </a:lnTo>
                <a:lnTo>
                  <a:pt x="13741" y="84632"/>
                </a:lnTo>
                <a:lnTo>
                  <a:pt x="17620" y="67450"/>
                </a:lnTo>
                <a:lnTo>
                  <a:pt x="24126" y="51485"/>
                </a:lnTo>
                <a:lnTo>
                  <a:pt x="28789" y="34787"/>
                </a:lnTo>
                <a:lnTo>
                  <a:pt x="27139" y="15405"/>
                </a:lnTo>
                <a:lnTo>
                  <a:pt x="25527" y="9931"/>
                </a:lnTo>
                <a:lnTo>
                  <a:pt x="22910" y="5118"/>
                </a:lnTo>
                <a:lnTo>
                  <a:pt x="20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979125" y="3607650"/>
            <a:ext cx="12065" cy="119380"/>
          </a:xfrm>
          <a:custGeom>
            <a:avLst/>
            <a:gdLst/>
            <a:ahLst/>
            <a:cxnLst/>
            <a:rect l="l" t="t" r="r" b="b"/>
            <a:pathLst>
              <a:path w="12065" h="119379">
                <a:moveTo>
                  <a:pt x="8839" y="0"/>
                </a:moveTo>
                <a:lnTo>
                  <a:pt x="5778" y="0"/>
                </a:lnTo>
                <a:lnTo>
                  <a:pt x="3086" y="3937"/>
                </a:lnTo>
                <a:lnTo>
                  <a:pt x="2052" y="18482"/>
                </a:lnTo>
                <a:lnTo>
                  <a:pt x="0" y="56705"/>
                </a:lnTo>
                <a:lnTo>
                  <a:pt x="3060" y="114833"/>
                </a:lnTo>
                <a:lnTo>
                  <a:pt x="5778" y="118783"/>
                </a:lnTo>
                <a:lnTo>
                  <a:pt x="7302" y="118783"/>
                </a:lnTo>
                <a:lnTo>
                  <a:pt x="8839" y="118783"/>
                </a:lnTo>
                <a:lnTo>
                  <a:pt x="11671" y="114681"/>
                </a:lnTo>
                <a:lnTo>
                  <a:pt x="11866" y="85861"/>
                </a:lnTo>
                <a:lnTo>
                  <a:pt x="11684" y="4114"/>
                </a:lnTo>
                <a:lnTo>
                  <a:pt x="88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630043" y="2827381"/>
            <a:ext cx="40005" cy="41910"/>
          </a:xfrm>
          <a:custGeom>
            <a:avLst/>
            <a:gdLst/>
            <a:ahLst/>
            <a:cxnLst/>
            <a:rect l="l" t="t" r="r" b="b"/>
            <a:pathLst>
              <a:path w="40004" h="41910">
                <a:moveTo>
                  <a:pt x="30036" y="0"/>
                </a:moveTo>
                <a:lnTo>
                  <a:pt x="25731" y="0"/>
                </a:lnTo>
                <a:lnTo>
                  <a:pt x="22302" y="1041"/>
                </a:lnTo>
                <a:lnTo>
                  <a:pt x="18263" y="1041"/>
                </a:lnTo>
                <a:lnTo>
                  <a:pt x="16891" y="1219"/>
                </a:lnTo>
                <a:lnTo>
                  <a:pt x="13932" y="1155"/>
                </a:lnTo>
                <a:lnTo>
                  <a:pt x="12231" y="723"/>
                </a:lnTo>
                <a:lnTo>
                  <a:pt x="11367" y="609"/>
                </a:lnTo>
                <a:lnTo>
                  <a:pt x="4204" y="609"/>
                </a:lnTo>
                <a:lnTo>
                  <a:pt x="1385" y="7569"/>
                </a:lnTo>
                <a:lnTo>
                  <a:pt x="178" y="16522"/>
                </a:lnTo>
                <a:lnTo>
                  <a:pt x="0" y="26452"/>
                </a:lnTo>
                <a:lnTo>
                  <a:pt x="2301" y="33985"/>
                </a:lnTo>
                <a:lnTo>
                  <a:pt x="6909" y="38879"/>
                </a:lnTo>
                <a:lnTo>
                  <a:pt x="13653" y="40893"/>
                </a:lnTo>
                <a:lnTo>
                  <a:pt x="17234" y="41122"/>
                </a:lnTo>
                <a:lnTo>
                  <a:pt x="20892" y="41605"/>
                </a:lnTo>
                <a:lnTo>
                  <a:pt x="24486" y="41605"/>
                </a:lnTo>
                <a:lnTo>
                  <a:pt x="27382" y="41605"/>
                </a:lnTo>
                <a:lnTo>
                  <a:pt x="30226" y="41287"/>
                </a:lnTo>
                <a:lnTo>
                  <a:pt x="35802" y="39192"/>
                </a:lnTo>
                <a:lnTo>
                  <a:pt x="39586" y="30238"/>
                </a:lnTo>
                <a:lnTo>
                  <a:pt x="38456" y="17132"/>
                </a:lnTo>
                <a:lnTo>
                  <a:pt x="35916" y="7785"/>
                </a:lnTo>
                <a:lnTo>
                  <a:pt x="31395" y="380"/>
                </a:lnTo>
                <a:lnTo>
                  <a:pt x="300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909034" y="4224101"/>
            <a:ext cx="36830" cy="63500"/>
          </a:xfrm>
          <a:custGeom>
            <a:avLst/>
            <a:gdLst/>
            <a:ahLst/>
            <a:cxnLst/>
            <a:rect l="l" t="t" r="r" b="b"/>
            <a:pathLst>
              <a:path w="36829" h="63500">
                <a:moveTo>
                  <a:pt x="36741" y="0"/>
                </a:moveTo>
                <a:lnTo>
                  <a:pt x="18707" y="0"/>
                </a:lnTo>
                <a:lnTo>
                  <a:pt x="14325" y="12420"/>
                </a:lnTo>
                <a:lnTo>
                  <a:pt x="10760" y="25682"/>
                </a:lnTo>
                <a:lnTo>
                  <a:pt x="6609" y="38386"/>
                </a:lnTo>
                <a:lnTo>
                  <a:pt x="469" y="49136"/>
                </a:lnTo>
                <a:lnTo>
                  <a:pt x="0" y="49733"/>
                </a:lnTo>
                <a:lnTo>
                  <a:pt x="2730" y="59982"/>
                </a:lnTo>
                <a:lnTo>
                  <a:pt x="7086" y="62547"/>
                </a:lnTo>
                <a:lnTo>
                  <a:pt x="10236" y="63296"/>
                </a:lnTo>
                <a:lnTo>
                  <a:pt x="12826" y="63296"/>
                </a:lnTo>
                <a:lnTo>
                  <a:pt x="14973" y="63296"/>
                </a:lnTo>
                <a:lnTo>
                  <a:pt x="16738" y="62776"/>
                </a:lnTo>
                <a:lnTo>
                  <a:pt x="22403" y="46437"/>
                </a:lnTo>
                <a:lnTo>
                  <a:pt x="27346" y="31083"/>
                </a:lnTo>
                <a:lnTo>
                  <a:pt x="36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547365" y="2851031"/>
            <a:ext cx="26034" cy="56515"/>
          </a:xfrm>
          <a:custGeom>
            <a:avLst/>
            <a:gdLst/>
            <a:ahLst/>
            <a:cxnLst/>
            <a:rect l="l" t="t" r="r" b="b"/>
            <a:pathLst>
              <a:path w="26034" h="56514">
                <a:moveTo>
                  <a:pt x="25742" y="0"/>
                </a:moveTo>
                <a:lnTo>
                  <a:pt x="3708" y="39992"/>
                </a:lnTo>
                <a:lnTo>
                  <a:pt x="0" y="45961"/>
                </a:lnTo>
                <a:lnTo>
                  <a:pt x="787" y="49110"/>
                </a:lnTo>
                <a:lnTo>
                  <a:pt x="2590" y="54698"/>
                </a:lnTo>
                <a:lnTo>
                  <a:pt x="3670" y="56426"/>
                </a:lnTo>
                <a:lnTo>
                  <a:pt x="4914" y="56426"/>
                </a:lnTo>
                <a:lnTo>
                  <a:pt x="6324" y="56426"/>
                </a:lnTo>
                <a:lnTo>
                  <a:pt x="10439" y="50914"/>
                </a:lnTo>
                <a:lnTo>
                  <a:pt x="17811" y="39451"/>
                </a:lnTo>
                <a:lnTo>
                  <a:pt x="22963" y="27181"/>
                </a:lnTo>
                <a:lnTo>
                  <a:pt x="25678" y="14048"/>
                </a:lnTo>
                <a:lnTo>
                  <a:pt x="257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275240" y="4705984"/>
            <a:ext cx="38100" cy="55880"/>
          </a:xfrm>
          <a:custGeom>
            <a:avLst/>
            <a:gdLst/>
            <a:ahLst/>
            <a:cxnLst/>
            <a:rect l="l" t="t" r="r" b="b"/>
            <a:pathLst>
              <a:path w="38100" h="55879">
                <a:moveTo>
                  <a:pt x="6508" y="0"/>
                </a:moveTo>
                <a:lnTo>
                  <a:pt x="3397" y="0"/>
                </a:lnTo>
                <a:lnTo>
                  <a:pt x="2216" y="1854"/>
                </a:lnTo>
                <a:lnTo>
                  <a:pt x="1454" y="5981"/>
                </a:lnTo>
                <a:lnTo>
                  <a:pt x="471" y="12684"/>
                </a:lnTo>
                <a:lnTo>
                  <a:pt x="0" y="19800"/>
                </a:lnTo>
                <a:lnTo>
                  <a:pt x="300" y="26614"/>
                </a:lnTo>
                <a:lnTo>
                  <a:pt x="1631" y="32410"/>
                </a:lnTo>
                <a:lnTo>
                  <a:pt x="4769" y="39062"/>
                </a:lnTo>
                <a:lnTo>
                  <a:pt x="8504" y="45040"/>
                </a:lnTo>
                <a:lnTo>
                  <a:pt x="16262" y="55689"/>
                </a:lnTo>
                <a:lnTo>
                  <a:pt x="21342" y="55689"/>
                </a:lnTo>
                <a:lnTo>
                  <a:pt x="27875" y="46410"/>
                </a:lnTo>
                <a:lnTo>
                  <a:pt x="33761" y="33194"/>
                </a:lnTo>
                <a:lnTo>
                  <a:pt x="37606" y="19688"/>
                </a:lnTo>
                <a:lnTo>
                  <a:pt x="38017" y="9537"/>
                </a:lnTo>
                <a:lnTo>
                  <a:pt x="37230" y="6286"/>
                </a:lnTo>
                <a:lnTo>
                  <a:pt x="32251" y="4533"/>
                </a:lnTo>
                <a:lnTo>
                  <a:pt x="29000" y="3898"/>
                </a:lnTo>
                <a:lnTo>
                  <a:pt x="27590" y="3898"/>
                </a:lnTo>
                <a:lnTo>
                  <a:pt x="22244" y="15239"/>
                </a:lnTo>
                <a:lnTo>
                  <a:pt x="20288" y="16967"/>
                </a:lnTo>
                <a:lnTo>
                  <a:pt x="15246" y="16967"/>
                </a:lnTo>
                <a:lnTo>
                  <a:pt x="12719" y="10833"/>
                </a:lnTo>
                <a:lnTo>
                  <a:pt x="8515" y="2463"/>
                </a:lnTo>
                <a:lnTo>
                  <a:pt x="6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390987" y="4808309"/>
            <a:ext cx="28575" cy="76200"/>
          </a:xfrm>
          <a:custGeom>
            <a:avLst/>
            <a:gdLst/>
            <a:ahLst/>
            <a:cxnLst/>
            <a:rect l="l" t="t" r="r" b="b"/>
            <a:pathLst>
              <a:path w="28575" h="76200">
                <a:moveTo>
                  <a:pt x="20459" y="0"/>
                </a:moveTo>
                <a:lnTo>
                  <a:pt x="20065" y="0"/>
                </a:lnTo>
                <a:lnTo>
                  <a:pt x="15921" y="12003"/>
                </a:lnTo>
                <a:lnTo>
                  <a:pt x="12998" y="25085"/>
                </a:lnTo>
                <a:lnTo>
                  <a:pt x="9094" y="37495"/>
                </a:lnTo>
                <a:lnTo>
                  <a:pt x="2019" y="47472"/>
                </a:lnTo>
                <a:lnTo>
                  <a:pt x="165" y="49085"/>
                </a:lnTo>
                <a:lnTo>
                  <a:pt x="0" y="62725"/>
                </a:lnTo>
                <a:lnTo>
                  <a:pt x="6273" y="71285"/>
                </a:lnTo>
                <a:lnTo>
                  <a:pt x="12445" y="75006"/>
                </a:lnTo>
                <a:lnTo>
                  <a:pt x="18199" y="76072"/>
                </a:lnTo>
                <a:lnTo>
                  <a:pt x="18503" y="76085"/>
                </a:lnTo>
                <a:lnTo>
                  <a:pt x="21666" y="76072"/>
                </a:lnTo>
                <a:lnTo>
                  <a:pt x="27012" y="70713"/>
                </a:lnTo>
                <a:lnTo>
                  <a:pt x="27685" y="66586"/>
                </a:lnTo>
                <a:lnTo>
                  <a:pt x="28389" y="59549"/>
                </a:lnTo>
                <a:lnTo>
                  <a:pt x="28282" y="44899"/>
                </a:lnTo>
                <a:lnTo>
                  <a:pt x="28143" y="37541"/>
                </a:lnTo>
                <a:lnTo>
                  <a:pt x="28242" y="30208"/>
                </a:lnTo>
                <a:lnTo>
                  <a:pt x="28334" y="25085"/>
                </a:lnTo>
                <a:lnTo>
                  <a:pt x="28293" y="15586"/>
                </a:lnTo>
                <a:lnTo>
                  <a:pt x="27749" y="8432"/>
                </a:lnTo>
                <a:lnTo>
                  <a:pt x="27330" y="4940"/>
                </a:lnTo>
                <a:lnTo>
                  <a:pt x="204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271810" y="4224096"/>
            <a:ext cx="24765" cy="43180"/>
          </a:xfrm>
          <a:custGeom>
            <a:avLst/>
            <a:gdLst/>
            <a:ahLst/>
            <a:cxnLst/>
            <a:rect l="l" t="t" r="r" b="b"/>
            <a:pathLst>
              <a:path w="24764" h="43179">
                <a:moveTo>
                  <a:pt x="13068" y="0"/>
                </a:moveTo>
                <a:lnTo>
                  <a:pt x="10769" y="0"/>
                </a:lnTo>
                <a:lnTo>
                  <a:pt x="6197" y="12522"/>
                </a:lnTo>
                <a:lnTo>
                  <a:pt x="4737" y="10299"/>
                </a:lnTo>
                <a:lnTo>
                  <a:pt x="1828" y="7594"/>
                </a:lnTo>
                <a:lnTo>
                  <a:pt x="2374" y="3911"/>
                </a:lnTo>
                <a:lnTo>
                  <a:pt x="2920" y="1943"/>
                </a:lnTo>
                <a:lnTo>
                  <a:pt x="3555" y="0"/>
                </a:lnTo>
                <a:lnTo>
                  <a:pt x="0" y="0"/>
                </a:lnTo>
                <a:lnTo>
                  <a:pt x="8940" y="39941"/>
                </a:lnTo>
                <a:lnTo>
                  <a:pt x="13754" y="42316"/>
                </a:lnTo>
                <a:lnTo>
                  <a:pt x="15189" y="42722"/>
                </a:lnTo>
                <a:lnTo>
                  <a:pt x="16446" y="42722"/>
                </a:lnTo>
                <a:lnTo>
                  <a:pt x="17500" y="42722"/>
                </a:lnTo>
                <a:lnTo>
                  <a:pt x="18440" y="42430"/>
                </a:lnTo>
                <a:lnTo>
                  <a:pt x="21247" y="38226"/>
                </a:lnTo>
                <a:lnTo>
                  <a:pt x="24307" y="29679"/>
                </a:lnTo>
                <a:lnTo>
                  <a:pt x="19479" y="22979"/>
                </a:lnTo>
                <a:lnTo>
                  <a:pt x="16249" y="15971"/>
                </a:lnTo>
                <a:lnTo>
                  <a:pt x="14162" y="8309"/>
                </a:lnTo>
                <a:lnTo>
                  <a:pt x="130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709164" y="2630423"/>
            <a:ext cx="27940" cy="74930"/>
          </a:xfrm>
          <a:custGeom>
            <a:avLst/>
            <a:gdLst/>
            <a:ahLst/>
            <a:cxnLst/>
            <a:rect l="l" t="t" r="r" b="b"/>
            <a:pathLst>
              <a:path w="27939" h="74930">
                <a:moveTo>
                  <a:pt x="16060" y="0"/>
                </a:moveTo>
                <a:lnTo>
                  <a:pt x="8986" y="0"/>
                </a:lnTo>
                <a:lnTo>
                  <a:pt x="5163" y="901"/>
                </a:lnTo>
                <a:lnTo>
                  <a:pt x="0" y="63193"/>
                </a:lnTo>
                <a:lnTo>
                  <a:pt x="540" y="70611"/>
                </a:lnTo>
                <a:lnTo>
                  <a:pt x="3334" y="74701"/>
                </a:lnTo>
                <a:lnTo>
                  <a:pt x="4452" y="74701"/>
                </a:lnTo>
                <a:lnTo>
                  <a:pt x="13085" y="38973"/>
                </a:lnTo>
                <a:lnTo>
                  <a:pt x="15109" y="25700"/>
                </a:lnTo>
                <a:lnTo>
                  <a:pt x="22372" y="14503"/>
                </a:lnTo>
                <a:lnTo>
                  <a:pt x="27515" y="9880"/>
                </a:lnTo>
                <a:lnTo>
                  <a:pt x="27515" y="3517"/>
                </a:lnTo>
                <a:lnTo>
                  <a:pt x="19146" y="444"/>
                </a:lnTo>
                <a:lnTo>
                  <a:pt x="160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207183" y="2772106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79" h="17144">
                <a:moveTo>
                  <a:pt x="12890" y="0"/>
                </a:moveTo>
                <a:lnTo>
                  <a:pt x="0" y="16840"/>
                </a:lnTo>
                <a:lnTo>
                  <a:pt x="584" y="16967"/>
                </a:lnTo>
                <a:lnTo>
                  <a:pt x="1181" y="17030"/>
                </a:lnTo>
                <a:lnTo>
                  <a:pt x="1816" y="17030"/>
                </a:lnTo>
                <a:lnTo>
                  <a:pt x="4660" y="17030"/>
                </a:lnTo>
                <a:lnTo>
                  <a:pt x="8013" y="15735"/>
                </a:lnTo>
                <a:lnTo>
                  <a:pt x="17691" y="9220"/>
                </a:lnTo>
                <a:lnTo>
                  <a:pt x="17157" y="5867"/>
                </a:lnTo>
                <a:lnTo>
                  <a:pt x="128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941862" y="2828927"/>
            <a:ext cx="29209" cy="76835"/>
          </a:xfrm>
          <a:custGeom>
            <a:avLst/>
            <a:gdLst/>
            <a:ahLst/>
            <a:cxnLst/>
            <a:rect l="l" t="t" r="r" b="b"/>
            <a:pathLst>
              <a:path w="29210" h="76835">
                <a:moveTo>
                  <a:pt x="3276" y="0"/>
                </a:moveTo>
                <a:lnTo>
                  <a:pt x="673" y="1689"/>
                </a:lnTo>
                <a:lnTo>
                  <a:pt x="0" y="5092"/>
                </a:lnTo>
                <a:lnTo>
                  <a:pt x="2857" y="8343"/>
                </a:lnTo>
                <a:lnTo>
                  <a:pt x="10925" y="21210"/>
                </a:lnTo>
                <a:lnTo>
                  <a:pt x="14900" y="35621"/>
                </a:lnTo>
                <a:lnTo>
                  <a:pt x="16155" y="51240"/>
                </a:lnTo>
                <a:lnTo>
                  <a:pt x="16027" y="70713"/>
                </a:lnTo>
                <a:lnTo>
                  <a:pt x="24079" y="76631"/>
                </a:lnTo>
                <a:lnTo>
                  <a:pt x="24904" y="76631"/>
                </a:lnTo>
                <a:lnTo>
                  <a:pt x="27978" y="72504"/>
                </a:lnTo>
                <a:lnTo>
                  <a:pt x="28345" y="63151"/>
                </a:lnTo>
                <a:lnTo>
                  <a:pt x="28308" y="41897"/>
                </a:lnTo>
                <a:lnTo>
                  <a:pt x="28879" y="41897"/>
                </a:lnTo>
                <a:lnTo>
                  <a:pt x="28879" y="40576"/>
                </a:lnTo>
                <a:lnTo>
                  <a:pt x="22498" y="34599"/>
                </a:lnTo>
                <a:lnTo>
                  <a:pt x="16860" y="27833"/>
                </a:lnTo>
                <a:lnTo>
                  <a:pt x="11968" y="20279"/>
                </a:lnTo>
                <a:lnTo>
                  <a:pt x="7823" y="11937"/>
                </a:lnTo>
                <a:lnTo>
                  <a:pt x="6134" y="8039"/>
                </a:lnTo>
                <a:lnTo>
                  <a:pt x="4622" y="4063"/>
                </a:lnTo>
                <a:lnTo>
                  <a:pt x="32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294779" y="5243936"/>
            <a:ext cx="19050" cy="16510"/>
          </a:xfrm>
          <a:custGeom>
            <a:avLst/>
            <a:gdLst/>
            <a:ahLst/>
            <a:cxnLst/>
            <a:rect l="l" t="t" r="r" b="b"/>
            <a:pathLst>
              <a:path w="19050" h="16510">
                <a:moveTo>
                  <a:pt x="8254" y="0"/>
                </a:moveTo>
                <a:lnTo>
                  <a:pt x="6769" y="0"/>
                </a:lnTo>
                <a:lnTo>
                  <a:pt x="6134" y="177"/>
                </a:lnTo>
                <a:lnTo>
                  <a:pt x="3606" y="5511"/>
                </a:lnTo>
                <a:lnTo>
                  <a:pt x="1917" y="10922"/>
                </a:lnTo>
                <a:lnTo>
                  <a:pt x="0" y="16027"/>
                </a:lnTo>
                <a:lnTo>
                  <a:pt x="18719" y="16027"/>
                </a:lnTo>
                <a:lnTo>
                  <a:pt x="17729" y="9804"/>
                </a:lnTo>
                <a:lnTo>
                  <a:pt x="16103" y="4140"/>
                </a:lnTo>
                <a:lnTo>
                  <a:pt x="12166" y="520"/>
                </a:lnTo>
                <a:lnTo>
                  <a:pt x="11468" y="520"/>
                </a:lnTo>
                <a:lnTo>
                  <a:pt x="82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959740" y="4224091"/>
            <a:ext cx="13335" cy="58419"/>
          </a:xfrm>
          <a:custGeom>
            <a:avLst/>
            <a:gdLst/>
            <a:ahLst/>
            <a:cxnLst/>
            <a:rect l="l" t="t" r="r" b="b"/>
            <a:pathLst>
              <a:path w="13335" h="58420">
                <a:moveTo>
                  <a:pt x="13309" y="0"/>
                </a:moveTo>
                <a:lnTo>
                  <a:pt x="0" y="0"/>
                </a:lnTo>
                <a:lnTo>
                  <a:pt x="76" y="41509"/>
                </a:lnTo>
                <a:lnTo>
                  <a:pt x="355" y="53708"/>
                </a:lnTo>
                <a:lnTo>
                  <a:pt x="3124" y="58064"/>
                </a:lnTo>
                <a:lnTo>
                  <a:pt x="4229" y="58064"/>
                </a:lnTo>
                <a:lnTo>
                  <a:pt x="7467" y="56794"/>
                </a:lnTo>
                <a:lnTo>
                  <a:pt x="12814" y="53860"/>
                </a:lnTo>
                <a:lnTo>
                  <a:pt x="13279" y="25669"/>
                </a:lnTo>
                <a:lnTo>
                  <a:pt x="133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337676" y="4748707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9956" y="0"/>
                </a:moveTo>
                <a:lnTo>
                  <a:pt x="8826" y="0"/>
                </a:lnTo>
                <a:lnTo>
                  <a:pt x="5626" y="1663"/>
                </a:lnTo>
                <a:lnTo>
                  <a:pt x="850" y="4508"/>
                </a:lnTo>
                <a:lnTo>
                  <a:pt x="241" y="9575"/>
                </a:lnTo>
                <a:lnTo>
                  <a:pt x="101" y="11264"/>
                </a:lnTo>
                <a:lnTo>
                  <a:pt x="0" y="12966"/>
                </a:lnTo>
                <a:lnTo>
                  <a:pt x="13106" y="12966"/>
                </a:lnTo>
                <a:lnTo>
                  <a:pt x="13004" y="4318"/>
                </a:lnTo>
                <a:lnTo>
                  <a:pt x="9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482559" y="3430737"/>
            <a:ext cx="25400" cy="49530"/>
          </a:xfrm>
          <a:custGeom>
            <a:avLst/>
            <a:gdLst/>
            <a:ahLst/>
            <a:cxnLst/>
            <a:rect l="l" t="t" r="r" b="b"/>
            <a:pathLst>
              <a:path w="25400" h="49529">
                <a:moveTo>
                  <a:pt x="8410" y="38"/>
                </a:moveTo>
                <a:lnTo>
                  <a:pt x="0" y="22086"/>
                </a:lnTo>
                <a:lnTo>
                  <a:pt x="231" y="36588"/>
                </a:lnTo>
                <a:lnTo>
                  <a:pt x="4549" y="30035"/>
                </a:lnTo>
                <a:lnTo>
                  <a:pt x="13046" y="37134"/>
                </a:lnTo>
                <a:lnTo>
                  <a:pt x="12068" y="38633"/>
                </a:lnTo>
                <a:lnTo>
                  <a:pt x="10937" y="41097"/>
                </a:lnTo>
                <a:lnTo>
                  <a:pt x="9972" y="42443"/>
                </a:lnTo>
                <a:lnTo>
                  <a:pt x="13503" y="45148"/>
                </a:lnTo>
                <a:lnTo>
                  <a:pt x="18138" y="49136"/>
                </a:lnTo>
                <a:lnTo>
                  <a:pt x="20127" y="40973"/>
                </a:lnTo>
                <a:lnTo>
                  <a:pt x="21942" y="32770"/>
                </a:lnTo>
                <a:lnTo>
                  <a:pt x="23585" y="24527"/>
                </a:lnTo>
                <a:lnTo>
                  <a:pt x="25060" y="16243"/>
                </a:lnTo>
                <a:lnTo>
                  <a:pt x="18189" y="13169"/>
                </a:lnTo>
                <a:lnTo>
                  <a:pt x="13757" y="6718"/>
                </a:lnTo>
                <a:lnTo>
                  <a:pt x="8410" y="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829973" y="1429387"/>
            <a:ext cx="25400" cy="78105"/>
          </a:xfrm>
          <a:custGeom>
            <a:avLst/>
            <a:gdLst/>
            <a:ahLst/>
            <a:cxnLst/>
            <a:rect l="l" t="t" r="r" b="b"/>
            <a:pathLst>
              <a:path w="25400" h="78105">
                <a:moveTo>
                  <a:pt x="24639" y="0"/>
                </a:moveTo>
                <a:lnTo>
                  <a:pt x="20855" y="0"/>
                </a:lnTo>
                <a:lnTo>
                  <a:pt x="19547" y="495"/>
                </a:lnTo>
                <a:lnTo>
                  <a:pt x="15978" y="2603"/>
                </a:lnTo>
                <a:lnTo>
                  <a:pt x="13908" y="5575"/>
                </a:lnTo>
                <a:lnTo>
                  <a:pt x="11981" y="15028"/>
                </a:lnTo>
                <a:lnTo>
                  <a:pt x="9735" y="28511"/>
                </a:lnTo>
                <a:lnTo>
                  <a:pt x="8459" y="35178"/>
                </a:lnTo>
                <a:lnTo>
                  <a:pt x="5909" y="39933"/>
                </a:lnTo>
                <a:lnTo>
                  <a:pt x="2279" y="43943"/>
                </a:lnTo>
                <a:lnTo>
                  <a:pt x="0" y="48803"/>
                </a:lnTo>
                <a:lnTo>
                  <a:pt x="1500" y="56108"/>
                </a:lnTo>
                <a:lnTo>
                  <a:pt x="4563" y="61832"/>
                </a:lnTo>
                <a:lnTo>
                  <a:pt x="8063" y="67178"/>
                </a:lnTo>
                <a:lnTo>
                  <a:pt x="15597" y="77914"/>
                </a:lnTo>
                <a:lnTo>
                  <a:pt x="18429" y="75628"/>
                </a:lnTo>
                <a:lnTo>
                  <a:pt x="23852" y="73444"/>
                </a:lnTo>
                <a:lnTo>
                  <a:pt x="24225" y="55931"/>
                </a:lnTo>
                <a:lnTo>
                  <a:pt x="24211" y="26125"/>
                </a:lnTo>
                <a:lnTo>
                  <a:pt x="24639" y="11277"/>
                </a:lnTo>
                <a:lnTo>
                  <a:pt x="25020" y="3835"/>
                </a:lnTo>
                <a:lnTo>
                  <a:pt x="24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291229" y="4986203"/>
            <a:ext cx="27305" cy="59055"/>
          </a:xfrm>
          <a:custGeom>
            <a:avLst/>
            <a:gdLst/>
            <a:ahLst/>
            <a:cxnLst/>
            <a:rect l="l" t="t" r="r" b="b"/>
            <a:pathLst>
              <a:path w="27304" h="59054">
                <a:moveTo>
                  <a:pt x="21686" y="0"/>
                </a:moveTo>
                <a:lnTo>
                  <a:pt x="19032" y="0"/>
                </a:lnTo>
                <a:lnTo>
                  <a:pt x="17406" y="2197"/>
                </a:lnTo>
                <a:lnTo>
                  <a:pt x="11412" y="11709"/>
                </a:lnTo>
                <a:lnTo>
                  <a:pt x="5519" y="14490"/>
                </a:lnTo>
                <a:lnTo>
                  <a:pt x="566" y="18656"/>
                </a:lnTo>
                <a:lnTo>
                  <a:pt x="0" y="32548"/>
                </a:lnTo>
                <a:lnTo>
                  <a:pt x="79" y="39253"/>
                </a:lnTo>
                <a:lnTo>
                  <a:pt x="1100" y="45326"/>
                </a:lnTo>
                <a:lnTo>
                  <a:pt x="2865" y="51384"/>
                </a:lnTo>
                <a:lnTo>
                  <a:pt x="9355" y="54279"/>
                </a:lnTo>
                <a:lnTo>
                  <a:pt x="13749" y="58585"/>
                </a:lnTo>
                <a:lnTo>
                  <a:pt x="16505" y="51092"/>
                </a:lnTo>
                <a:lnTo>
                  <a:pt x="19680" y="43878"/>
                </a:lnTo>
                <a:lnTo>
                  <a:pt x="24061" y="28219"/>
                </a:lnTo>
                <a:lnTo>
                  <a:pt x="25560" y="19850"/>
                </a:lnTo>
                <a:lnTo>
                  <a:pt x="27046" y="9486"/>
                </a:lnTo>
                <a:lnTo>
                  <a:pt x="25014" y="6642"/>
                </a:lnTo>
                <a:lnTo>
                  <a:pt x="22766" y="1295"/>
                </a:lnTo>
                <a:lnTo>
                  <a:pt x="21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836848" y="4506017"/>
            <a:ext cx="26670" cy="40005"/>
          </a:xfrm>
          <a:custGeom>
            <a:avLst/>
            <a:gdLst/>
            <a:ahLst/>
            <a:cxnLst/>
            <a:rect l="l" t="t" r="r" b="b"/>
            <a:pathLst>
              <a:path w="26669" h="40004">
                <a:moveTo>
                  <a:pt x="14972" y="0"/>
                </a:moveTo>
                <a:lnTo>
                  <a:pt x="13550" y="63"/>
                </a:lnTo>
                <a:lnTo>
                  <a:pt x="7809" y="1092"/>
                </a:lnTo>
                <a:lnTo>
                  <a:pt x="3263" y="7670"/>
                </a:lnTo>
                <a:lnTo>
                  <a:pt x="177" y="10287"/>
                </a:lnTo>
                <a:lnTo>
                  <a:pt x="14629" y="39954"/>
                </a:lnTo>
                <a:lnTo>
                  <a:pt x="21729" y="39954"/>
                </a:lnTo>
                <a:lnTo>
                  <a:pt x="24827" y="33553"/>
                </a:lnTo>
                <a:lnTo>
                  <a:pt x="25983" y="24218"/>
                </a:lnTo>
                <a:lnTo>
                  <a:pt x="26202" y="14358"/>
                </a:lnTo>
                <a:lnTo>
                  <a:pt x="24316" y="6708"/>
                </a:lnTo>
                <a:lnTo>
                  <a:pt x="20511" y="1758"/>
                </a:lnTo>
                <a:lnTo>
                  <a:pt x="149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556065" y="4286154"/>
            <a:ext cx="25400" cy="60325"/>
          </a:xfrm>
          <a:custGeom>
            <a:avLst/>
            <a:gdLst/>
            <a:ahLst/>
            <a:cxnLst/>
            <a:rect l="l" t="t" r="r" b="b"/>
            <a:pathLst>
              <a:path w="25400" h="60325">
                <a:moveTo>
                  <a:pt x="13740" y="0"/>
                </a:moveTo>
                <a:lnTo>
                  <a:pt x="12292" y="0"/>
                </a:lnTo>
                <a:lnTo>
                  <a:pt x="6217" y="1463"/>
                </a:lnTo>
                <a:lnTo>
                  <a:pt x="2062" y="7175"/>
                </a:lnTo>
                <a:lnTo>
                  <a:pt x="0" y="19079"/>
                </a:lnTo>
                <a:lnTo>
                  <a:pt x="189" y="39166"/>
                </a:lnTo>
                <a:lnTo>
                  <a:pt x="7961" y="60083"/>
                </a:lnTo>
                <a:lnTo>
                  <a:pt x="10044" y="60083"/>
                </a:lnTo>
                <a:lnTo>
                  <a:pt x="11403" y="59778"/>
                </a:lnTo>
                <a:lnTo>
                  <a:pt x="12673" y="59778"/>
                </a:lnTo>
                <a:lnTo>
                  <a:pt x="12271" y="45465"/>
                </a:lnTo>
                <a:lnTo>
                  <a:pt x="13730" y="32248"/>
                </a:lnTo>
                <a:lnTo>
                  <a:pt x="17795" y="20559"/>
                </a:lnTo>
                <a:lnTo>
                  <a:pt x="25208" y="10833"/>
                </a:lnTo>
                <a:lnTo>
                  <a:pt x="22462" y="7167"/>
                </a:lnTo>
                <a:lnTo>
                  <a:pt x="19887" y="736"/>
                </a:lnTo>
                <a:lnTo>
                  <a:pt x="15302" y="152"/>
                </a:lnTo>
                <a:lnTo>
                  <a:pt x="13740" y="0"/>
                </a:lnTo>
                <a:close/>
              </a:path>
              <a:path w="25400" h="60325">
                <a:moveTo>
                  <a:pt x="75" y="38392"/>
                </a:moveTo>
                <a:lnTo>
                  <a:pt x="92" y="39166"/>
                </a:lnTo>
                <a:lnTo>
                  <a:pt x="75" y="3839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595169" y="1849348"/>
            <a:ext cx="27940" cy="40640"/>
          </a:xfrm>
          <a:custGeom>
            <a:avLst/>
            <a:gdLst/>
            <a:ahLst/>
            <a:cxnLst/>
            <a:rect l="l" t="t" r="r" b="b"/>
            <a:pathLst>
              <a:path w="27939" h="40639">
                <a:moveTo>
                  <a:pt x="24168" y="0"/>
                </a:moveTo>
                <a:lnTo>
                  <a:pt x="22910" y="0"/>
                </a:lnTo>
                <a:lnTo>
                  <a:pt x="17210" y="2138"/>
                </a:lnTo>
                <a:lnTo>
                  <a:pt x="12585" y="7440"/>
                </a:lnTo>
                <a:lnTo>
                  <a:pt x="8494" y="14235"/>
                </a:lnTo>
                <a:lnTo>
                  <a:pt x="4394" y="20853"/>
                </a:lnTo>
                <a:lnTo>
                  <a:pt x="2146" y="23990"/>
                </a:lnTo>
                <a:lnTo>
                  <a:pt x="1422" y="29641"/>
                </a:lnTo>
                <a:lnTo>
                  <a:pt x="0" y="34150"/>
                </a:lnTo>
                <a:lnTo>
                  <a:pt x="4660" y="35902"/>
                </a:lnTo>
                <a:lnTo>
                  <a:pt x="10274" y="40487"/>
                </a:lnTo>
                <a:lnTo>
                  <a:pt x="14325" y="40487"/>
                </a:lnTo>
                <a:lnTo>
                  <a:pt x="15252" y="40487"/>
                </a:lnTo>
                <a:lnTo>
                  <a:pt x="16103" y="40246"/>
                </a:lnTo>
                <a:lnTo>
                  <a:pt x="20993" y="36398"/>
                </a:lnTo>
                <a:lnTo>
                  <a:pt x="24587" y="31318"/>
                </a:lnTo>
                <a:lnTo>
                  <a:pt x="27914" y="25730"/>
                </a:lnTo>
                <a:lnTo>
                  <a:pt x="22631" y="13614"/>
                </a:lnTo>
                <a:lnTo>
                  <a:pt x="26962" y="876"/>
                </a:lnTo>
                <a:lnTo>
                  <a:pt x="25514" y="279"/>
                </a:lnTo>
                <a:lnTo>
                  <a:pt x="241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908666" y="1969434"/>
            <a:ext cx="26670" cy="60325"/>
          </a:xfrm>
          <a:custGeom>
            <a:avLst/>
            <a:gdLst/>
            <a:ahLst/>
            <a:cxnLst/>
            <a:rect l="l" t="t" r="r" b="b"/>
            <a:pathLst>
              <a:path w="26670" h="60325">
                <a:moveTo>
                  <a:pt x="18719" y="0"/>
                </a:moveTo>
                <a:lnTo>
                  <a:pt x="17475" y="0"/>
                </a:lnTo>
                <a:lnTo>
                  <a:pt x="14427" y="406"/>
                </a:lnTo>
                <a:lnTo>
                  <a:pt x="11925" y="25"/>
                </a:lnTo>
                <a:lnTo>
                  <a:pt x="4813" y="25"/>
                </a:lnTo>
                <a:lnTo>
                  <a:pt x="1968" y="6896"/>
                </a:lnTo>
                <a:lnTo>
                  <a:pt x="25" y="22085"/>
                </a:lnTo>
                <a:lnTo>
                  <a:pt x="673" y="28727"/>
                </a:lnTo>
                <a:lnTo>
                  <a:pt x="673" y="38392"/>
                </a:lnTo>
                <a:lnTo>
                  <a:pt x="0" y="42125"/>
                </a:lnTo>
                <a:lnTo>
                  <a:pt x="2514" y="50190"/>
                </a:lnTo>
                <a:lnTo>
                  <a:pt x="5016" y="55054"/>
                </a:lnTo>
                <a:lnTo>
                  <a:pt x="7175" y="60147"/>
                </a:lnTo>
                <a:lnTo>
                  <a:pt x="9410" y="55181"/>
                </a:lnTo>
                <a:lnTo>
                  <a:pt x="12064" y="50533"/>
                </a:lnTo>
                <a:lnTo>
                  <a:pt x="13779" y="45186"/>
                </a:lnTo>
                <a:lnTo>
                  <a:pt x="15426" y="38848"/>
                </a:lnTo>
                <a:lnTo>
                  <a:pt x="16829" y="32270"/>
                </a:lnTo>
                <a:lnTo>
                  <a:pt x="18453" y="26044"/>
                </a:lnTo>
                <a:lnTo>
                  <a:pt x="20764" y="20764"/>
                </a:lnTo>
                <a:lnTo>
                  <a:pt x="26085" y="12064"/>
                </a:lnTo>
                <a:lnTo>
                  <a:pt x="26352" y="6375"/>
                </a:lnTo>
                <a:lnTo>
                  <a:pt x="19342" y="139"/>
                </a:lnTo>
                <a:lnTo>
                  <a:pt x="187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104987" y="3627215"/>
            <a:ext cx="25400" cy="23495"/>
          </a:xfrm>
          <a:custGeom>
            <a:avLst/>
            <a:gdLst/>
            <a:ahLst/>
            <a:cxnLst/>
            <a:rect l="l" t="t" r="r" b="b"/>
            <a:pathLst>
              <a:path w="25400" h="23495">
                <a:moveTo>
                  <a:pt x="13131" y="0"/>
                </a:moveTo>
                <a:lnTo>
                  <a:pt x="11912" y="0"/>
                </a:lnTo>
                <a:lnTo>
                  <a:pt x="6447" y="1160"/>
                </a:lnTo>
                <a:lnTo>
                  <a:pt x="2879" y="5026"/>
                </a:lnTo>
                <a:lnTo>
                  <a:pt x="850" y="12172"/>
                </a:lnTo>
                <a:lnTo>
                  <a:pt x="0" y="23177"/>
                </a:lnTo>
                <a:lnTo>
                  <a:pt x="6286" y="19837"/>
                </a:lnTo>
                <a:lnTo>
                  <a:pt x="12496" y="16395"/>
                </a:lnTo>
                <a:lnTo>
                  <a:pt x="25400" y="8902"/>
                </a:lnTo>
                <a:lnTo>
                  <a:pt x="22263" y="5613"/>
                </a:lnTo>
                <a:lnTo>
                  <a:pt x="19227" y="774"/>
                </a:lnTo>
                <a:lnTo>
                  <a:pt x="14465" y="114"/>
                </a:lnTo>
                <a:lnTo>
                  <a:pt x="131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997575" y="2791245"/>
            <a:ext cx="13970" cy="37465"/>
          </a:xfrm>
          <a:custGeom>
            <a:avLst/>
            <a:gdLst/>
            <a:ahLst/>
            <a:cxnLst/>
            <a:rect l="l" t="t" r="r" b="b"/>
            <a:pathLst>
              <a:path w="13969" h="37464">
                <a:moveTo>
                  <a:pt x="8343" y="0"/>
                </a:moveTo>
                <a:lnTo>
                  <a:pt x="6311" y="7759"/>
                </a:lnTo>
                <a:lnTo>
                  <a:pt x="3898" y="15748"/>
                </a:lnTo>
                <a:lnTo>
                  <a:pt x="0" y="27203"/>
                </a:lnTo>
                <a:lnTo>
                  <a:pt x="2349" y="30226"/>
                </a:lnTo>
                <a:lnTo>
                  <a:pt x="4533" y="33413"/>
                </a:lnTo>
                <a:lnTo>
                  <a:pt x="6134" y="37172"/>
                </a:lnTo>
                <a:lnTo>
                  <a:pt x="8331" y="32181"/>
                </a:lnTo>
                <a:lnTo>
                  <a:pt x="11950" y="27508"/>
                </a:lnTo>
                <a:lnTo>
                  <a:pt x="13423" y="12560"/>
                </a:lnTo>
                <a:lnTo>
                  <a:pt x="11468" y="5727"/>
                </a:lnTo>
                <a:lnTo>
                  <a:pt x="8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298071" y="2832149"/>
            <a:ext cx="13335" cy="42545"/>
          </a:xfrm>
          <a:custGeom>
            <a:avLst/>
            <a:gdLst/>
            <a:ahLst/>
            <a:cxnLst/>
            <a:rect l="l" t="t" r="r" b="b"/>
            <a:pathLst>
              <a:path w="13335" h="42544">
                <a:moveTo>
                  <a:pt x="4368" y="0"/>
                </a:moveTo>
                <a:lnTo>
                  <a:pt x="3200" y="0"/>
                </a:lnTo>
                <a:lnTo>
                  <a:pt x="317" y="4330"/>
                </a:lnTo>
                <a:lnTo>
                  <a:pt x="34" y="24572"/>
                </a:lnTo>
                <a:lnTo>
                  <a:pt x="0" y="42506"/>
                </a:lnTo>
                <a:lnTo>
                  <a:pt x="6745" y="26295"/>
                </a:lnTo>
                <a:lnTo>
                  <a:pt x="13081" y="10312"/>
                </a:lnTo>
                <a:lnTo>
                  <a:pt x="12661" y="4152"/>
                </a:lnTo>
                <a:lnTo>
                  <a:pt x="7543" y="1358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94553" y="3535824"/>
            <a:ext cx="10160" cy="31115"/>
          </a:xfrm>
          <a:custGeom>
            <a:avLst/>
            <a:gdLst/>
            <a:ahLst/>
            <a:cxnLst/>
            <a:rect l="l" t="t" r="r" b="b"/>
            <a:pathLst>
              <a:path w="10159" h="31114">
                <a:moveTo>
                  <a:pt x="10071" y="0"/>
                </a:moveTo>
                <a:lnTo>
                  <a:pt x="5067" y="11772"/>
                </a:lnTo>
                <a:lnTo>
                  <a:pt x="2336" y="19405"/>
                </a:lnTo>
                <a:lnTo>
                  <a:pt x="0" y="27305"/>
                </a:lnTo>
                <a:lnTo>
                  <a:pt x="965" y="29184"/>
                </a:lnTo>
                <a:lnTo>
                  <a:pt x="2476" y="30873"/>
                </a:lnTo>
                <a:lnTo>
                  <a:pt x="3467" y="30873"/>
                </a:lnTo>
                <a:lnTo>
                  <a:pt x="5003" y="30873"/>
                </a:lnTo>
                <a:lnTo>
                  <a:pt x="7480" y="27089"/>
                </a:lnTo>
                <a:lnTo>
                  <a:pt x="9220" y="15227"/>
                </a:lnTo>
                <a:lnTo>
                  <a:pt x="9842" y="5816"/>
                </a:lnTo>
                <a:lnTo>
                  <a:pt x="10071" y="3441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920445" y="3349483"/>
            <a:ext cx="14604" cy="80010"/>
          </a:xfrm>
          <a:custGeom>
            <a:avLst/>
            <a:gdLst/>
            <a:ahLst/>
            <a:cxnLst/>
            <a:rect l="l" t="t" r="r" b="b"/>
            <a:pathLst>
              <a:path w="14604" h="80010">
                <a:moveTo>
                  <a:pt x="5150" y="0"/>
                </a:moveTo>
                <a:lnTo>
                  <a:pt x="4731" y="0"/>
                </a:lnTo>
                <a:lnTo>
                  <a:pt x="1149" y="4178"/>
                </a:lnTo>
                <a:lnTo>
                  <a:pt x="175" y="34896"/>
                </a:lnTo>
                <a:lnTo>
                  <a:pt x="0" y="49107"/>
                </a:lnTo>
                <a:lnTo>
                  <a:pt x="260" y="68300"/>
                </a:lnTo>
                <a:lnTo>
                  <a:pt x="3702" y="75031"/>
                </a:lnTo>
                <a:lnTo>
                  <a:pt x="8452" y="78841"/>
                </a:lnTo>
                <a:lnTo>
                  <a:pt x="9760" y="79463"/>
                </a:lnTo>
                <a:lnTo>
                  <a:pt x="10776" y="79463"/>
                </a:lnTo>
                <a:lnTo>
                  <a:pt x="13367" y="79463"/>
                </a:lnTo>
                <a:lnTo>
                  <a:pt x="14027" y="75387"/>
                </a:lnTo>
                <a:lnTo>
                  <a:pt x="13227" y="68300"/>
                </a:lnTo>
                <a:lnTo>
                  <a:pt x="12749" y="61239"/>
                </a:lnTo>
                <a:lnTo>
                  <a:pt x="12724" y="54060"/>
                </a:lnTo>
                <a:lnTo>
                  <a:pt x="13259" y="25160"/>
                </a:lnTo>
                <a:lnTo>
                  <a:pt x="13193" y="17988"/>
                </a:lnTo>
                <a:lnTo>
                  <a:pt x="12668" y="10947"/>
                </a:lnTo>
                <a:lnTo>
                  <a:pt x="12135" y="6667"/>
                </a:lnTo>
                <a:lnTo>
                  <a:pt x="7995" y="3225"/>
                </a:lnTo>
                <a:lnTo>
                  <a:pt x="51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990550" y="1690790"/>
            <a:ext cx="13335" cy="45085"/>
          </a:xfrm>
          <a:custGeom>
            <a:avLst/>
            <a:gdLst/>
            <a:ahLst/>
            <a:cxnLst/>
            <a:rect l="l" t="t" r="r" b="b"/>
            <a:pathLst>
              <a:path w="13335" h="45085">
                <a:moveTo>
                  <a:pt x="8318" y="0"/>
                </a:moveTo>
                <a:lnTo>
                  <a:pt x="5270" y="0"/>
                </a:lnTo>
                <a:lnTo>
                  <a:pt x="2781" y="3771"/>
                </a:lnTo>
                <a:lnTo>
                  <a:pt x="1041" y="15646"/>
                </a:lnTo>
                <a:lnTo>
                  <a:pt x="431" y="25057"/>
                </a:lnTo>
                <a:lnTo>
                  <a:pt x="203" y="27444"/>
                </a:lnTo>
                <a:lnTo>
                  <a:pt x="203" y="34226"/>
                </a:lnTo>
                <a:lnTo>
                  <a:pt x="0" y="44869"/>
                </a:lnTo>
                <a:lnTo>
                  <a:pt x="12865" y="44869"/>
                </a:lnTo>
                <a:lnTo>
                  <a:pt x="12558" y="35256"/>
                </a:lnTo>
                <a:lnTo>
                  <a:pt x="12153" y="25644"/>
                </a:lnTo>
                <a:lnTo>
                  <a:pt x="11048" y="3962"/>
                </a:lnTo>
                <a:lnTo>
                  <a:pt x="8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587666" y="1754014"/>
            <a:ext cx="15875" cy="17145"/>
          </a:xfrm>
          <a:custGeom>
            <a:avLst/>
            <a:gdLst/>
            <a:ahLst/>
            <a:cxnLst/>
            <a:rect l="l" t="t" r="r" b="b"/>
            <a:pathLst>
              <a:path w="15875" h="17144">
                <a:moveTo>
                  <a:pt x="12026" y="0"/>
                </a:moveTo>
                <a:lnTo>
                  <a:pt x="9055" y="1943"/>
                </a:lnTo>
                <a:lnTo>
                  <a:pt x="5435" y="2870"/>
                </a:lnTo>
                <a:lnTo>
                  <a:pt x="2171" y="7518"/>
                </a:lnTo>
                <a:lnTo>
                  <a:pt x="0" y="10414"/>
                </a:lnTo>
                <a:lnTo>
                  <a:pt x="5219" y="12712"/>
                </a:lnTo>
                <a:lnTo>
                  <a:pt x="10439" y="14960"/>
                </a:lnTo>
                <a:lnTo>
                  <a:pt x="15646" y="17145"/>
                </a:lnTo>
                <a:lnTo>
                  <a:pt x="14808" y="11722"/>
                </a:lnTo>
                <a:lnTo>
                  <a:pt x="12865" y="5422"/>
                </a:lnTo>
                <a:lnTo>
                  <a:pt x="120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052412" y="1171501"/>
            <a:ext cx="24130" cy="40005"/>
          </a:xfrm>
          <a:custGeom>
            <a:avLst/>
            <a:gdLst/>
            <a:ahLst/>
            <a:cxnLst/>
            <a:rect l="l" t="t" r="r" b="b"/>
            <a:pathLst>
              <a:path w="24129" h="40005">
                <a:moveTo>
                  <a:pt x="6070" y="0"/>
                </a:moveTo>
                <a:lnTo>
                  <a:pt x="3962" y="5067"/>
                </a:lnTo>
                <a:lnTo>
                  <a:pt x="368" y="9893"/>
                </a:lnTo>
                <a:lnTo>
                  <a:pt x="0" y="15239"/>
                </a:lnTo>
                <a:lnTo>
                  <a:pt x="46" y="26150"/>
                </a:lnTo>
                <a:lnTo>
                  <a:pt x="2098" y="33474"/>
                </a:lnTo>
                <a:lnTo>
                  <a:pt x="6307" y="37764"/>
                </a:lnTo>
                <a:lnTo>
                  <a:pt x="12826" y="39573"/>
                </a:lnTo>
                <a:lnTo>
                  <a:pt x="23736" y="33159"/>
                </a:lnTo>
                <a:lnTo>
                  <a:pt x="22326" y="28625"/>
                </a:lnTo>
                <a:lnTo>
                  <a:pt x="21361" y="23609"/>
                </a:lnTo>
                <a:lnTo>
                  <a:pt x="16852" y="14681"/>
                </a:lnTo>
                <a:lnTo>
                  <a:pt x="13563" y="10515"/>
                </a:lnTo>
                <a:lnTo>
                  <a:pt x="9105" y="3936"/>
                </a:lnTo>
                <a:lnTo>
                  <a:pt x="60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314809" y="4763594"/>
            <a:ext cx="26670" cy="40640"/>
          </a:xfrm>
          <a:custGeom>
            <a:avLst/>
            <a:gdLst/>
            <a:ahLst/>
            <a:cxnLst/>
            <a:rect l="l" t="t" r="r" b="b"/>
            <a:pathLst>
              <a:path w="26670" h="40639">
                <a:moveTo>
                  <a:pt x="20840" y="0"/>
                </a:moveTo>
                <a:lnTo>
                  <a:pt x="14477" y="0"/>
                </a:lnTo>
                <a:lnTo>
                  <a:pt x="4152" y="2946"/>
                </a:lnTo>
                <a:lnTo>
                  <a:pt x="0" y="12407"/>
                </a:lnTo>
                <a:lnTo>
                  <a:pt x="4435" y="19911"/>
                </a:lnTo>
                <a:lnTo>
                  <a:pt x="8713" y="26647"/>
                </a:lnTo>
                <a:lnTo>
                  <a:pt x="17564" y="40017"/>
                </a:lnTo>
                <a:lnTo>
                  <a:pt x="20104" y="36563"/>
                </a:lnTo>
                <a:lnTo>
                  <a:pt x="24345" y="33566"/>
                </a:lnTo>
                <a:lnTo>
                  <a:pt x="25693" y="22178"/>
                </a:lnTo>
                <a:lnTo>
                  <a:pt x="26247" y="14468"/>
                </a:lnTo>
                <a:lnTo>
                  <a:pt x="26016" y="7572"/>
                </a:lnTo>
                <a:lnTo>
                  <a:pt x="24510" y="2679"/>
                </a:lnTo>
                <a:lnTo>
                  <a:pt x="23190" y="685"/>
                </a:lnTo>
                <a:lnTo>
                  <a:pt x="208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812975" y="5187582"/>
            <a:ext cx="27940" cy="38735"/>
          </a:xfrm>
          <a:custGeom>
            <a:avLst/>
            <a:gdLst/>
            <a:ahLst/>
            <a:cxnLst/>
            <a:rect l="l" t="t" r="r" b="b"/>
            <a:pathLst>
              <a:path w="27939" h="38735">
                <a:moveTo>
                  <a:pt x="21894" y="0"/>
                </a:moveTo>
                <a:lnTo>
                  <a:pt x="17386" y="0"/>
                </a:lnTo>
                <a:lnTo>
                  <a:pt x="14833" y="2781"/>
                </a:lnTo>
                <a:lnTo>
                  <a:pt x="9715" y="12179"/>
                </a:lnTo>
                <a:lnTo>
                  <a:pt x="6426" y="16306"/>
                </a:lnTo>
                <a:lnTo>
                  <a:pt x="2222" y="22986"/>
                </a:lnTo>
                <a:lnTo>
                  <a:pt x="1168" y="25412"/>
                </a:lnTo>
                <a:lnTo>
                  <a:pt x="0" y="27673"/>
                </a:lnTo>
                <a:lnTo>
                  <a:pt x="11823" y="38480"/>
                </a:lnTo>
                <a:lnTo>
                  <a:pt x="15976" y="34848"/>
                </a:lnTo>
                <a:lnTo>
                  <a:pt x="21932" y="31826"/>
                </a:lnTo>
                <a:lnTo>
                  <a:pt x="27597" y="22009"/>
                </a:lnTo>
                <a:lnTo>
                  <a:pt x="27305" y="12255"/>
                </a:lnTo>
                <a:lnTo>
                  <a:pt x="23888" y="2146"/>
                </a:lnTo>
                <a:lnTo>
                  <a:pt x="218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304731" y="4868633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8940" y="0"/>
                </a:moveTo>
                <a:lnTo>
                  <a:pt x="4686" y="50"/>
                </a:lnTo>
                <a:lnTo>
                  <a:pt x="1171" y="11302"/>
                </a:lnTo>
                <a:lnTo>
                  <a:pt x="0" y="26398"/>
                </a:lnTo>
                <a:lnTo>
                  <a:pt x="1171" y="41497"/>
                </a:lnTo>
                <a:lnTo>
                  <a:pt x="4686" y="52755"/>
                </a:lnTo>
                <a:lnTo>
                  <a:pt x="8940" y="52806"/>
                </a:lnTo>
                <a:lnTo>
                  <a:pt x="10909" y="45250"/>
                </a:lnTo>
                <a:lnTo>
                  <a:pt x="14389" y="29298"/>
                </a:lnTo>
                <a:lnTo>
                  <a:pt x="14389" y="23507"/>
                </a:lnTo>
                <a:lnTo>
                  <a:pt x="10909" y="7543"/>
                </a:lnTo>
                <a:lnTo>
                  <a:pt x="8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587964" y="4805748"/>
            <a:ext cx="12065" cy="10160"/>
          </a:xfrm>
          <a:custGeom>
            <a:avLst/>
            <a:gdLst/>
            <a:ahLst/>
            <a:cxnLst/>
            <a:rect l="l" t="t" r="r" b="b"/>
            <a:pathLst>
              <a:path w="12064" h="10160">
                <a:moveTo>
                  <a:pt x="8521" y="0"/>
                </a:moveTo>
                <a:lnTo>
                  <a:pt x="7137" y="0"/>
                </a:lnTo>
                <a:lnTo>
                  <a:pt x="5676" y="165"/>
                </a:lnTo>
                <a:lnTo>
                  <a:pt x="2921" y="3975"/>
                </a:lnTo>
                <a:lnTo>
                  <a:pt x="0" y="8978"/>
                </a:lnTo>
                <a:lnTo>
                  <a:pt x="0" y="9918"/>
                </a:lnTo>
                <a:lnTo>
                  <a:pt x="6426" y="9918"/>
                </a:lnTo>
                <a:lnTo>
                  <a:pt x="8089" y="9918"/>
                </a:lnTo>
                <a:lnTo>
                  <a:pt x="9817" y="9690"/>
                </a:lnTo>
                <a:lnTo>
                  <a:pt x="11531" y="9525"/>
                </a:lnTo>
                <a:lnTo>
                  <a:pt x="11442" y="8458"/>
                </a:lnTo>
                <a:lnTo>
                  <a:pt x="11176" y="4038"/>
                </a:lnTo>
                <a:lnTo>
                  <a:pt x="85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500363" y="4785010"/>
            <a:ext cx="24130" cy="40005"/>
          </a:xfrm>
          <a:custGeom>
            <a:avLst/>
            <a:gdLst/>
            <a:ahLst/>
            <a:cxnLst/>
            <a:rect l="l" t="t" r="r" b="b"/>
            <a:pathLst>
              <a:path w="24129" h="40004">
                <a:moveTo>
                  <a:pt x="12357" y="0"/>
                </a:moveTo>
                <a:lnTo>
                  <a:pt x="10972" y="63"/>
                </a:lnTo>
                <a:lnTo>
                  <a:pt x="0" y="6984"/>
                </a:lnTo>
                <a:lnTo>
                  <a:pt x="1587" y="11506"/>
                </a:lnTo>
                <a:lnTo>
                  <a:pt x="2768" y="16471"/>
                </a:lnTo>
                <a:lnTo>
                  <a:pt x="7404" y="25425"/>
                </a:lnTo>
                <a:lnTo>
                  <a:pt x="10655" y="29654"/>
                </a:lnTo>
                <a:lnTo>
                  <a:pt x="15074" y="36042"/>
                </a:lnTo>
                <a:lnTo>
                  <a:pt x="16662" y="37642"/>
                </a:lnTo>
                <a:lnTo>
                  <a:pt x="18161" y="39395"/>
                </a:lnTo>
                <a:lnTo>
                  <a:pt x="20193" y="34277"/>
                </a:lnTo>
                <a:lnTo>
                  <a:pt x="23596" y="29387"/>
                </a:lnTo>
                <a:lnTo>
                  <a:pt x="23990" y="24002"/>
                </a:lnTo>
                <a:lnTo>
                  <a:pt x="24022" y="14632"/>
                </a:lnTo>
                <a:lnTo>
                  <a:pt x="22364" y="7005"/>
                </a:lnTo>
                <a:lnTo>
                  <a:pt x="18611" y="1877"/>
                </a:lnTo>
                <a:lnTo>
                  <a:pt x="123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985705" y="4625470"/>
            <a:ext cx="14604" cy="60325"/>
          </a:xfrm>
          <a:custGeom>
            <a:avLst/>
            <a:gdLst/>
            <a:ahLst/>
            <a:cxnLst/>
            <a:rect l="l" t="t" r="r" b="b"/>
            <a:pathLst>
              <a:path w="14604" h="60325">
                <a:moveTo>
                  <a:pt x="7092" y="0"/>
                </a:moveTo>
                <a:lnTo>
                  <a:pt x="4883" y="5130"/>
                </a:lnTo>
                <a:lnTo>
                  <a:pt x="1390" y="9905"/>
                </a:lnTo>
                <a:lnTo>
                  <a:pt x="781" y="15417"/>
                </a:lnTo>
                <a:lnTo>
                  <a:pt x="195" y="22624"/>
                </a:lnTo>
                <a:lnTo>
                  <a:pt x="0" y="29952"/>
                </a:lnTo>
                <a:lnTo>
                  <a:pt x="195" y="37281"/>
                </a:lnTo>
                <a:lnTo>
                  <a:pt x="781" y="44488"/>
                </a:lnTo>
                <a:lnTo>
                  <a:pt x="1390" y="50012"/>
                </a:lnTo>
                <a:lnTo>
                  <a:pt x="4883" y="54800"/>
                </a:lnTo>
                <a:lnTo>
                  <a:pt x="7092" y="59905"/>
                </a:lnTo>
                <a:lnTo>
                  <a:pt x="13684" y="40373"/>
                </a:lnTo>
                <a:lnTo>
                  <a:pt x="13684" y="28333"/>
                </a:lnTo>
                <a:lnTo>
                  <a:pt x="14535" y="21488"/>
                </a:lnTo>
                <a:lnTo>
                  <a:pt x="12401" y="9855"/>
                </a:lnTo>
                <a:lnTo>
                  <a:pt x="9290" y="5130"/>
                </a:lnTo>
                <a:lnTo>
                  <a:pt x="70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582424" y="4565096"/>
            <a:ext cx="27305" cy="37465"/>
          </a:xfrm>
          <a:custGeom>
            <a:avLst/>
            <a:gdLst/>
            <a:ahLst/>
            <a:cxnLst/>
            <a:rect l="l" t="t" r="r" b="b"/>
            <a:pathLst>
              <a:path w="27304" h="37464">
                <a:moveTo>
                  <a:pt x="18326" y="0"/>
                </a:moveTo>
                <a:lnTo>
                  <a:pt x="9842" y="0"/>
                </a:lnTo>
                <a:lnTo>
                  <a:pt x="6997" y="977"/>
                </a:lnTo>
                <a:lnTo>
                  <a:pt x="2730" y="4533"/>
                </a:lnTo>
                <a:lnTo>
                  <a:pt x="1485" y="7454"/>
                </a:lnTo>
                <a:lnTo>
                  <a:pt x="0" y="9715"/>
                </a:lnTo>
                <a:lnTo>
                  <a:pt x="1155" y="11976"/>
                </a:lnTo>
                <a:lnTo>
                  <a:pt x="2209" y="14401"/>
                </a:lnTo>
                <a:lnTo>
                  <a:pt x="6426" y="21082"/>
                </a:lnTo>
                <a:lnTo>
                  <a:pt x="9715" y="25209"/>
                </a:lnTo>
                <a:lnTo>
                  <a:pt x="14820" y="34607"/>
                </a:lnTo>
                <a:lnTo>
                  <a:pt x="17373" y="37388"/>
                </a:lnTo>
                <a:lnTo>
                  <a:pt x="19773" y="37388"/>
                </a:lnTo>
                <a:lnTo>
                  <a:pt x="21882" y="37388"/>
                </a:lnTo>
                <a:lnTo>
                  <a:pt x="23876" y="35242"/>
                </a:lnTo>
                <a:lnTo>
                  <a:pt x="27292" y="25133"/>
                </a:lnTo>
                <a:lnTo>
                  <a:pt x="27025" y="16992"/>
                </a:lnTo>
                <a:lnTo>
                  <a:pt x="23812" y="4102"/>
                </a:lnTo>
                <a:lnTo>
                  <a:pt x="183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916397" y="4309549"/>
            <a:ext cx="15240" cy="53340"/>
          </a:xfrm>
          <a:custGeom>
            <a:avLst/>
            <a:gdLst/>
            <a:ahLst/>
            <a:cxnLst/>
            <a:rect l="l" t="t" r="r" b="b"/>
            <a:pathLst>
              <a:path w="15239" h="53339">
                <a:moveTo>
                  <a:pt x="10350" y="38"/>
                </a:moveTo>
                <a:lnTo>
                  <a:pt x="6083" y="0"/>
                </a:lnTo>
                <a:lnTo>
                  <a:pt x="4498" y="6372"/>
                </a:lnTo>
                <a:lnTo>
                  <a:pt x="0" y="26390"/>
                </a:lnTo>
                <a:lnTo>
                  <a:pt x="4498" y="46434"/>
                </a:lnTo>
                <a:lnTo>
                  <a:pt x="6083" y="52806"/>
                </a:lnTo>
                <a:lnTo>
                  <a:pt x="10350" y="52755"/>
                </a:lnTo>
                <a:lnTo>
                  <a:pt x="13858" y="41496"/>
                </a:lnTo>
                <a:lnTo>
                  <a:pt x="15027" y="26396"/>
                </a:lnTo>
                <a:lnTo>
                  <a:pt x="13858" y="11297"/>
                </a:lnTo>
                <a:lnTo>
                  <a:pt x="10350" y="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593864" y="4048394"/>
            <a:ext cx="13335" cy="59690"/>
          </a:xfrm>
          <a:custGeom>
            <a:avLst/>
            <a:gdLst/>
            <a:ahLst/>
            <a:cxnLst/>
            <a:rect l="l" t="t" r="r" b="b"/>
            <a:pathLst>
              <a:path w="13335" h="59689">
                <a:moveTo>
                  <a:pt x="9601" y="0"/>
                </a:moveTo>
                <a:lnTo>
                  <a:pt x="9093" y="12"/>
                </a:lnTo>
                <a:lnTo>
                  <a:pt x="6261" y="3073"/>
                </a:lnTo>
                <a:lnTo>
                  <a:pt x="2565" y="6261"/>
                </a:lnTo>
                <a:lnTo>
                  <a:pt x="279" y="16357"/>
                </a:lnTo>
                <a:lnTo>
                  <a:pt x="1257" y="23177"/>
                </a:lnTo>
                <a:lnTo>
                  <a:pt x="1257" y="35801"/>
                </a:lnTo>
                <a:lnTo>
                  <a:pt x="1993" y="42392"/>
                </a:lnTo>
                <a:lnTo>
                  <a:pt x="0" y="55537"/>
                </a:lnTo>
                <a:lnTo>
                  <a:pt x="635" y="59182"/>
                </a:lnTo>
                <a:lnTo>
                  <a:pt x="3505" y="59182"/>
                </a:lnTo>
                <a:lnTo>
                  <a:pt x="4533" y="59182"/>
                </a:lnTo>
                <a:lnTo>
                  <a:pt x="5842" y="58712"/>
                </a:lnTo>
                <a:lnTo>
                  <a:pt x="13033" y="17682"/>
                </a:lnTo>
                <a:lnTo>
                  <a:pt x="13157" y="4216"/>
                </a:lnTo>
                <a:lnTo>
                  <a:pt x="96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766346" y="3925267"/>
            <a:ext cx="27305" cy="40640"/>
          </a:xfrm>
          <a:custGeom>
            <a:avLst/>
            <a:gdLst/>
            <a:ahLst/>
            <a:cxnLst/>
            <a:rect l="l" t="t" r="r" b="b"/>
            <a:pathLst>
              <a:path w="27304" h="40639">
                <a:moveTo>
                  <a:pt x="16140" y="0"/>
                </a:moveTo>
                <a:lnTo>
                  <a:pt x="11695" y="0"/>
                </a:lnTo>
                <a:lnTo>
                  <a:pt x="9332" y="635"/>
                </a:lnTo>
                <a:lnTo>
                  <a:pt x="7415" y="1714"/>
                </a:lnTo>
                <a:lnTo>
                  <a:pt x="2946" y="6832"/>
                </a:lnTo>
                <a:lnTo>
                  <a:pt x="411" y="14951"/>
                </a:lnTo>
                <a:lnTo>
                  <a:pt x="0" y="24445"/>
                </a:lnTo>
                <a:lnTo>
                  <a:pt x="1903" y="33693"/>
                </a:lnTo>
                <a:lnTo>
                  <a:pt x="2894" y="36385"/>
                </a:lnTo>
                <a:lnTo>
                  <a:pt x="4824" y="38277"/>
                </a:lnTo>
                <a:lnTo>
                  <a:pt x="6310" y="40538"/>
                </a:lnTo>
                <a:lnTo>
                  <a:pt x="7796" y="38773"/>
                </a:lnTo>
                <a:lnTo>
                  <a:pt x="9396" y="37185"/>
                </a:lnTo>
                <a:lnTo>
                  <a:pt x="13828" y="30810"/>
                </a:lnTo>
                <a:lnTo>
                  <a:pt x="16546" y="25831"/>
                </a:lnTo>
                <a:lnTo>
                  <a:pt x="25334" y="14846"/>
                </a:lnTo>
                <a:lnTo>
                  <a:pt x="26947" y="7302"/>
                </a:lnTo>
                <a:lnTo>
                  <a:pt x="18235" y="546"/>
                </a:lnTo>
                <a:lnTo>
                  <a:pt x="161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096041" y="3830271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4630" y="12"/>
                </a:moveTo>
                <a:lnTo>
                  <a:pt x="3424" y="0"/>
                </a:lnTo>
                <a:lnTo>
                  <a:pt x="490" y="4216"/>
                </a:lnTo>
                <a:lnTo>
                  <a:pt x="131" y="16250"/>
                </a:lnTo>
                <a:lnTo>
                  <a:pt x="0" y="26000"/>
                </a:lnTo>
                <a:lnTo>
                  <a:pt x="123" y="35725"/>
                </a:lnTo>
                <a:lnTo>
                  <a:pt x="820" y="48450"/>
                </a:lnTo>
                <a:lnTo>
                  <a:pt x="5824" y="51396"/>
                </a:lnTo>
                <a:lnTo>
                  <a:pt x="9088" y="52920"/>
                </a:lnTo>
                <a:lnTo>
                  <a:pt x="10167" y="52920"/>
                </a:lnTo>
                <a:lnTo>
                  <a:pt x="12949" y="48831"/>
                </a:lnTo>
                <a:lnTo>
                  <a:pt x="13825" y="40043"/>
                </a:lnTo>
                <a:lnTo>
                  <a:pt x="13406" y="33439"/>
                </a:lnTo>
                <a:lnTo>
                  <a:pt x="13406" y="20459"/>
                </a:lnTo>
                <a:lnTo>
                  <a:pt x="14435" y="13373"/>
                </a:lnTo>
                <a:lnTo>
                  <a:pt x="12098" y="3949"/>
                </a:lnTo>
                <a:lnTo>
                  <a:pt x="7780" y="1523"/>
                </a:lnTo>
                <a:lnTo>
                  <a:pt x="46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933352" y="3708015"/>
            <a:ext cx="25400" cy="38735"/>
          </a:xfrm>
          <a:custGeom>
            <a:avLst/>
            <a:gdLst/>
            <a:ahLst/>
            <a:cxnLst/>
            <a:rect l="l" t="t" r="r" b="b"/>
            <a:pathLst>
              <a:path w="25400" h="38735">
                <a:moveTo>
                  <a:pt x="20751" y="0"/>
                </a:moveTo>
                <a:lnTo>
                  <a:pt x="20535" y="12"/>
                </a:lnTo>
                <a:lnTo>
                  <a:pt x="15351" y="7068"/>
                </a:lnTo>
                <a:lnTo>
                  <a:pt x="10220" y="14231"/>
                </a:lnTo>
                <a:lnTo>
                  <a:pt x="0" y="28765"/>
                </a:lnTo>
                <a:lnTo>
                  <a:pt x="3606" y="34226"/>
                </a:lnTo>
                <a:lnTo>
                  <a:pt x="5295" y="38544"/>
                </a:lnTo>
                <a:lnTo>
                  <a:pt x="6591" y="38544"/>
                </a:lnTo>
                <a:lnTo>
                  <a:pt x="12496" y="37287"/>
                </a:lnTo>
                <a:lnTo>
                  <a:pt x="20193" y="37401"/>
                </a:lnTo>
                <a:lnTo>
                  <a:pt x="23406" y="31902"/>
                </a:lnTo>
                <a:lnTo>
                  <a:pt x="24893" y="27001"/>
                </a:lnTo>
                <a:lnTo>
                  <a:pt x="25236" y="20545"/>
                </a:lnTo>
                <a:lnTo>
                  <a:pt x="24574" y="4178"/>
                </a:lnTo>
                <a:lnTo>
                  <a:pt x="20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610742" y="3710256"/>
            <a:ext cx="6350" cy="15875"/>
          </a:xfrm>
          <a:custGeom>
            <a:avLst/>
            <a:gdLst/>
            <a:ahLst/>
            <a:cxnLst/>
            <a:rect l="l" t="t" r="r" b="b"/>
            <a:pathLst>
              <a:path w="6350" h="15875">
                <a:moveTo>
                  <a:pt x="0" y="0"/>
                </a:moveTo>
                <a:lnTo>
                  <a:pt x="635" y="7467"/>
                </a:lnTo>
                <a:lnTo>
                  <a:pt x="2641" y="12852"/>
                </a:lnTo>
                <a:lnTo>
                  <a:pt x="5791" y="15760"/>
                </a:lnTo>
                <a:lnTo>
                  <a:pt x="3670" y="10706"/>
                </a:lnTo>
                <a:lnTo>
                  <a:pt x="1739" y="544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385331" y="3610635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14452" y="25996"/>
                </a:moveTo>
                <a:lnTo>
                  <a:pt x="14312" y="16243"/>
                </a:lnTo>
                <a:lnTo>
                  <a:pt x="13957" y="4216"/>
                </a:lnTo>
                <a:lnTo>
                  <a:pt x="11010" y="0"/>
                </a:lnTo>
                <a:lnTo>
                  <a:pt x="9918" y="0"/>
                </a:lnTo>
                <a:lnTo>
                  <a:pt x="6896" y="1473"/>
                </a:lnTo>
                <a:lnTo>
                  <a:pt x="5486" y="2476"/>
                </a:lnTo>
                <a:lnTo>
                  <a:pt x="6261" y="14478"/>
                </a:lnTo>
                <a:lnTo>
                  <a:pt x="5473" y="2476"/>
                </a:lnTo>
                <a:lnTo>
                  <a:pt x="3581" y="3835"/>
                </a:lnTo>
                <a:lnTo>
                  <a:pt x="1943" y="5537"/>
                </a:lnTo>
                <a:lnTo>
                  <a:pt x="0" y="13373"/>
                </a:lnTo>
                <a:lnTo>
                  <a:pt x="1041" y="20447"/>
                </a:lnTo>
                <a:lnTo>
                  <a:pt x="1041" y="33439"/>
                </a:lnTo>
                <a:lnTo>
                  <a:pt x="609" y="40030"/>
                </a:lnTo>
                <a:lnTo>
                  <a:pt x="1498" y="48844"/>
                </a:lnTo>
                <a:lnTo>
                  <a:pt x="4267" y="52920"/>
                </a:lnTo>
                <a:lnTo>
                  <a:pt x="5346" y="52920"/>
                </a:lnTo>
                <a:lnTo>
                  <a:pt x="8458" y="51371"/>
                </a:lnTo>
                <a:lnTo>
                  <a:pt x="9944" y="50317"/>
                </a:lnTo>
                <a:lnTo>
                  <a:pt x="11988" y="48882"/>
                </a:lnTo>
                <a:lnTo>
                  <a:pt x="13716" y="47155"/>
                </a:lnTo>
                <a:lnTo>
                  <a:pt x="14325" y="35725"/>
                </a:lnTo>
                <a:lnTo>
                  <a:pt x="14452" y="259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35256" y="3589144"/>
            <a:ext cx="13335" cy="59690"/>
          </a:xfrm>
          <a:custGeom>
            <a:avLst/>
            <a:gdLst/>
            <a:ahLst/>
            <a:cxnLst/>
            <a:rect l="l" t="t" r="r" b="b"/>
            <a:pathLst>
              <a:path w="13334" h="59689">
                <a:moveTo>
                  <a:pt x="9601" y="0"/>
                </a:moveTo>
                <a:lnTo>
                  <a:pt x="9080" y="12"/>
                </a:lnTo>
                <a:lnTo>
                  <a:pt x="6261" y="3086"/>
                </a:lnTo>
                <a:lnTo>
                  <a:pt x="2552" y="6261"/>
                </a:lnTo>
                <a:lnTo>
                  <a:pt x="266" y="16344"/>
                </a:lnTo>
                <a:lnTo>
                  <a:pt x="1231" y="23177"/>
                </a:lnTo>
                <a:lnTo>
                  <a:pt x="1231" y="35814"/>
                </a:lnTo>
                <a:lnTo>
                  <a:pt x="1981" y="42379"/>
                </a:lnTo>
                <a:lnTo>
                  <a:pt x="0" y="55537"/>
                </a:lnTo>
                <a:lnTo>
                  <a:pt x="634" y="59182"/>
                </a:lnTo>
                <a:lnTo>
                  <a:pt x="3492" y="59182"/>
                </a:lnTo>
                <a:lnTo>
                  <a:pt x="4521" y="59182"/>
                </a:lnTo>
                <a:lnTo>
                  <a:pt x="5829" y="58712"/>
                </a:lnTo>
                <a:lnTo>
                  <a:pt x="13020" y="17682"/>
                </a:lnTo>
                <a:lnTo>
                  <a:pt x="13144" y="4229"/>
                </a:lnTo>
                <a:lnTo>
                  <a:pt x="96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117110" y="3567130"/>
            <a:ext cx="27305" cy="36830"/>
          </a:xfrm>
          <a:custGeom>
            <a:avLst/>
            <a:gdLst/>
            <a:ahLst/>
            <a:cxnLst/>
            <a:rect l="l" t="t" r="r" b="b"/>
            <a:pathLst>
              <a:path w="27304" h="36829">
                <a:moveTo>
                  <a:pt x="15512" y="0"/>
                </a:moveTo>
                <a:lnTo>
                  <a:pt x="7431" y="2022"/>
                </a:lnTo>
                <a:lnTo>
                  <a:pt x="2158" y="7816"/>
                </a:lnTo>
                <a:lnTo>
                  <a:pt x="0" y="16973"/>
                </a:lnTo>
                <a:lnTo>
                  <a:pt x="1263" y="29083"/>
                </a:lnTo>
                <a:lnTo>
                  <a:pt x="2012" y="32359"/>
                </a:lnTo>
                <a:lnTo>
                  <a:pt x="7029" y="36626"/>
                </a:lnTo>
                <a:lnTo>
                  <a:pt x="8819" y="36626"/>
                </a:lnTo>
                <a:lnTo>
                  <a:pt x="9188" y="36576"/>
                </a:lnTo>
                <a:lnTo>
                  <a:pt x="14356" y="30886"/>
                </a:lnTo>
                <a:lnTo>
                  <a:pt x="18509" y="23444"/>
                </a:lnTo>
                <a:lnTo>
                  <a:pt x="24428" y="14439"/>
                </a:lnTo>
                <a:lnTo>
                  <a:pt x="27222" y="9867"/>
                </a:lnTo>
                <a:lnTo>
                  <a:pt x="17239" y="63"/>
                </a:lnTo>
                <a:lnTo>
                  <a:pt x="155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596349" y="3550578"/>
            <a:ext cx="6350" cy="25400"/>
          </a:xfrm>
          <a:custGeom>
            <a:avLst/>
            <a:gdLst/>
            <a:ahLst/>
            <a:cxnLst/>
            <a:rect l="l" t="t" r="r" b="b"/>
            <a:pathLst>
              <a:path w="6350" h="25400">
                <a:moveTo>
                  <a:pt x="6108" y="0"/>
                </a:moveTo>
                <a:lnTo>
                  <a:pt x="0" y="15316"/>
                </a:lnTo>
                <a:lnTo>
                  <a:pt x="1079" y="18135"/>
                </a:lnTo>
                <a:lnTo>
                  <a:pt x="2082" y="21526"/>
                </a:lnTo>
                <a:lnTo>
                  <a:pt x="3225" y="24879"/>
                </a:lnTo>
                <a:lnTo>
                  <a:pt x="3962" y="16649"/>
                </a:lnTo>
                <a:lnTo>
                  <a:pt x="4927" y="8356"/>
                </a:lnTo>
                <a:lnTo>
                  <a:pt x="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469326" y="3466117"/>
            <a:ext cx="14604" cy="59690"/>
          </a:xfrm>
          <a:custGeom>
            <a:avLst/>
            <a:gdLst/>
            <a:ahLst/>
            <a:cxnLst/>
            <a:rect l="l" t="t" r="r" b="b"/>
            <a:pathLst>
              <a:path w="14605" h="59689">
                <a:moveTo>
                  <a:pt x="12141" y="0"/>
                </a:moveTo>
                <a:lnTo>
                  <a:pt x="10147" y="0"/>
                </a:lnTo>
                <a:lnTo>
                  <a:pt x="8864" y="469"/>
                </a:lnTo>
                <a:lnTo>
                  <a:pt x="5460" y="2463"/>
                </a:lnTo>
                <a:lnTo>
                  <a:pt x="3276" y="5130"/>
                </a:lnTo>
                <a:lnTo>
                  <a:pt x="1346" y="16408"/>
                </a:lnTo>
                <a:lnTo>
                  <a:pt x="546" y="25412"/>
                </a:lnTo>
                <a:lnTo>
                  <a:pt x="0" y="29971"/>
                </a:lnTo>
                <a:lnTo>
                  <a:pt x="533" y="40728"/>
                </a:lnTo>
                <a:lnTo>
                  <a:pt x="4597" y="34594"/>
                </a:lnTo>
                <a:lnTo>
                  <a:pt x="13093" y="41694"/>
                </a:lnTo>
                <a:lnTo>
                  <a:pt x="11683" y="43827"/>
                </a:lnTo>
                <a:lnTo>
                  <a:pt x="9982" y="47955"/>
                </a:lnTo>
                <a:lnTo>
                  <a:pt x="8839" y="47955"/>
                </a:lnTo>
                <a:lnTo>
                  <a:pt x="5905" y="46977"/>
                </a:lnTo>
                <a:lnTo>
                  <a:pt x="3289" y="44373"/>
                </a:lnTo>
                <a:lnTo>
                  <a:pt x="609" y="42240"/>
                </a:lnTo>
                <a:lnTo>
                  <a:pt x="1028" y="49568"/>
                </a:lnTo>
                <a:lnTo>
                  <a:pt x="1930" y="55283"/>
                </a:lnTo>
                <a:lnTo>
                  <a:pt x="5130" y="59194"/>
                </a:lnTo>
                <a:lnTo>
                  <a:pt x="5626" y="59181"/>
                </a:lnTo>
                <a:lnTo>
                  <a:pt x="8445" y="56108"/>
                </a:lnTo>
                <a:lnTo>
                  <a:pt x="12801" y="52603"/>
                </a:lnTo>
                <a:lnTo>
                  <a:pt x="13106" y="48590"/>
                </a:lnTo>
                <a:lnTo>
                  <a:pt x="13460" y="39169"/>
                </a:lnTo>
                <a:lnTo>
                  <a:pt x="13311" y="20181"/>
                </a:lnTo>
                <a:lnTo>
                  <a:pt x="13715" y="10782"/>
                </a:lnTo>
                <a:lnTo>
                  <a:pt x="14058" y="6769"/>
                </a:lnTo>
                <a:lnTo>
                  <a:pt x="14058" y="3860"/>
                </a:lnTo>
                <a:lnTo>
                  <a:pt x="13512" y="2082"/>
                </a:lnTo>
                <a:lnTo>
                  <a:pt x="13093" y="1765"/>
                </a:lnTo>
                <a:lnTo>
                  <a:pt x="13284" y="1473"/>
                </a:lnTo>
                <a:lnTo>
                  <a:pt x="12839" y="495"/>
                </a:lnTo>
                <a:lnTo>
                  <a:pt x="12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7289947" y="3088332"/>
            <a:ext cx="18415" cy="39370"/>
          </a:xfrm>
          <a:custGeom>
            <a:avLst/>
            <a:gdLst/>
            <a:ahLst/>
            <a:cxnLst/>
            <a:rect l="l" t="t" r="r" b="b"/>
            <a:pathLst>
              <a:path w="18415" h="39369">
                <a:moveTo>
                  <a:pt x="0" y="0"/>
                </a:moveTo>
                <a:lnTo>
                  <a:pt x="0" y="18478"/>
                </a:lnTo>
                <a:lnTo>
                  <a:pt x="4406" y="27749"/>
                </a:lnTo>
                <a:lnTo>
                  <a:pt x="10858" y="38582"/>
                </a:lnTo>
                <a:lnTo>
                  <a:pt x="13322" y="38836"/>
                </a:lnTo>
                <a:lnTo>
                  <a:pt x="14731" y="38836"/>
                </a:lnTo>
                <a:lnTo>
                  <a:pt x="17386" y="34785"/>
                </a:lnTo>
                <a:lnTo>
                  <a:pt x="18362" y="18407"/>
                </a:lnTo>
                <a:lnTo>
                  <a:pt x="18141" y="11947"/>
                </a:lnTo>
                <a:lnTo>
                  <a:pt x="16738" y="7010"/>
                </a:lnTo>
                <a:lnTo>
                  <a:pt x="13639" y="1447"/>
                </a:lnTo>
                <a:lnTo>
                  <a:pt x="5930" y="13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19523" y="2952812"/>
            <a:ext cx="15240" cy="52069"/>
          </a:xfrm>
          <a:custGeom>
            <a:avLst/>
            <a:gdLst/>
            <a:ahLst/>
            <a:cxnLst/>
            <a:rect l="l" t="t" r="r" b="b"/>
            <a:pathLst>
              <a:path w="15240" h="52069">
                <a:moveTo>
                  <a:pt x="10896" y="0"/>
                </a:moveTo>
                <a:lnTo>
                  <a:pt x="8661" y="3962"/>
                </a:lnTo>
                <a:lnTo>
                  <a:pt x="7823" y="5892"/>
                </a:lnTo>
                <a:lnTo>
                  <a:pt x="5613" y="825"/>
                </a:lnTo>
                <a:lnTo>
                  <a:pt x="3632" y="8661"/>
                </a:lnTo>
                <a:lnTo>
                  <a:pt x="1930" y="16725"/>
                </a:lnTo>
                <a:lnTo>
                  <a:pt x="0" y="25349"/>
                </a:lnTo>
                <a:lnTo>
                  <a:pt x="4509" y="45390"/>
                </a:lnTo>
                <a:lnTo>
                  <a:pt x="6096" y="51765"/>
                </a:lnTo>
                <a:lnTo>
                  <a:pt x="10350" y="51714"/>
                </a:lnTo>
                <a:lnTo>
                  <a:pt x="13798" y="40860"/>
                </a:lnTo>
                <a:lnTo>
                  <a:pt x="15038" y="26281"/>
                </a:lnTo>
                <a:lnTo>
                  <a:pt x="14070" y="11489"/>
                </a:lnTo>
                <a:lnTo>
                  <a:pt x="10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930871" y="2790041"/>
            <a:ext cx="13970" cy="39370"/>
          </a:xfrm>
          <a:custGeom>
            <a:avLst/>
            <a:gdLst/>
            <a:ahLst/>
            <a:cxnLst/>
            <a:rect l="l" t="t" r="r" b="b"/>
            <a:pathLst>
              <a:path w="13969" h="39369">
                <a:moveTo>
                  <a:pt x="6756" y="0"/>
                </a:moveTo>
                <a:lnTo>
                  <a:pt x="2946" y="2933"/>
                </a:lnTo>
                <a:lnTo>
                  <a:pt x="711" y="9283"/>
                </a:lnTo>
                <a:lnTo>
                  <a:pt x="0" y="19494"/>
                </a:lnTo>
                <a:lnTo>
                  <a:pt x="1676" y="23799"/>
                </a:lnTo>
                <a:lnTo>
                  <a:pt x="4254" y="31369"/>
                </a:lnTo>
                <a:lnTo>
                  <a:pt x="7797" y="38696"/>
                </a:lnTo>
                <a:lnTo>
                  <a:pt x="8394" y="38874"/>
                </a:lnTo>
                <a:lnTo>
                  <a:pt x="9156" y="38874"/>
                </a:lnTo>
                <a:lnTo>
                  <a:pt x="10452" y="38874"/>
                </a:lnTo>
                <a:lnTo>
                  <a:pt x="12192" y="38379"/>
                </a:lnTo>
                <a:lnTo>
                  <a:pt x="13500" y="38379"/>
                </a:lnTo>
                <a:lnTo>
                  <a:pt x="13347" y="35991"/>
                </a:lnTo>
                <a:lnTo>
                  <a:pt x="7239" y="5702"/>
                </a:lnTo>
                <a:lnTo>
                  <a:pt x="67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187702" y="2614698"/>
            <a:ext cx="14604" cy="53975"/>
          </a:xfrm>
          <a:custGeom>
            <a:avLst/>
            <a:gdLst/>
            <a:ahLst/>
            <a:cxnLst/>
            <a:rect l="l" t="t" r="r" b="b"/>
            <a:pathLst>
              <a:path w="14604" h="53975">
                <a:moveTo>
                  <a:pt x="5460" y="0"/>
                </a:moveTo>
                <a:lnTo>
                  <a:pt x="863" y="13639"/>
                </a:lnTo>
                <a:lnTo>
                  <a:pt x="863" y="25654"/>
                </a:lnTo>
                <a:lnTo>
                  <a:pt x="0" y="32499"/>
                </a:lnTo>
                <a:lnTo>
                  <a:pt x="2133" y="44145"/>
                </a:lnTo>
                <a:lnTo>
                  <a:pt x="5257" y="48869"/>
                </a:lnTo>
                <a:lnTo>
                  <a:pt x="7454" y="53975"/>
                </a:lnTo>
                <a:lnTo>
                  <a:pt x="9651" y="48869"/>
                </a:lnTo>
                <a:lnTo>
                  <a:pt x="13144" y="44081"/>
                </a:lnTo>
                <a:lnTo>
                  <a:pt x="13766" y="38557"/>
                </a:lnTo>
                <a:lnTo>
                  <a:pt x="14352" y="31350"/>
                </a:lnTo>
                <a:lnTo>
                  <a:pt x="14547" y="24022"/>
                </a:lnTo>
                <a:lnTo>
                  <a:pt x="14352" y="16693"/>
                </a:lnTo>
                <a:lnTo>
                  <a:pt x="13766" y="9486"/>
                </a:lnTo>
                <a:lnTo>
                  <a:pt x="13398" y="6184"/>
                </a:lnTo>
                <a:lnTo>
                  <a:pt x="11988" y="3136"/>
                </a:lnTo>
                <a:lnTo>
                  <a:pt x="10452" y="139"/>
                </a:lnTo>
                <a:lnTo>
                  <a:pt x="9537" y="1536"/>
                </a:lnTo>
                <a:lnTo>
                  <a:pt x="8026" y="3149"/>
                </a:lnTo>
                <a:lnTo>
                  <a:pt x="7073" y="4559"/>
                </a:lnTo>
                <a:lnTo>
                  <a:pt x="54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806899" y="2612268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5" h="53339">
                <a:moveTo>
                  <a:pt x="10998" y="0"/>
                </a:moveTo>
                <a:lnTo>
                  <a:pt x="9855" y="0"/>
                </a:lnTo>
                <a:lnTo>
                  <a:pt x="6654" y="1524"/>
                </a:lnTo>
                <a:lnTo>
                  <a:pt x="2324" y="3949"/>
                </a:lnTo>
                <a:lnTo>
                  <a:pt x="0" y="13373"/>
                </a:lnTo>
                <a:lnTo>
                  <a:pt x="1041" y="20459"/>
                </a:lnTo>
                <a:lnTo>
                  <a:pt x="1041" y="33439"/>
                </a:lnTo>
                <a:lnTo>
                  <a:pt x="609" y="40030"/>
                </a:lnTo>
                <a:lnTo>
                  <a:pt x="1485" y="48831"/>
                </a:lnTo>
                <a:lnTo>
                  <a:pt x="4267" y="52920"/>
                </a:lnTo>
                <a:lnTo>
                  <a:pt x="5397" y="52920"/>
                </a:lnTo>
                <a:lnTo>
                  <a:pt x="8610" y="51396"/>
                </a:lnTo>
                <a:lnTo>
                  <a:pt x="13614" y="48437"/>
                </a:lnTo>
                <a:lnTo>
                  <a:pt x="14311" y="35713"/>
                </a:lnTo>
                <a:lnTo>
                  <a:pt x="14435" y="25987"/>
                </a:lnTo>
                <a:lnTo>
                  <a:pt x="14303" y="16237"/>
                </a:lnTo>
                <a:lnTo>
                  <a:pt x="13944" y="4216"/>
                </a:lnTo>
                <a:lnTo>
                  <a:pt x="109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049473" y="2588803"/>
            <a:ext cx="8255" cy="11430"/>
          </a:xfrm>
          <a:custGeom>
            <a:avLst/>
            <a:gdLst/>
            <a:ahLst/>
            <a:cxnLst/>
            <a:rect l="l" t="t" r="r" b="b"/>
            <a:pathLst>
              <a:path w="8254" h="11430">
                <a:moveTo>
                  <a:pt x="622" y="0"/>
                </a:moveTo>
                <a:lnTo>
                  <a:pt x="431" y="457"/>
                </a:lnTo>
                <a:lnTo>
                  <a:pt x="0" y="1333"/>
                </a:lnTo>
                <a:lnTo>
                  <a:pt x="3098" y="4838"/>
                </a:lnTo>
                <a:lnTo>
                  <a:pt x="5537" y="7785"/>
                </a:lnTo>
                <a:lnTo>
                  <a:pt x="7874" y="10807"/>
                </a:lnTo>
                <a:lnTo>
                  <a:pt x="6007" y="8153"/>
                </a:lnTo>
                <a:lnTo>
                  <a:pt x="3594" y="4521"/>
                </a:lnTo>
                <a:lnTo>
                  <a:pt x="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416159" y="2568843"/>
            <a:ext cx="13970" cy="50165"/>
          </a:xfrm>
          <a:custGeom>
            <a:avLst/>
            <a:gdLst/>
            <a:ahLst/>
            <a:cxnLst/>
            <a:rect l="l" t="t" r="r" b="b"/>
            <a:pathLst>
              <a:path w="13969" h="50164">
                <a:moveTo>
                  <a:pt x="7289" y="0"/>
                </a:moveTo>
                <a:lnTo>
                  <a:pt x="5765" y="2285"/>
                </a:lnTo>
                <a:lnTo>
                  <a:pt x="3301" y="4267"/>
                </a:lnTo>
                <a:lnTo>
                  <a:pt x="1549" y="16040"/>
                </a:lnTo>
                <a:lnTo>
                  <a:pt x="927" y="25412"/>
                </a:lnTo>
                <a:lnTo>
                  <a:pt x="698" y="27762"/>
                </a:lnTo>
                <a:lnTo>
                  <a:pt x="698" y="38061"/>
                </a:lnTo>
                <a:lnTo>
                  <a:pt x="0" y="41808"/>
                </a:lnTo>
                <a:lnTo>
                  <a:pt x="1409" y="46253"/>
                </a:lnTo>
                <a:lnTo>
                  <a:pt x="2768" y="49707"/>
                </a:lnTo>
                <a:lnTo>
                  <a:pt x="6311" y="44043"/>
                </a:lnTo>
                <a:lnTo>
                  <a:pt x="13487" y="32867"/>
                </a:lnTo>
                <a:lnTo>
                  <a:pt x="13181" y="26368"/>
                </a:lnTo>
                <a:lnTo>
                  <a:pt x="12738" y="19870"/>
                </a:lnTo>
                <a:lnTo>
                  <a:pt x="11429" y="4356"/>
                </a:lnTo>
                <a:lnTo>
                  <a:pt x="8801" y="2285"/>
                </a:lnTo>
                <a:lnTo>
                  <a:pt x="72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604157" y="2486483"/>
            <a:ext cx="13335" cy="39370"/>
          </a:xfrm>
          <a:custGeom>
            <a:avLst/>
            <a:gdLst/>
            <a:ahLst/>
            <a:cxnLst/>
            <a:rect l="l" t="t" r="r" b="b"/>
            <a:pathLst>
              <a:path w="13335" h="39369">
                <a:moveTo>
                  <a:pt x="12255" y="0"/>
                </a:moveTo>
                <a:lnTo>
                  <a:pt x="9550" y="5105"/>
                </a:lnTo>
                <a:lnTo>
                  <a:pt x="6515" y="10566"/>
                </a:lnTo>
                <a:lnTo>
                  <a:pt x="3149" y="16344"/>
                </a:lnTo>
                <a:lnTo>
                  <a:pt x="0" y="21513"/>
                </a:lnTo>
                <a:lnTo>
                  <a:pt x="2616" y="33235"/>
                </a:lnTo>
                <a:lnTo>
                  <a:pt x="4089" y="38874"/>
                </a:lnTo>
                <a:lnTo>
                  <a:pt x="8356" y="38823"/>
                </a:lnTo>
                <a:lnTo>
                  <a:pt x="11071" y="31477"/>
                </a:lnTo>
                <a:lnTo>
                  <a:pt x="12625" y="21664"/>
                </a:lnTo>
                <a:lnTo>
                  <a:pt x="13019" y="10725"/>
                </a:lnTo>
                <a:lnTo>
                  <a:pt x="12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885750" y="2173149"/>
            <a:ext cx="27940" cy="38100"/>
          </a:xfrm>
          <a:custGeom>
            <a:avLst/>
            <a:gdLst/>
            <a:ahLst/>
            <a:cxnLst/>
            <a:rect l="l" t="t" r="r" b="b"/>
            <a:pathLst>
              <a:path w="27939" h="38100">
                <a:moveTo>
                  <a:pt x="21678" y="0"/>
                </a:moveTo>
                <a:lnTo>
                  <a:pt x="17729" y="0"/>
                </a:lnTo>
                <a:lnTo>
                  <a:pt x="15951" y="1066"/>
                </a:lnTo>
                <a:lnTo>
                  <a:pt x="14135" y="3403"/>
                </a:lnTo>
                <a:lnTo>
                  <a:pt x="9702" y="11544"/>
                </a:lnTo>
                <a:lnTo>
                  <a:pt x="6413" y="15659"/>
                </a:lnTo>
                <a:lnTo>
                  <a:pt x="2197" y="22352"/>
                </a:lnTo>
                <a:lnTo>
                  <a:pt x="1143" y="24777"/>
                </a:lnTo>
                <a:lnTo>
                  <a:pt x="0" y="27051"/>
                </a:lnTo>
                <a:lnTo>
                  <a:pt x="11811" y="37846"/>
                </a:lnTo>
                <a:lnTo>
                  <a:pt x="15963" y="34213"/>
                </a:lnTo>
                <a:lnTo>
                  <a:pt x="21920" y="31178"/>
                </a:lnTo>
                <a:lnTo>
                  <a:pt x="27571" y="21374"/>
                </a:lnTo>
                <a:lnTo>
                  <a:pt x="27292" y="11620"/>
                </a:lnTo>
                <a:lnTo>
                  <a:pt x="24396" y="3073"/>
                </a:lnTo>
                <a:lnTo>
                  <a:pt x="23075" y="965"/>
                </a:lnTo>
                <a:lnTo>
                  <a:pt x="21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169792" y="1733698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5448" y="12"/>
                </a:moveTo>
                <a:lnTo>
                  <a:pt x="4267" y="0"/>
                </a:lnTo>
                <a:lnTo>
                  <a:pt x="1485" y="4089"/>
                </a:lnTo>
                <a:lnTo>
                  <a:pt x="609" y="12890"/>
                </a:lnTo>
                <a:lnTo>
                  <a:pt x="1041" y="19481"/>
                </a:lnTo>
                <a:lnTo>
                  <a:pt x="1041" y="32461"/>
                </a:lnTo>
                <a:lnTo>
                  <a:pt x="0" y="39547"/>
                </a:lnTo>
                <a:lnTo>
                  <a:pt x="2324" y="48983"/>
                </a:lnTo>
                <a:lnTo>
                  <a:pt x="6642" y="51396"/>
                </a:lnTo>
                <a:lnTo>
                  <a:pt x="9905" y="52920"/>
                </a:lnTo>
                <a:lnTo>
                  <a:pt x="10998" y="52920"/>
                </a:lnTo>
                <a:lnTo>
                  <a:pt x="13944" y="48704"/>
                </a:lnTo>
                <a:lnTo>
                  <a:pt x="14490" y="30759"/>
                </a:lnTo>
                <a:lnTo>
                  <a:pt x="14414" y="22948"/>
                </a:lnTo>
                <a:lnTo>
                  <a:pt x="11760" y="15468"/>
                </a:lnTo>
                <a:lnTo>
                  <a:pt x="6870" y="736"/>
                </a:lnTo>
                <a:lnTo>
                  <a:pt x="5448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250067" y="5204536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76" y="0"/>
                </a:moveTo>
                <a:lnTo>
                  <a:pt x="4279" y="5041"/>
                </a:lnTo>
                <a:lnTo>
                  <a:pt x="0" y="10426"/>
                </a:lnTo>
                <a:lnTo>
                  <a:pt x="342" y="15062"/>
                </a:lnTo>
                <a:lnTo>
                  <a:pt x="1249" y="21387"/>
                </a:lnTo>
                <a:lnTo>
                  <a:pt x="2814" y="27600"/>
                </a:lnTo>
                <a:lnTo>
                  <a:pt x="6476" y="39928"/>
                </a:lnTo>
                <a:lnTo>
                  <a:pt x="10145" y="27600"/>
                </a:lnTo>
                <a:lnTo>
                  <a:pt x="11715" y="21387"/>
                </a:lnTo>
                <a:lnTo>
                  <a:pt x="12623" y="15062"/>
                </a:lnTo>
                <a:lnTo>
                  <a:pt x="12966" y="10439"/>
                </a:lnTo>
                <a:lnTo>
                  <a:pt x="8686" y="5041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603171" y="5187665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05" y="0"/>
                </a:moveTo>
                <a:lnTo>
                  <a:pt x="5080" y="63"/>
                </a:lnTo>
                <a:lnTo>
                  <a:pt x="1325" y="6640"/>
                </a:lnTo>
                <a:lnTo>
                  <a:pt x="0" y="15959"/>
                </a:lnTo>
                <a:lnTo>
                  <a:pt x="1150" y="25575"/>
                </a:lnTo>
                <a:lnTo>
                  <a:pt x="4826" y="33045"/>
                </a:lnTo>
                <a:lnTo>
                  <a:pt x="5422" y="33718"/>
                </a:lnTo>
                <a:lnTo>
                  <a:pt x="6438" y="34074"/>
                </a:lnTo>
                <a:lnTo>
                  <a:pt x="7404" y="34074"/>
                </a:lnTo>
                <a:lnTo>
                  <a:pt x="8089" y="34074"/>
                </a:lnTo>
                <a:lnTo>
                  <a:pt x="8750" y="33896"/>
                </a:lnTo>
                <a:lnTo>
                  <a:pt x="9207" y="33515"/>
                </a:lnTo>
                <a:lnTo>
                  <a:pt x="13019" y="27091"/>
                </a:lnTo>
                <a:lnTo>
                  <a:pt x="14360" y="17811"/>
                </a:lnTo>
                <a:lnTo>
                  <a:pt x="13200" y="8179"/>
                </a:lnTo>
                <a:lnTo>
                  <a:pt x="9512" y="698"/>
                </a:lnTo>
                <a:lnTo>
                  <a:pt x="9017" y="126"/>
                </a:lnTo>
                <a:lnTo>
                  <a:pt x="8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877375" y="5164592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4">
                <a:moveTo>
                  <a:pt x="7645" y="0"/>
                </a:moveTo>
                <a:lnTo>
                  <a:pt x="0" y="17513"/>
                </a:lnTo>
                <a:lnTo>
                  <a:pt x="7645" y="39941"/>
                </a:lnTo>
                <a:lnTo>
                  <a:pt x="11307" y="27608"/>
                </a:lnTo>
                <a:lnTo>
                  <a:pt x="12872" y="21398"/>
                </a:lnTo>
                <a:lnTo>
                  <a:pt x="13779" y="15074"/>
                </a:lnTo>
                <a:lnTo>
                  <a:pt x="14122" y="10452"/>
                </a:lnTo>
                <a:lnTo>
                  <a:pt x="9842" y="5054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539508" y="5127769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10" y="0"/>
                </a:moveTo>
                <a:lnTo>
                  <a:pt x="5084" y="50"/>
                </a:lnTo>
                <a:lnTo>
                  <a:pt x="1324" y="6629"/>
                </a:lnTo>
                <a:lnTo>
                  <a:pt x="0" y="15951"/>
                </a:lnTo>
                <a:lnTo>
                  <a:pt x="1153" y="25568"/>
                </a:lnTo>
                <a:lnTo>
                  <a:pt x="4830" y="33032"/>
                </a:lnTo>
                <a:lnTo>
                  <a:pt x="5427" y="33705"/>
                </a:lnTo>
                <a:lnTo>
                  <a:pt x="6456" y="34074"/>
                </a:lnTo>
                <a:lnTo>
                  <a:pt x="7421" y="34074"/>
                </a:lnTo>
                <a:lnTo>
                  <a:pt x="8094" y="34074"/>
                </a:lnTo>
                <a:lnTo>
                  <a:pt x="8755" y="33896"/>
                </a:lnTo>
                <a:lnTo>
                  <a:pt x="9212" y="33515"/>
                </a:lnTo>
                <a:lnTo>
                  <a:pt x="13024" y="27083"/>
                </a:lnTo>
                <a:lnTo>
                  <a:pt x="14365" y="17800"/>
                </a:lnTo>
                <a:lnTo>
                  <a:pt x="13205" y="8167"/>
                </a:lnTo>
                <a:lnTo>
                  <a:pt x="9517" y="685"/>
                </a:lnTo>
                <a:lnTo>
                  <a:pt x="9021" y="114"/>
                </a:lnTo>
                <a:lnTo>
                  <a:pt x="83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5212088" y="5107795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18" y="0"/>
                </a:moveTo>
                <a:lnTo>
                  <a:pt x="5080" y="63"/>
                </a:lnTo>
                <a:lnTo>
                  <a:pt x="1325" y="6642"/>
                </a:lnTo>
                <a:lnTo>
                  <a:pt x="0" y="15963"/>
                </a:lnTo>
                <a:lnTo>
                  <a:pt x="1150" y="25580"/>
                </a:lnTo>
                <a:lnTo>
                  <a:pt x="4826" y="33045"/>
                </a:lnTo>
                <a:lnTo>
                  <a:pt x="5422" y="33718"/>
                </a:lnTo>
                <a:lnTo>
                  <a:pt x="6438" y="34074"/>
                </a:lnTo>
                <a:lnTo>
                  <a:pt x="7404" y="34074"/>
                </a:lnTo>
                <a:lnTo>
                  <a:pt x="8089" y="34074"/>
                </a:lnTo>
                <a:lnTo>
                  <a:pt x="8750" y="33896"/>
                </a:lnTo>
                <a:lnTo>
                  <a:pt x="9207" y="33515"/>
                </a:lnTo>
                <a:lnTo>
                  <a:pt x="13020" y="27089"/>
                </a:lnTo>
                <a:lnTo>
                  <a:pt x="14362" y="17805"/>
                </a:lnTo>
                <a:lnTo>
                  <a:pt x="13206" y="8169"/>
                </a:lnTo>
                <a:lnTo>
                  <a:pt x="9525" y="685"/>
                </a:lnTo>
                <a:lnTo>
                  <a:pt x="9029" y="126"/>
                </a:lnTo>
                <a:lnTo>
                  <a:pt x="8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5304738" y="5044357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5">
                <a:moveTo>
                  <a:pt x="4983" y="0"/>
                </a:moveTo>
                <a:lnTo>
                  <a:pt x="3001" y="0"/>
                </a:lnTo>
                <a:lnTo>
                  <a:pt x="1541" y="431"/>
                </a:lnTo>
                <a:lnTo>
                  <a:pt x="246" y="431"/>
                </a:lnTo>
                <a:lnTo>
                  <a:pt x="0" y="14446"/>
                </a:lnTo>
                <a:lnTo>
                  <a:pt x="69" y="21402"/>
                </a:lnTo>
                <a:lnTo>
                  <a:pt x="601" y="28232"/>
                </a:lnTo>
                <a:lnTo>
                  <a:pt x="1096" y="32257"/>
                </a:lnTo>
                <a:lnTo>
                  <a:pt x="5275" y="35483"/>
                </a:lnTo>
                <a:lnTo>
                  <a:pt x="8170" y="38328"/>
                </a:lnTo>
                <a:lnTo>
                  <a:pt x="8716" y="38328"/>
                </a:lnTo>
                <a:lnTo>
                  <a:pt x="11663" y="34543"/>
                </a:lnTo>
                <a:lnTo>
                  <a:pt x="12171" y="32016"/>
                </a:lnTo>
                <a:lnTo>
                  <a:pt x="13474" y="23024"/>
                </a:lnTo>
                <a:lnTo>
                  <a:pt x="13258" y="14574"/>
                </a:lnTo>
                <a:lnTo>
                  <a:pt x="10998" y="6993"/>
                </a:lnTo>
                <a:lnTo>
                  <a:pt x="6164" y="609"/>
                </a:lnTo>
                <a:lnTo>
                  <a:pt x="5643" y="139"/>
                </a:lnTo>
                <a:lnTo>
                  <a:pt x="49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340319" y="4825147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5">
                <a:moveTo>
                  <a:pt x="6273" y="0"/>
                </a:moveTo>
                <a:lnTo>
                  <a:pt x="4076" y="5054"/>
                </a:lnTo>
                <a:lnTo>
                  <a:pt x="0" y="10185"/>
                </a:lnTo>
                <a:lnTo>
                  <a:pt x="101" y="15125"/>
                </a:lnTo>
                <a:lnTo>
                  <a:pt x="669" y="21663"/>
                </a:lnTo>
                <a:lnTo>
                  <a:pt x="2016" y="28940"/>
                </a:lnTo>
                <a:lnTo>
                  <a:pt x="6273" y="48831"/>
                </a:lnTo>
                <a:lnTo>
                  <a:pt x="8599" y="37698"/>
                </a:lnTo>
                <a:lnTo>
                  <a:pt x="10531" y="28897"/>
                </a:lnTo>
                <a:lnTo>
                  <a:pt x="11878" y="21637"/>
                </a:lnTo>
                <a:lnTo>
                  <a:pt x="12446" y="15125"/>
                </a:lnTo>
                <a:lnTo>
                  <a:pt x="12547" y="10185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999501" y="4725314"/>
            <a:ext cx="14604" cy="36830"/>
          </a:xfrm>
          <a:custGeom>
            <a:avLst/>
            <a:gdLst/>
            <a:ahLst/>
            <a:cxnLst/>
            <a:rect l="l" t="t" r="r" b="b"/>
            <a:pathLst>
              <a:path w="14604" h="36829">
                <a:moveTo>
                  <a:pt x="6476" y="0"/>
                </a:moveTo>
                <a:lnTo>
                  <a:pt x="4279" y="5054"/>
                </a:lnTo>
                <a:lnTo>
                  <a:pt x="0" y="10439"/>
                </a:lnTo>
                <a:lnTo>
                  <a:pt x="863" y="22364"/>
                </a:lnTo>
                <a:lnTo>
                  <a:pt x="3378" y="29324"/>
                </a:lnTo>
                <a:lnTo>
                  <a:pt x="5473" y="36360"/>
                </a:lnTo>
                <a:lnTo>
                  <a:pt x="7696" y="36360"/>
                </a:lnTo>
                <a:lnTo>
                  <a:pt x="14135" y="17513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969417" y="4725936"/>
            <a:ext cx="32384" cy="19050"/>
          </a:xfrm>
          <a:custGeom>
            <a:avLst/>
            <a:gdLst/>
            <a:ahLst/>
            <a:cxnLst/>
            <a:rect l="l" t="t" r="r" b="b"/>
            <a:pathLst>
              <a:path w="32385" h="19050">
                <a:moveTo>
                  <a:pt x="25590" y="0"/>
                </a:moveTo>
                <a:lnTo>
                  <a:pt x="22364" y="0"/>
                </a:lnTo>
                <a:lnTo>
                  <a:pt x="16598" y="266"/>
                </a:lnTo>
                <a:lnTo>
                  <a:pt x="11010" y="4419"/>
                </a:lnTo>
                <a:lnTo>
                  <a:pt x="0" y="9359"/>
                </a:lnTo>
                <a:lnTo>
                  <a:pt x="11048" y="14325"/>
                </a:lnTo>
                <a:lnTo>
                  <a:pt x="16624" y="18478"/>
                </a:lnTo>
                <a:lnTo>
                  <a:pt x="22351" y="18719"/>
                </a:lnTo>
                <a:lnTo>
                  <a:pt x="25590" y="18719"/>
                </a:lnTo>
                <a:lnTo>
                  <a:pt x="28943" y="12661"/>
                </a:lnTo>
                <a:lnTo>
                  <a:pt x="32245" y="9359"/>
                </a:lnTo>
                <a:lnTo>
                  <a:pt x="28955" y="6070"/>
                </a:lnTo>
                <a:lnTo>
                  <a:pt x="255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485301" y="4704119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13608" y="0"/>
                </a:moveTo>
                <a:lnTo>
                  <a:pt x="9734" y="0"/>
                </a:lnTo>
                <a:lnTo>
                  <a:pt x="8426" y="457"/>
                </a:lnTo>
                <a:lnTo>
                  <a:pt x="0" y="27728"/>
                </a:lnTo>
                <a:lnTo>
                  <a:pt x="1742" y="35444"/>
                </a:lnTo>
                <a:lnTo>
                  <a:pt x="5226" y="39458"/>
                </a:lnTo>
                <a:lnTo>
                  <a:pt x="6673" y="38404"/>
                </a:lnTo>
                <a:lnTo>
                  <a:pt x="9137" y="37744"/>
                </a:lnTo>
                <a:lnTo>
                  <a:pt x="10378" y="29838"/>
                </a:lnTo>
                <a:lnTo>
                  <a:pt x="12027" y="16934"/>
                </a:lnTo>
                <a:lnTo>
                  <a:pt x="13023" y="10553"/>
                </a:lnTo>
                <a:lnTo>
                  <a:pt x="14281" y="3594"/>
                </a:lnTo>
                <a:lnTo>
                  <a:pt x="136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5661043" y="4665403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603" y="0"/>
                </a:moveTo>
                <a:lnTo>
                  <a:pt x="0" y="15151"/>
                </a:lnTo>
                <a:lnTo>
                  <a:pt x="698" y="21145"/>
                </a:lnTo>
                <a:lnTo>
                  <a:pt x="1028" y="27317"/>
                </a:lnTo>
                <a:lnTo>
                  <a:pt x="2832" y="35763"/>
                </a:lnTo>
                <a:lnTo>
                  <a:pt x="5105" y="37668"/>
                </a:lnTo>
                <a:lnTo>
                  <a:pt x="6603" y="39941"/>
                </a:lnTo>
                <a:lnTo>
                  <a:pt x="10271" y="27609"/>
                </a:lnTo>
                <a:lnTo>
                  <a:pt x="11836" y="21403"/>
                </a:lnTo>
                <a:lnTo>
                  <a:pt x="12738" y="15087"/>
                </a:lnTo>
                <a:lnTo>
                  <a:pt x="13080" y="10452"/>
                </a:lnTo>
                <a:lnTo>
                  <a:pt x="8801" y="5054"/>
                </a:lnTo>
                <a:lnTo>
                  <a:pt x="6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595229" y="4645435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6476" y="0"/>
                </a:moveTo>
                <a:lnTo>
                  <a:pt x="4279" y="5054"/>
                </a:lnTo>
                <a:lnTo>
                  <a:pt x="0" y="10452"/>
                </a:lnTo>
                <a:lnTo>
                  <a:pt x="330" y="15087"/>
                </a:lnTo>
                <a:lnTo>
                  <a:pt x="1238" y="21403"/>
                </a:lnTo>
                <a:lnTo>
                  <a:pt x="2808" y="27609"/>
                </a:lnTo>
                <a:lnTo>
                  <a:pt x="6476" y="39941"/>
                </a:lnTo>
                <a:lnTo>
                  <a:pt x="14135" y="17513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064435" y="4629487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9283" y="25"/>
                </a:moveTo>
                <a:lnTo>
                  <a:pt x="6819" y="0"/>
                </a:lnTo>
                <a:lnTo>
                  <a:pt x="2667" y="9220"/>
                </a:lnTo>
                <a:lnTo>
                  <a:pt x="0" y="13119"/>
                </a:lnTo>
                <a:lnTo>
                  <a:pt x="2374" y="21793"/>
                </a:lnTo>
                <a:lnTo>
                  <a:pt x="3721" y="27406"/>
                </a:lnTo>
                <a:lnTo>
                  <a:pt x="5689" y="32969"/>
                </a:lnTo>
                <a:lnTo>
                  <a:pt x="6273" y="33134"/>
                </a:lnTo>
                <a:lnTo>
                  <a:pt x="6985" y="33134"/>
                </a:lnTo>
                <a:lnTo>
                  <a:pt x="7988" y="33134"/>
                </a:lnTo>
                <a:lnTo>
                  <a:pt x="9245" y="32804"/>
                </a:lnTo>
                <a:lnTo>
                  <a:pt x="9829" y="32130"/>
                </a:lnTo>
                <a:lnTo>
                  <a:pt x="13553" y="24468"/>
                </a:lnTo>
                <a:lnTo>
                  <a:pt x="14760" y="14598"/>
                </a:lnTo>
                <a:lnTo>
                  <a:pt x="13390" y="5481"/>
                </a:lnTo>
                <a:lnTo>
                  <a:pt x="9385" y="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312571" y="4625465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7645" y="0"/>
                </a:moveTo>
                <a:lnTo>
                  <a:pt x="0" y="17513"/>
                </a:lnTo>
                <a:lnTo>
                  <a:pt x="7645" y="39941"/>
                </a:lnTo>
                <a:lnTo>
                  <a:pt x="11309" y="27614"/>
                </a:lnTo>
                <a:lnTo>
                  <a:pt x="12878" y="21405"/>
                </a:lnTo>
                <a:lnTo>
                  <a:pt x="13792" y="15087"/>
                </a:lnTo>
                <a:lnTo>
                  <a:pt x="14122" y="10452"/>
                </a:lnTo>
                <a:lnTo>
                  <a:pt x="9842" y="5054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641151" y="4625465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89" y="0"/>
                </a:moveTo>
                <a:lnTo>
                  <a:pt x="4292" y="5054"/>
                </a:lnTo>
                <a:lnTo>
                  <a:pt x="0" y="10452"/>
                </a:lnTo>
                <a:lnTo>
                  <a:pt x="342" y="15087"/>
                </a:lnTo>
                <a:lnTo>
                  <a:pt x="1251" y="21405"/>
                </a:lnTo>
                <a:lnTo>
                  <a:pt x="2820" y="27614"/>
                </a:lnTo>
                <a:lnTo>
                  <a:pt x="6489" y="39941"/>
                </a:lnTo>
                <a:lnTo>
                  <a:pt x="10152" y="27614"/>
                </a:lnTo>
                <a:lnTo>
                  <a:pt x="11717" y="21405"/>
                </a:lnTo>
                <a:lnTo>
                  <a:pt x="12623" y="15087"/>
                </a:lnTo>
                <a:lnTo>
                  <a:pt x="12966" y="10452"/>
                </a:lnTo>
                <a:lnTo>
                  <a:pt x="8686" y="5054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568150" y="4449089"/>
            <a:ext cx="41275" cy="96520"/>
          </a:xfrm>
          <a:custGeom>
            <a:avLst/>
            <a:gdLst/>
            <a:ahLst/>
            <a:cxnLst/>
            <a:rect l="l" t="t" r="r" b="b"/>
            <a:pathLst>
              <a:path w="41275" h="96520">
                <a:moveTo>
                  <a:pt x="14363" y="35674"/>
                </a:moveTo>
                <a:lnTo>
                  <a:pt x="13030" y="26403"/>
                </a:lnTo>
                <a:lnTo>
                  <a:pt x="9220" y="19977"/>
                </a:lnTo>
                <a:lnTo>
                  <a:pt x="4838" y="20447"/>
                </a:lnTo>
                <a:lnTo>
                  <a:pt x="1155" y="27914"/>
                </a:lnTo>
                <a:lnTo>
                  <a:pt x="0" y="37528"/>
                </a:lnTo>
                <a:lnTo>
                  <a:pt x="1320" y="46850"/>
                </a:lnTo>
                <a:lnTo>
                  <a:pt x="5080" y="53416"/>
                </a:lnTo>
                <a:lnTo>
                  <a:pt x="7556" y="53479"/>
                </a:lnTo>
                <a:lnTo>
                  <a:pt x="8318" y="53479"/>
                </a:lnTo>
                <a:lnTo>
                  <a:pt x="9029" y="53352"/>
                </a:lnTo>
                <a:lnTo>
                  <a:pt x="9525" y="52806"/>
                </a:lnTo>
                <a:lnTo>
                  <a:pt x="13208" y="45313"/>
                </a:lnTo>
                <a:lnTo>
                  <a:pt x="14363" y="35674"/>
                </a:lnTo>
                <a:close/>
              </a:path>
              <a:path w="41275" h="96520">
                <a:moveTo>
                  <a:pt x="40817" y="18008"/>
                </a:moveTo>
                <a:lnTo>
                  <a:pt x="39611" y="8140"/>
                </a:lnTo>
                <a:lnTo>
                  <a:pt x="35890" y="482"/>
                </a:lnTo>
                <a:lnTo>
                  <a:pt x="31623" y="0"/>
                </a:lnTo>
                <a:lnTo>
                  <a:pt x="29781" y="5207"/>
                </a:lnTo>
                <a:lnTo>
                  <a:pt x="28448" y="10820"/>
                </a:lnTo>
                <a:lnTo>
                  <a:pt x="26047" y="19494"/>
                </a:lnTo>
                <a:lnTo>
                  <a:pt x="28727" y="23393"/>
                </a:lnTo>
                <a:lnTo>
                  <a:pt x="32880" y="32613"/>
                </a:lnTo>
                <a:lnTo>
                  <a:pt x="35115" y="32613"/>
                </a:lnTo>
                <a:lnTo>
                  <a:pt x="35445" y="32537"/>
                </a:lnTo>
                <a:lnTo>
                  <a:pt x="39446" y="27127"/>
                </a:lnTo>
                <a:lnTo>
                  <a:pt x="40817" y="18008"/>
                </a:lnTo>
                <a:close/>
              </a:path>
              <a:path w="41275" h="96520">
                <a:moveTo>
                  <a:pt x="41211" y="74104"/>
                </a:moveTo>
                <a:lnTo>
                  <a:pt x="33553" y="56578"/>
                </a:lnTo>
                <a:lnTo>
                  <a:pt x="31356" y="61633"/>
                </a:lnTo>
                <a:lnTo>
                  <a:pt x="27076" y="67030"/>
                </a:lnTo>
                <a:lnTo>
                  <a:pt x="27406" y="71653"/>
                </a:lnTo>
                <a:lnTo>
                  <a:pt x="28321" y="77978"/>
                </a:lnTo>
                <a:lnTo>
                  <a:pt x="29883" y="84188"/>
                </a:lnTo>
                <a:lnTo>
                  <a:pt x="33553" y="96520"/>
                </a:lnTo>
                <a:lnTo>
                  <a:pt x="41211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392868" y="4425806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6476" y="0"/>
                </a:moveTo>
                <a:lnTo>
                  <a:pt x="2813" y="12333"/>
                </a:lnTo>
                <a:lnTo>
                  <a:pt x="1244" y="18543"/>
                </a:lnTo>
                <a:lnTo>
                  <a:pt x="330" y="24866"/>
                </a:lnTo>
                <a:lnTo>
                  <a:pt x="0" y="29489"/>
                </a:lnTo>
                <a:lnTo>
                  <a:pt x="4279" y="34886"/>
                </a:lnTo>
                <a:lnTo>
                  <a:pt x="6476" y="39928"/>
                </a:lnTo>
                <a:lnTo>
                  <a:pt x="14122" y="22415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864167" y="4406268"/>
            <a:ext cx="10795" cy="20955"/>
          </a:xfrm>
          <a:custGeom>
            <a:avLst/>
            <a:gdLst/>
            <a:ahLst/>
            <a:cxnLst/>
            <a:rect l="l" t="t" r="r" b="b"/>
            <a:pathLst>
              <a:path w="10794" h="20954">
                <a:moveTo>
                  <a:pt x="3797" y="0"/>
                </a:moveTo>
                <a:lnTo>
                  <a:pt x="2667" y="7086"/>
                </a:lnTo>
                <a:lnTo>
                  <a:pt x="1397" y="13881"/>
                </a:lnTo>
                <a:lnTo>
                  <a:pt x="0" y="20408"/>
                </a:lnTo>
                <a:lnTo>
                  <a:pt x="4140" y="20104"/>
                </a:lnTo>
                <a:lnTo>
                  <a:pt x="8039" y="17500"/>
                </a:lnTo>
                <a:lnTo>
                  <a:pt x="10401" y="10947"/>
                </a:lnTo>
                <a:lnTo>
                  <a:pt x="10236" y="7543"/>
                </a:lnTo>
                <a:lnTo>
                  <a:pt x="8102" y="3187"/>
                </a:lnTo>
                <a:lnTo>
                  <a:pt x="6070" y="1193"/>
                </a:lnTo>
                <a:lnTo>
                  <a:pt x="37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5568519" y="4345467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5">
                <a:moveTo>
                  <a:pt x="4633" y="0"/>
                </a:moveTo>
                <a:lnTo>
                  <a:pt x="2081" y="0"/>
                </a:lnTo>
                <a:lnTo>
                  <a:pt x="481" y="393"/>
                </a:lnTo>
                <a:lnTo>
                  <a:pt x="0" y="14479"/>
                </a:lnTo>
                <a:lnTo>
                  <a:pt x="45" y="21433"/>
                </a:lnTo>
                <a:lnTo>
                  <a:pt x="569" y="28257"/>
                </a:lnTo>
                <a:lnTo>
                  <a:pt x="1077" y="32296"/>
                </a:lnTo>
                <a:lnTo>
                  <a:pt x="5256" y="35509"/>
                </a:lnTo>
                <a:lnTo>
                  <a:pt x="8151" y="38366"/>
                </a:lnTo>
                <a:lnTo>
                  <a:pt x="8685" y="38366"/>
                </a:lnTo>
                <a:lnTo>
                  <a:pt x="11631" y="34569"/>
                </a:lnTo>
                <a:lnTo>
                  <a:pt x="12152" y="32054"/>
                </a:lnTo>
                <a:lnTo>
                  <a:pt x="13447" y="23063"/>
                </a:lnTo>
                <a:lnTo>
                  <a:pt x="13228" y="14612"/>
                </a:lnTo>
                <a:lnTo>
                  <a:pt x="10966" y="7032"/>
                </a:lnTo>
                <a:lnTo>
                  <a:pt x="6132" y="647"/>
                </a:lnTo>
                <a:lnTo>
                  <a:pt x="5599" y="152"/>
                </a:lnTo>
                <a:lnTo>
                  <a:pt x="46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271782" y="4286685"/>
            <a:ext cx="26670" cy="20955"/>
          </a:xfrm>
          <a:custGeom>
            <a:avLst/>
            <a:gdLst/>
            <a:ahLst/>
            <a:cxnLst/>
            <a:rect l="l" t="t" r="r" b="b"/>
            <a:pathLst>
              <a:path w="26669" h="20954">
                <a:moveTo>
                  <a:pt x="9956" y="25"/>
                </a:moveTo>
                <a:lnTo>
                  <a:pt x="6642" y="0"/>
                </a:lnTo>
                <a:lnTo>
                  <a:pt x="3213" y="6121"/>
                </a:lnTo>
                <a:lnTo>
                  <a:pt x="0" y="9334"/>
                </a:lnTo>
                <a:lnTo>
                  <a:pt x="11569" y="20904"/>
                </a:lnTo>
                <a:lnTo>
                  <a:pt x="26377" y="9334"/>
                </a:lnTo>
                <a:lnTo>
                  <a:pt x="20916" y="6007"/>
                </a:lnTo>
                <a:lnTo>
                  <a:pt x="15582" y="952"/>
                </a:lnTo>
                <a:lnTo>
                  <a:pt x="9956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700034" y="4249200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29" y="0"/>
                </a:moveTo>
                <a:lnTo>
                  <a:pt x="5078" y="63"/>
                </a:lnTo>
                <a:lnTo>
                  <a:pt x="1324" y="6642"/>
                </a:lnTo>
                <a:lnTo>
                  <a:pt x="0" y="15963"/>
                </a:lnTo>
                <a:lnTo>
                  <a:pt x="1154" y="25580"/>
                </a:lnTo>
                <a:lnTo>
                  <a:pt x="4837" y="33045"/>
                </a:lnTo>
                <a:lnTo>
                  <a:pt x="5434" y="33718"/>
                </a:lnTo>
                <a:lnTo>
                  <a:pt x="6437" y="34074"/>
                </a:lnTo>
                <a:lnTo>
                  <a:pt x="7402" y="34074"/>
                </a:lnTo>
                <a:lnTo>
                  <a:pt x="8088" y="34074"/>
                </a:lnTo>
                <a:lnTo>
                  <a:pt x="8748" y="33896"/>
                </a:lnTo>
                <a:lnTo>
                  <a:pt x="9218" y="33515"/>
                </a:lnTo>
                <a:lnTo>
                  <a:pt x="13029" y="27089"/>
                </a:lnTo>
                <a:lnTo>
                  <a:pt x="14366" y="17805"/>
                </a:lnTo>
                <a:lnTo>
                  <a:pt x="13206" y="8169"/>
                </a:lnTo>
                <a:lnTo>
                  <a:pt x="9523" y="685"/>
                </a:lnTo>
                <a:lnTo>
                  <a:pt x="9028" y="126"/>
                </a:lnTo>
                <a:lnTo>
                  <a:pt x="83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392746" y="4266274"/>
            <a:ext cx="26670" cy="19685"/>
          </a:xfrm>
          <a:custGeom>
            <a:avLst/>
            <a:gdLst/>
            <a:ahLst/>
            <a:cxnLst/>
            <a:rect l="l" t="t" r="r" b="b"/>
            <a:pathLst>
              <a:path w="26670" h="19685">
                <a:moveTo>
                  <a:pt x="15074" y="0"/>
                </a:moveTo>
                <a:lnTo>
                  <a:pt x="11264" y="0"/>
                </a:lnTo>
                <a:lnTo>
                  <a:pt x="7797" y="2070"/>
                </a:lnTo>
                <a:lnTo>
                  <a:pt x="4495" y="2946"/>
                </a:lnTo>
                <a:lnTo>
                  <a:pt x="0" y="9778"/>
                </a:lnTo>
                <a:lnTo>
                  <a:pt x="1498" y="12052"/>
                </a:lnTo>
                <a:lnTo>
                  <a:pt x="2755" y="15481"/>
                </a:lnTo>
                <a:lnTo>
                  <a:pt x="7632" y="17843"/>
                </a:lnTo>
                <a:lnTo>
                  <a:pt x="11036" y="19583"/>
                </a:lnTo>
                <a:lnTo>
                  <a:pt x="14173" y="19583"/>
                </a:lnTo>
                <a:lnTo>
                  <a:pt x="14897" y="19583"/>
                </a:lnTo>
                <a:lnTo>
                  <a:pt x="15620" y="19494"/>
                </a:lnTo>
                <a:lnTo>
                  <a:pt x="19938" y="18148"/>
                </a:lnTo>
                <a:lnTo>
                  <a:pt x="23050" y="13106"/>
                </a:lnTo>
                <a:lnTo>
                  <a:pt x="26377" y="9778"/>
                </a:lnTo>
                <a:lnTo>
                  <a:pt x="23050" y="6451"/>
                </a:lnTo>
                <a:lnTo>
                  <a:pt x="19938" y="1409"/>
                </a:lnTo>
                <a:lnTo>
                  <a:pt x="15697" y="88"/>
                </a:lnTo>
                <a:lnTo>
                  <a:pt x="15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390471" y="4266275"/>
            <a:ext cx="26670" cy="19685"/>
          </a:xfrm>
          <a:custGeom>
            <a:avLst/>
            <a:gdLst/>
            <a:ahLst/>
            <a:cxnLst/>
            <a:rect l="l" t="t" r="r" b="b"/>
            <a:pathLst>
              <a:path w="26669" h="19685">
                <a:moveTo>
                  <a:pt x="15074" y="0"/>
                </a:moveTo>
                <a:lnTo>
                  <a:pt x="11264" y="0"/>
                </a:lnTo>
                <a:lnTo>
                  <a:pt x="7810" y="2070"/>
                </a:lnTo>
                <a:lnTo>
                  <a:pt x="4508" y="2946"/>
                </a:lnTo>
                <a:lnTo>
                  <a:pt x="0" y="9766"/>
                </a:lnTo>
                <a:lnTo>
                  <a:pt x="1511" y="12052"/>
                </a:lnTo>
                <a:lnTo>
                  <a:pt x="2755" y="15481"/>
                </a:lnTo>
                <a:lnTo>
                  <a:pt x="7632" y="17843"/>
                </a:lnTo>
                <a:lnTo>
                  <a:pt x="11036" y="19583"/>
                </a:lnTo>
                <a:lnTo>
                  <a:pt x="14173" y="19583"/>
                </a:lnTo>
                <a:lnTo>
                  <a:pt x="14897" y="19583"/>
                </a:lnTo>
                <a:lnTo>
                  <a:pt x="15621" y="19494"/>
                </a:lnTo>
                <a:lnTo>
                  <a:pt x="19939" y="18148"/>
                </a:lnTo>
                <a:lnTo>
                  <a:pt x="23037" y="13106"/>
                </a:lnTo>
                <a:lnTo>
                  <a:pt x="26377" y="9766"/>
                </a:lnTo>
                <a:lnTo>
                  <a:pt x="23037" y="6451"/>
                </a:lnTo>
                <a:lnTo>
                  <a:pt x="19939" y="1409"/>
                </a:lnTo>
                <a:lnTo>
                  <a:pt x="15697" y="88"/>
                </a:lnTo>
                <a:lnTo>
                  <a:pt x="15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5582018" y="4105921"/>
            <a:ext cx="13335" cy="40640"/>
          </a:xfrm>
          <a:custGeom>
            <a:avLst/>
            <a:gdLst/>
            <a:ahLst/>
            <a:cxnLst/>
            <a:rect l="l" t="t" r="r" b="b"/>
            <a:pathLst>
              <a:path w="13335" h="40639">
                <a:moveTo>
                  <a:pt x="11191" y="0"/>
                </a:moveTo>
                <a:lnTo>
                  <a:pt x="4091" y="0"/>
                </a:lnTo>
                <a:lnTo>
                  <a:pt x="802" y="6781"/>
                </a:lnTo>
                <a:lnTo>
                  <a:pt x="167" y="15544"/>
                </a:lnTo>
                <a:lnTo>
                  <a:pt x="0" y="24799"/>
                </a:lnTo>
                <a:lnTo>
                  <a:pt x="1350" y="32764"/>
                </a:lnTo>
                <a:lnTo>
                  <a:pt x="4884" y="38345"/>
                </a:lnTo>
                <a:lnTo>
                  <a:pt x="11267" y="40449"/>
                </a:lnTo>
                <a:lnTo>
                  <a:pt x="13096" y="40335"/>
                </a:lnTo>
                <a:lnTo>
                  <a:pt x="13096" y="406"/>
                </a:lnTo>
                <a:lnTo>
                  <a:pt x="12118" y="127"/>
                </a:lnTo>
                <a:lnTo>
                  <a:pt x="11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016223" y="3970577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9283" y="12"/>
                </a:moveTo>
                <a:lnTo>
                  <a:pt x="6819" y="0"/>
                </a:lnTo>
                <a:lnTo>
                  <a:pt x="2666" y="9207"/>
                </a:lnTo>
                <a:lnTo>
                  <a:pt x="0" y="13106"/>
                </a:lnTo>
                <a:lnTo>
                  <a:pt x="2387" y="21780"/>
                </a:lnTo>
                <a:lnTo>
                  <a:pt x="3733" y="27393"/>
                </a:lnTo>
                <a:lnTo>
                  <a:pt x="5689" y="32956"/>
                </a:lnTo>
                <a:lnTo>
                  <a:pt x="6273" y="33121"/>
                </a:lnTo>
                <a:lnTo>
                  <a:pt x="6997" y="33121"/>
                </a:lnTo>
                <a:lnTo>
                  <a:pt x="8000" y="33121"/>
                </a:lnTo>
                <a:lnTo>
                  <a:pt x="9245" y="32791"/>
                </a:lnTo>
                <a:lnTo>
                  <a:pt x="9842" y="32118"/>
                </a:lnTo>
                <a:lnTo>
                  <a:pt x="13559" y="24455"/>
                </a:lnTo>
                <a:lnTo>
                  <a:pt x="14763" y="14585"/>
                </a:lnTo>
                <a:lnTo>
                  <a:pt x="13396" y="5468"/>
                </a:lnTo>
                <a:lnTo>
                  <a:pt x="9397" y="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972107" y="3949372"/>
            <a:ext cx="15875" cy="24765"/>
          </a:xfrm>
          <a:custGeom>
            <a:avLst/>
            <a:gdLst/>
            <a:ahLst/>
            <a:cxnLst/>
            <a:rect l="l" t="t" r="r" b="b"/>
            <a:pathLst>
              <a:path w="15875" h="24764">
                <a:moveTo>
                  <a:pt x="8001" y="0"/>
                </a:moveTo>
                <a:lnTo>
                  <a:pt x="6286" y="0"/>
                </a:lnTo>
                <a:lnTo>
                  <a:pt x="5702" y="177"/>
                </a:lnTo>
                <a:lnTo>
                  <a:pt x="3733" y="5727"/>
                </a:lnTo>
                <a:lnTo>
                  <a:pt x="2387" y="11353"/>
                </a:lnTo>
                <a:lnTo>
                  <a:pt x="0" y="20027"/>
                </a:lnTo>
                <a:lnTo>
                  <a:pt x="698" y="21094"/>
                </a:lnTo>
                <a:lnTo>
                  <a:pt x="5143" y="22326"/>
                </a:lnTo>
                <a:lnTo>
                  <a:pt x="9652" y="23469"/>
                </a:lnTo>
                <a:lnTo>
                  <a:pt x="14211" y="24523"/>
                </a:lnTo>
                <a:lnTo>
                  <a:pt x="15697" y="16700"/>
                </a:lnTo>
                <a:lnTo>
                  <a:pt x="14185" y="5880"/>
                </a:lnTo>
                <a:lnTo>
                  <a:pt x="9258" y="342"/>
                </a:lnTo>
                <a:lnTo>
                  <a:pt x="8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159503" y="3946337"/>
            <a:ext cx="4445" cy="3810"/>
          </a:xfrm>
          <a:custGeom>
            <a:avLst/>
            <a:gdLst/>
            <a:ahLst/>
            <a:cxnLst/>
            <a:rect l="l" t="t" r="r" b="b"/>
            <a:pathLst>
              <a:path w="4445" h="3810">
                <a:moveTo>
                  <a:pt x="2920" y="0"/>
                </a:moveTo>
                <a:lnTo>
                  <a:pt x="1460" y="0"/>
                </a:lnTo>
                <a:lnTo>
                  <a:pt x="723" y="63"/>
                </a:lnTo>
                <a:lnTo>
                  <a:pt x="0" y="203"/>
                </a:lnTo>
                <a:lnTo>
                  <a:pt x="63" y="1282"/>
                </a:lnTo>
                <a:lnTo>
                  <a:pt x="165" y="3416"/>
                </a:lnTo>
                <a:lnTo>
                  <a:pt x="1574" y="2336"/>
                </a:lnTo>
                <a:lnTo>
                  <a:pt x="4368" y="177"/>
                </a:lnTo>
                <a:lnTo>
                  <a:pt x="3644" y="63"/>
                </a:lnTo>
                <a:lnTo>
                  <a:pt x="29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4198945" y="3925737"/>
            <a:ext cx="23495" cy="22225"/>
          </a:xfrm>
          <a:custGeom>
            <a:avLst/>
            <a:gdLst/>
            <a:ahLst/>
            <a:cxnLst/>
            <a:rect l="l" t="t" r="r" b="b"/>
            <a:pathLst>
              <a:path w="23495" h="22225">
                <a:moveTo>
                  <a:pt x="15366" y="0"/>
                </a:moveTo>
                <a:lnTo>
                  <a:pt x="6667" y="0"/>
                </a:lnTo>
                <a:lnTo>
                  <a:pt x="2324" y="2603"/>
                </a:lnTo>
                <a:lnTo>
                  <a:pt x="355" y="7696"/>
                </a:lnTo>
                <a:lnTo>
                  <a:pt x="444" y="9969"/>
                </a:lnTo>
                <a:lnTo>
                  <a:pt x="0" y="12877"/>
                </a:lnTo>
                <a:lnTo>
                  <a:pt x="3174" y="19329"/>
                </a:lnTo>
                <a:lnTo>
                  <a:pt x="7556" y="21755"/>
                </a:lnTo>
                <a:lnTo>
                  <a:pt x="11823" y="21755"/>
                </a:lnTo>
                <a:lnTo>
                  <a:pt x="16255" y="21755"/>
                </a:lnTo>
                <a:lnTo>
                  <a:pt x="20573" y="19138"/>
                </a:lnTo>
                <a:lnTo>
                  <a:pt x="23050" y="12268"/>
                </a:lnTo>
                <a:lnTo>
                  <a:pt x="22885" y="8851"/>
                </a:lnTo>
                <a:lnTo>
                  <a:pt x="19723" y="2400"/>
                </a:lnTo>
                <a:lnTo>
                  <a:pt x="15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905927" y="3906749"/>
            <a:ext cx="27305" cy="20955"/>
          </a:xfrm>
          <a:custGeom>
            <a:avLst/>
            <a:gdLst/>
            <a:ahLst/>
            <a:cxnLst/>
            <a:rect l="l" t="t" r="r" b="b"/>
            <a:pathLst>
              <a:path w="27305" h="20954">
                <a:moveTo>
                  <a:pt x="13779" y="0"/>
                </a:moveTo>
                <a:lnTo>
                  <a:pt x="5130" y="0"/>
                </a:lnTo>
                <a:lnTo>
                  <a:pt x="876" y="2933"/>
                </a:lnTo>
                <a:lnTo>
                  <a:pt x="0" y="8178"/>
                </a:lnTo>
                <a:lnTo>
                  <a:pt x="698" y="10375"/>
                </a:lnTo>
                <a:lnTo>
                  <a:pt x="1117" y="14097"/>
                </a:lnTo>
                <a:lnTo>
                  <a:pt x="7708" y="16738"/>
                </a:lnTo>
                <a:lnTo>
                  <a:pt x="13512" y="17703"/>
                </a:lnTo>
                <a:lnTo>
                  <a:pt x="20548" y="20599"/>
                </a:lnTo>
                <a:lnTo>
                  <a:pt x="21793" y="20904"/>
                </a:lnTo>
                <a:lnTo>
                  <a:pt x="22796" y="20904"/>
                </a:lnTo>
                <a:lnTo>
                  <a:pt x="26085" y="20904"/>
                </a:lnTo>
                <a:lnTo>
                  <a:pt x="26911" y="17627"/>
                </a:lnTo>
                <a:lnTo>
                  <a:pt x="24472" y="7988"/>
                </a:lnTo>
                <a:lnTo>
                  <a:pt x="22847" y="5194"/>
                </a:lnTo>
                <a:lnTo>
                  <a:pt x="17602" y="1257"/>
                </a:lnTo>
                <a:lnTo>
                  <a:pt x="13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131377" y="3846753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6476" y="0"/>
                </a:moveTo>
                <a:lnTo>
                  <a:pt x="2814" y="12333"/>
                </a:lnTo>
                <a:lnTo>
                  <a:pt x="1249" y="18543"/>
                </a:lnTo>
                <a:lnTo>
                  <a:pt x="342" y="24866"/>
                </a:lnTo>
                <a:lnTo>
                  <a:pt x="0" y="29489"/>
                </a:lnTo>
                <a:lnTo>
                  <a:pt x="4279" y="34886"/>
                </a:lnTo>
                <a:lnTo>
                  <a:pt x="6476" y="39928"/>
                </a:lnTo>
                <a:lnTo>
                  <a:pt x="14135" y="22428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046688" y="3849536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7988" y="0"/>
                </a:moveTo>
                <a:lnTo>
                  <a:pt x="6273" y="0"/>
                </a:lnTo>
                <a:lnTo>
                  <a:pt x="5689" y="177"/>
                </a:lnTo>
                <a:lnTo>
                  <a:pt x="3733" y="5727"/>
                </a:lnTo>
                <a:lnTo>
                  <a:pt x="2387" y="11341"/>
                </a:lnTo>
                <a:lnTo>
                  <a:pt x="0" y="20015"/>
                </a:lnTo>
                <a:lnTo>
                  <a:pt x="2679" y="23914"/>
                </a:lnTo>
                <a:lnTo>
                  <a:pt x="6819" y="33134"/>
                </a:lnTo>
                <a:lnTo>
                  <a:pt x="9067" y="33134"/>
                </a:lnTo>
                <a:lnTo>
                  <a:pt x="9397" y="33058"/>
                </a:lnTo>
                <a:lnTo>
                  <a:pt x="13396" y="27654"/>
                </a:lnTo>
                <a:lnTo>
                  <a:pt x="14763" y="18540"/>
                </a:lnTo>
                <a:lnTo>
                  <a:pt x="13559" y="8671"/>
                </a:lnTo>
                <a:lnTo>
                  <a:pt x="9842" y="1003"/>
                </a:lnTo>
                <a:lnTo>
                  <a:pt x="9245" y="342"/>
                </a:lnTo>
                <a:lnTo>
                  <a:pt x="79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979401" y="3789954"/>
            <a:ext cx="13335" cy="27305"/>
          </a:xfrm>
          <a:custGeom>
            <a:avLst/>
            <a:gdLst/>
            <a:ahLst/>
            <a:cxnLst/>
            <a:rect l="l" t="t" r="r" b="b"/>
            <a:pathLst>
              <a:path w="13334" h="27304">
                <a:moveTo>
                  <a:pt x="8167" y="0"/>
                </a:moveTo>
                <a:lnTo>
                  <a:pt x="4929" y="63"/>
                </a:lnTo>
                <a:lnTo>
                  <a:pt x="1744" y="4996"/>
                </a:lnTo>
                <a:lnTo>
                  <a:pt x="93" y="11982"/>
                </a:lnTo>
                <a:lnTo>
                  <a:pt x="0" y="19787"/>
                </a:lnTo>
                <a:lnTo>
                  <a:pt x="1487" y="27177"/>
                </a:lnTo>
                <a:lnTo>
                  <a:pt x="5526" y="21158"/>
                </a:lnTo>
                <a:lnTo>
                  <a:pt x="9450" y="15062"/>
                </a:lnTo>
                <a:lnTo>
                  <a:pt x="13234" y="8889"/>
                </a:lnTo>
                <a:lnTo>
                  <a:pt x="12434" y="5600"/>
                </a:lnTo>
                <a:lnTo>
                  <a:pt x="11152" y="2692"/>
                </a:lnTo>
                <a:lnTo>
                  <a:pt x="8878" y="126"/>
                </a:lnTo>
                <a:lnTo>
                  <a:pt x="81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708680" y="3770200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4" h="33654">
                <a:moveTo>
                  <a:pt x="9207" y="0"/>
                </a:moveTo>
                <a:lnTo>
                  <a:pt x="4825" y="469"/>
                </a:lnTo>
                <a:lnTo>
                  <a:pt x="1150" y="7939"/>
                </a:lnTo>
                <a:lnTo>
                  <a:pt x="0" y="17556"/>
                </a:lnTo>
                <a:lnTo>
                  <a:pt x="1325" y="26874"/>
                </a:lnTo>
                <a:lnTo>
                  <a:pt x="5079" y="33451"/>
                </a:lnTo>
                <a:lnTo>
                  <a:pt x="7543" y="33502"/>
                </a:lnTo>
                <a:lnTo>
                  <a:pt x="8305" y="33502"/>
                </a:lnTo>
                <a:lnTo>
                  <a:pt x="9016" y="33375"/>
                </a:lnTo>
                <a:lnTo>
                  <a:pt x="9512" y="32829"/>
                </a:lnTo>
                <a:lnTo>
                  <a:pt x="13195" y="25340"/>
                </a:lnTo>
                <a:lnTo>
                  <a:pt x="14355" y="15705"/>
                </a:lnTo>
                <a:lnTo>
                  <a:pt x="13018" y="6424"/>
                </a:lnTo>
                <a:lnTo>
                  <a:pt x="9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454259" y="3766870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4" h="40004">
                <a:moveTo>
                  <a:pt x="6477" y="0"/>
                </a:moveTo>
                <a:lnTo>
                  <a:pt x="4279" y="5054"/>
                </a:lnTo>
                <a:lnTo>
                  <a:pt x="0" y="10452"/>
                </a:lnTo>
                <a:lnTo>
                  <a:pt x="330" y="15087"/>
                </a:lnTo>
                <a:lnTo>
                  <a:pt x="1244" y="21405"/>
                </a:lnTo>
                <a:lnTo>
                  <a:pt x="2813" y="27614"/>
                </a:lnTo>
                <a:lnTo>
                  <a:pt x="6477" y="39941"/>
                </a:lnTo>
                <a:lnTo>
                  <a:pt x="10139" y="27614"/>
                </a:lnTo>
                <a:lnTo>
                  <a:pt x="11704" y="21405"/>
                </a:lnTo>
                <a:lnTo>
                  <a:pt x="12611" y="15087"/>
                </a:lnTo>
                <a:lnTo>
                  <a:pt x="12954" y="10452"/>
                </a:lnTo>
                <a:lnTo>
                  <a:pt x="8674" y="5054"/>
                </a:lnTo>
                <a:lnTo>
                  <a:pt x="64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147946" y="3746915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7645" y="0"/>
                </a:moveTo>
                <a:lnTo>
                  <a:pt x="0" y="17500"/>
                </a:lnTo>
                <a:lnTo>
                  <a:pt x="7645" y="39928"/>
                </a:lnTo>
                <a:lnTo>
                  <a:pt x="11314" y="27601"/>
                </a:lnTo>
                <a:lnTo>
                  <a:pt x="12883" y="21392"/>
                </a:lnTo>
                <a:lnTo>
                  <a:pt x="13792" y="15074"/>
                </a:lnTo>
                <a:lnTo>
                  <a:pt x="14122" y="10439"/>
                </a:lnTo>
                <a:lnTo>
                  <a:pt x="9842" y="5041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88847" y="3749666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099" y="0"/>
                </a:moveTo>
                <a:lnTo>
                  <a:pt x="6448" y="0"/>
                </a:lnTo>
                <a:lnTo>
                  <a:pt x="5432" y="368"/>
                </a:lnTo>
                <a:lnTo>
                  <a:pt x="4835" y="1041"/>
                </a:lnTo>
                <a:lnTo>
                  <a:pt x="1153" y="8511"/>
                </a:lnTo>
                <a:lnTo>
                  <a:pt x="0" y="18127"/>
                </a:lnTo>
                <a:lnTo>
                  <a:pt x="1327" y="27446"/>
                </a:lnTo>
                <a:lnTo>
                  <a:pt x="5089" y="34023"/>
                </a:lnTo>
                <a:lnTo>
                  <a:pt x="7553" y="34074"/>
                </a:lnTo>
                <a:lnTo>
                  <a:pt x="8315" y="34074"/>
                </a:lnTo>
                <a:lnTo>
                  <a:pt x="9026" y="33947"/>
                </a:lnTo>
                <a:lnTo>
                  <a:pt x="9521" y="33388"/>
                </a:lnTo>
                <a:lnTo>
                  <a:pt x="13203" y="25905"/>
                </a:lnTo>
                <a:lnTo>
                  <a:pt x="14358" y="16270"/>
                </a:lnTo>
                <a:lnTo>
                  <a:pt x="13016" y="6990"/>
                </a:lnTo>
                <a:lnTo>
                  <a:pt x="9204" y="571"/>
                </a:lnTo>
                <a:lnTo>
                  <a:pt x="8747" y="190"/>
                </a:lnTo>
                <a:lnTo>
                  <a:pt x="80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906852" y="3706516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5">
                <a:moveTo>
                  <a:pt x="4619" y="0"/>
                </a:moveTo>
                <a:lnTo>
                  <a:pt x="2079" y="0"/>
                </a:lnTo>
                <a:lnTo>
                  <a:pt x="479" y="393"/>
                </a:lnTo>
                <a:lnTo>
                  <a:pt x="0" y="14479"/>
                </a:lnTo>
                <a:lnTo>
                  <a:pt x="43" y="21433"/>
                </a:lnTo>
                <a:lnTo>
                  <a:pt x="568" y="28257"/>
                </a:lnTo>
                <a:lnTo>
                  <a:pt x="1076" y="32296"/>
                </a:lnTo>
                <a:lnTo>
                  <a:pt x="5254" y="35509"/>
                </a:lnTo>
                <a:lnTo>
                  <a:pt x="8150" y="38366"/>
                </a:lnTo>
                <a:lnTo>
                  <a:pt x="8683" y="38366"/>
                </a:lnTo>
                <a:lnTo>
                  <a:pt x="11630" y="34569"/>
                </a:lnTo>
                <a:lnTo>
                  <a:pt x="12150" y="32054"/>
                </a:lnTo>
                <a:lnTo>
                  <a:pt x="13453" y="23061"/>
                </a:lnTo>
                <a:lnTo>
                  <a:pt x="13236" y="14608"/>
                </a:lnTo>
                <a:lnTo>
                  <a:pt x="10972" y="7026"/>
                </a:lnTo>
                <a:lnTo>
                  <a:pt x="6130" y="647"/>
                </a:lnTo>
                <a:lnTo>
                  <a:pt x="5597" y="152"/>
                </a:lnTo>
                <a:lnTo>
                  <a:pt x="46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178887" y="3690113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316" y="0"/>
                </a:moveTo>
                <a:lnTo>
                  <a:pt x="5078" y="63"/>
                </a:lnTo>
                <a:lnTo>
                  <a:pt x="1324" y="6640"/>
                </a:lnTo>
                <a:lnTo>
                  <a:pt x="0" y="15959"/>
                </a:lnTo>
                <a:lnTo>
                  <a:pt x="1154" y="25575"/>
                </a:lnTo>
                <a:lnTo>
                  <a:pt x="4837" y="33045"/>
                </a:lnTo>
                <a:lnTo>
                  <a:pt x="5421" y="33718"/>
                </a:lnTo>
                <a:lnTo>
                  <a:pt x="6437" y="34074"/>
                </a:lnTo>
                <a:lnTo>
                  <a:pt x="7402" y="34074"/>
                </a:lnTo>
                <a:lnTo>
                  <a:pt x="8088" y="34074"/>
                </a:lnTo>
                <a:lnTo>
                  <a:pt x="8748" y="33896"/>
                </a:lnTo>
                <a:lnTo>
                  <a:pt x="9218" y="33502"/>
                </a:lnTo>
                <a:lnTo>
                  <a:pt x="13023" y="27085"/>
                </a:lnTo>
                <a:lnTo>
                  <a:pt x="14360" y="17808"/>
                </a:lnTo>
                <a:lnTo>
                  <a:pt x="13199" y="8174"/>
                </a:lnTo>
                <a:lnTo>
                  <a:pt x="9510" y="685"/>
                </a:lnTo>
                <a:lnTo>
                  <a:pt x="9028" y="126"/>
                </a:lnTo>
                <a:lnTo>
                  <a:pt x="8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893323" y="3667050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568" y="0"/>
                </a:moveTo>
                <a:lnTo>
                  <a:pt x="338" y="6906"/>
                </a:lnTo>
                <a:lnTo>
                  <a:pt x="0" y="13887"/>
                </a:lnTo>
                <a:lnTo>
                  <a:pt x="75" y="20591"/>
                </a:lnTo>
                <a:lnTo>
                  <a:pt x="1089" y="26670"/>
                </a:lnTo>
                <a:lnTo>
                  <a:pt x="2879" y="32727"/>
                </a:lnTo>
                <a:lnTo>
                  <a:pt x="9344" y="35623"/>
                </a:lnTo>
                <a:lnTo>
                  <a:pt x="13750" y="39928"/>
                </a:lnTo>
                <a:lnTo>
                  <a:pt x="13978" y="33020"/>
                </a:lnTo>
                <a:lnTo>
                  <a:pt x="14312" y="26036"/>
                </a:lnTo>
                <a:lnTo>
                  <a:pt x="14233" y="19331"/>
                </a:lnTo>
                <a:lnTo>
                  <a:pt x="13217" y="13258"/>
                </a:lnTo>
                <a:lnTo>
                  <a:pt x="11439" y="7200"/>
                </a:lnTo>
                <a:lnTo>
                  <a:pt x="4962" y="4292"/>
                </a:lnTo>
                <a:lnTo>
                  <a:pt x="5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572009" y="3686129"/>
            <a:ext cx="12700" cy="22225"/>
          </a:xfrm>
          <a:custGeom>
            <a:avLst/>
            <a:gdLst/>
            <a:ahLst/>
            <a:cxnLst/>
            <a:rect l="l" t="t" r="r" b="b"/>
            <a:pathLst>
              <a:path w="12700" h="22225">
                <a:moveTo>
                  <a:pt x="4749" y="0"/>
                </a:moveTo>
                <a:lnTo>
                  <a:pt x="0" y="0"/>
                </a:lnTo>
                <a:lnTo>
                  <a:pt x="317" y="5410"/>
                </a:lnTo>
                <a:lnTo>
                  <a:pt x="444" y="10807"/>
                </a:lnTo>
                <a:lnTo>
                  <a:pt x="88" y="19888"/>
                </a:lnTo>
                <a:lnTo>
                  <a:pt x="88" y="21704"/>
                </a:lnTo>
                <a:lnTo>
                  <a:pt x="1193" y="21755"/>
                </a:lnTo>
                <a:lnTo>
                  <a:pt x="5626" y="21755"/>
                </a:lnTo>
                <a:lnTo>
                  <a:pt x="9956" y="19126"/>
                </a:lnTo>
                <a:lnTo>
                  <a:pt x="12433" y="12268"/>
                </a:lnTo>
                <a:lnTo>
                  <a:pt x="12255" y="8851"/>
                </a:lnTo>
                <a:lnTo>
                  <a:pt x="9105" y="2400"/>
                </a:lnTo>
                <a:lnTo>
                  <a:pt x="4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160992" y="3671760"/>
            <a:ext cx="13970" cy="16510"/>
          </a:xfrm>
          <a:custGeom>
            <a:avLst/>
            <a:gdLst/>
            <a:ahLst/>
            <a:cxnLst/>
            <a:rect l="l" t="t" r="r" b="b"/>
            <a:pathLst>
              <a:path w="13970" h="16510">
                <a:moveTo>
                  <a:pt x="13677" y="0"/>
                </a:moveTo>
                <a:lnTo>
                  <a:pt x="634" y="9131"/>
                </a:lnTo>
                <a:lnTo>
                  <a:pt x="0" y="13944"/>
                </a:lnTo>
                <a:lnTo>
                  <a:pt x="939" y="16459"/>
                </a:lnTo>
                <a:lnTo>
                  <a:pt x="3390" y="16459"/>
                </a:lnTo>
                <a:lnTo>
                  <a:pt x="4419" y="16459"/>
                </a:lnTo>
                <a:lnTo>
                  <a:pt x="5727" y="16014"/>
                </a:lnTo>
                <a:lnTo>
                  <a:pt x="9055" y="14084"/>
                </a:lnTo>
                <a:lnTo>
                  <a:pt x="11036" y="11595"/>
                </a:lnTo>
                <a:lnTo>
                  <a:pt x="13169" y="3073"/>
                </a:lnTo>
                <a:lnTo>
                  <a:pt x="136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320552" y="3627103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89" y="0"/>
                </a:moveTo>
                <a:lnTo>
                  <a:pt x="4279" y="5054"/>
                </a:lnTo>
                <a:lnTo>
                  <a:pt x="0" y="10439"/>
                </a:lnTo>
                <a:lnTo>
                  <a:pt x="342" y="15087"/>
                </a:lnTo>
                <a:lnTo>
                  <a:pt x="1249" y="21403"/>
                </a:lnTo>
                <a:lnTo>
                  <a:pt x="2816" y="27609"/>
                </a:lnTo>
                <a:lnTo>
                  <a:pt x="6489" y="39941"/>
                </a:lnTo>
                <a:lnTo>
                  <a:pt x="10153" y="27609"/>
                </a:lnTo>
                <a:lnTo>
                  <a:pt x="11722" y="21403"/>
                </a:lnTo>
                <a:lnTo>
                  <a:pt x="12636" y="15087"/>
                </a:lnTo>
                <a:lnTo>
                  <a:pt x="12966" y="10452"/>
                </a:lnTo>
                <a:lnTo>
                  <a:pt x="8686" y="5054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879973" y="3628818"/>
            <a:ext cx="19050" cy="38100"/>
          </a:xfrm>
          <a:custGeom>
            <a:avLst/>
            <a:gdLst/>
            <a:ahLst/>
            <a:cxnLst/>
            <a:rect l="l" t="t" r="r" b="b"/>
            <a:pathLst>
              <a:path w="19050" h="38100">
                <a:moveTo>
                  <a:pt x="6184" y="0"/>
                </a:moveTo>
                <a:lnTo>
                  <a:pt x="711" y="15151"/>
                </a:lnTo>
                <a:lnTo>
                  <a:pt x="723" y="18262"/>
                </a:lnTo>
                <a:lnTo>
                  <a:pt x="0" y="21970"/>
                </a:lnTo>
                <a:lnTo>
                  <a:pt x="2743" y="29336"/>
                </a:lnTo>
                <a:lnTo>
                  <a:pt x="5067" y="36982"/>
                </a:lnTo>
                <a:lnTo>
                  <a:pt x="8877" y="37896"/>
                </a:lnTo>
                <a:lnTo>
                  <a:pt x="9791" y="38011"/>
                </a:lnTo>
                <a:lnTo>
                  <a:pt x="10579" y="38011"/>
                </a:lnTo>
                <a:lnTo>
                  <a:pt x="18948" y="38011"/>
                </a:lnTo>
                <a:lnTo>
                  <a:pt x="13449" y="24764"/>
                </a:lnTo>
                <a:lnTo>
                  <a:pt x="13208" y="13004"/>
                </a:lnTo>
                <a:lnTo>
                  <a:pt x="8763" y="6540"/>
                </a:lnTo>
                <a:lnTo>
                  <a:pt x="6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195050" y="3633440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5" h="33654">
                <a:moveTo>
                  <a:pt x="4622" y="0"/>
                </a:moveTo>
                <a:lnTo>
                  <a:pt x="2743" y="6108"/>
                </a:lnTo>
                <a:lnTo>
                  <a:pt x="787" y="12192"/>
                </a:lnTo>
                <a:lnTo>
                  <a:pt x="0" y="23164"/>
                </a:lnTo>
                <a:lnTo>
                  <a:pt x="4279" y="28562"/>
                </a:lnTo>
                <a:lnTo>
                  <a:pt x="6476" y="33604"/>
                </a:lnTo>
                <a:lnTo>
                  <a:pt x="14122" y="16090"/>
                </a:lnTo>
                <a:lnTo>
                  <a:pt x="8839" y="609"/>
                </a:lnTo>
                <a:lnTo>
                  <a:pt x="7962" y="1790"/>
                </a:lnTo>
                <a:lnTo>
                  <a:pt x="6845" y="3035"/>
                </a:lnTo>
                <a:lnTo>
                  <a:pt x="6108" y="4165"/>
                </a:lnTo>
                <a:lnTo>
                  <a:pt x="4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4117500" y="3470690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4" h="33654">
                <a:moveTo>
                  <a:pt x="9209" y="0"/>
                </a:moveTo>
                <a:lnTo>
                  <a:pt x="4827" y="469"/>
                </a:lnTo>
                <a:lnTo>
                  <a:pt x="1152" y="7939"/>
                </a:lnTo>
                <a:lnTo>
                  <a:pt x="0" y="17556"/>
                </a:lnTo>
                <a:lnTo>
                  <a:pt x="1321" y="26874"/>
                </a:lnTo>
                <a:lnTo>
                  <a:pt x="5068" y="33451"/>
                </a:lnTo>
                <a:lnTo>
                  <a:pt x="7545" y="33502"/>
                </a:lnTo>
                <a:lnTo>
                  <a:pt x="8307" y="33502"/>
                </a:lnTo>
                <a:lnTo>
                  <a:pt x="9018" y="33375"/>
                </a:lnTo>
                <a:lnTo>
                  <a:pt x="9513" y="32829"/>
                </a:lnTo>
                <a:lnTo>
                  <a:pt x="13202" y="25346"/>
                </a:lnTo>
                <a:lnTo>
                  <a:pt x="14362" y="15709"/>
                </a:lnTo>
                <a:lnTo>
                  <a:pt x="13021" y="6426"/>
                </a:lnTo>
                <a:lnTo>
                  <a:pt x="92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980952" y="3447498"/>
            <a:ext cx="27305" cy="20955"/>
          </a:xfrm>
          <a:custGeom>
            <a:avLst/>
            <a:gdLst/>
            <a:ahLst/>
            <a:cxnLst/>
            <a:rect l="l" t="t" r="r" b="b"/>
            <a:pathLst>
              <a:path w="27304" h="20954">
                <a:moveTo>
                  <a:pt x="13779" y="0"/>
                </a:moveTo>
                <a:lnTo>
                  <a:pt x="5130" y="0"/>
                </a:lnTo>
                <a:lnTo>
                  <a:pt x="876" y="2933"/>
                </a:lnTo>
                <a:lnTo>
                  <a:pt x="0" y="8191"/>
                </a:lnTo>
                <a:lnTo>
                  <a:pt x="711" y="10375"/>
                </a:lnTo>
                <a:lnTo>
                  <a:pt x="1130" y="14096"/>
                </a:lnTo>
                <a:lnTo>
                  <a:pt x="7721" y="16738"/>
                </a:lnTo>
                <a:lnTo>
                  <a:pt x="13525" y="17703"/>
                </a:lnTo>
                <a:lnTo>
                  <a:pt x="20548" y="20599"/>
                </a:lnTo>
                <a:lnTo>
                  <a:pt x="21793" y="20904"/>
                </a:lnTo>
                <a:lnTo>
                  <a:pt x="22796" y="20904"/>
                </a:lnTo>
                <a:lnTo>
                  <a:pt x="26085" y="20904"/>
                </a:lnTo>
                <a:lnTo>
                  <a:pt x="26923" y="17627"/>
                </a:lnTo>
                <a:lnTo>
                  <a:pt x="24485" y="7988"/>
                </a:lnTo>
                <a:lnTo>
                  <a:pt x="22859" y="5194"/>
                </a:lnTo>
                <a:lnTo>
                  <a:pt x="17614" y="1257"/>
                </a:lnTo>
                <a:lnTo>
                  <a:pt x="13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933226" y="3426974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5">
                <a:moveTo>
                  <a:pt x="4625" y="0"/>
                </a:moveTo>
                <a:lnTo>
                  <a:pt x="2085" y="0"/>
                </a:lnTo>
                <a:lnTo>
                  <a:pt x="485" y="393"/>
                </a:lnTo>
                <a:lnTo>
                  <a:pt x="0" y="14477"/>
                </a:lnTo>
                <a:lnTo>
                  <a:pt x="44" y="21428"/>
                </a:lnTo>
                <a:lnTo>
                  <a:pt x="574" y="28244"/>
                </a:lnTo>
                <a:lnTo>
                  <a:pt x="1082" y="32283"/>
                </a:lnTo>
                <a:lnTo>
                  <a:pt x="5248" y="35509"/>
                </a:lnTo>
                <a:lnTo>
                  <a:pt x="8143" y="38366"/>
                </a:lnTo>
                <a:lnTo>
                  <a:pt x="8689" y="38366"/>
                </a:lnTo>
                <a:lnTo>
                  <a:pt x="11636" y="34569"/>
                </a:lnTo>
                <a:lnTo>
                  <a:pt x="12157" y="32054"/>
                </a:lnTo>
                <a:lnTo>
                  <a:pt x="13452" y="23061"/>
                </a:lnTo>
                <a:lnTo>
                  <a:pt x="13233" y="14608"/>
                </a:lnTo>
                <a:lnTo>
                  <a:pt x="10971" y="7026"/>
                </a:lnTo>
                <a:lnTo>
                  <a:pt x="6137" y="647"/>
                </a:lnTo>
                <a:lnTo>
                  <a:pt x="5603" y="152"/>
                </a:lnTo>
                <a:lnTo>
                  <a:pt x="46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533260" y="3427440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4" h="40004">
                <a:moveTo>
                  <a:pt x="6603" y="0"/>
                </a:moveTo>
                <a:lnTo>
                  <a:pt x="0" y="24790"/>
                </a:lnTo>
                <a:lnTo>
                  <a:pt x="6603" y="39928"/>
                </a:lnTo>
                <a:lnTo>
                  <a:pt x="8801" y="34886"/>
                </a:lnTo>
                <a:lnTo>
                  <a:pt x="13080" y="29476"/>
                </a:lnTo>
                <a:lnTo>
                  <a:pt x="12738" y="24853"/>
                </a:lnTo>
                <a:lnTo>
                  <a:pt x="11831" y="18536"/>
                </a:lnTo>
                <a:lnTo>
                  <a:pt x="10266" y="12326"/>
                </a:lnTo>
                <a:lnTo>
                  <a:pt x="6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24742" y="3409995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70">
                <a:moveTo>
                  <a:pt x="12407" y="0"/>
                </a:moveTo>
                <a:lnTo>
                  <a:pt x="8331" y="1206"/>
                </a:lnTo>
                <a:lnTo>
                  <a:pt x="4191" y="2603"/>
                </a:lnTo>
                <a:lnTo>
                  <a:pt x="0" y="4191"/>
                </a:lnTo>
                <a:lnTo>
                  <a:pt x="2374" y="8394"/>
                </a:lnTo>
                <a:lnTo>
                  <a:pt x="5067" y="13423"/>
                </a:lnTo>
                <a:lnTo>
                  <a:pt x="6731" y="13423"/>
                </a:lnTo>
                <a:lnTo>
                  <a:pt x="6959" y="13398"/>
                </a:lnTo>
                <a:lnTo>
                  <a:pt x="10401" y="11747"/>
                </a:lnTo>
                <a:lnTo>
                  <a:pt x="12166" y="6197"/>
                </a:lnTo>
                <a:lnTo>
                  <a:pt x="12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596810" y="3370289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088" y="0"/>
                </a:moveTo>
                <a:lnTo>
                  <a:pt x="6450" y="0"/>
                </a:lnTo>
                <a:lnTo>
                  <a:pt x="5434" y="368"/>
                </a:lnTo>
                <a:lnTo>
                  <a:pt x="4837" y="1028"/>
                </a:lnTo>
                <a:lnTo>
                  <a:pt x="1154" y="8500"/>
                </a:lnTo>
                <a:lnTo>
                  <a:pt x="0" y="18119"/>
                </a:lnTo>
                <a:lnTo>
                  <a:pt x="1324" y="27439"/>
                </a:lnTo>
                <a:lnTo>
                  <a:pt x="5078" y="34010"/>
                </a:lnTo>
                <a:lnTo>
                  <a:pt x="7542" y="34074"/>
                </a:lnTo>
                <a:lnTo>
                  <a:pt x="8304" y="34074"/>
                </a:lnTo>
                <a:lnTo>
                  <a:pt x="9015" y="33947"/>
                </a:lnTo>
                <a:lnTo>
                  <a:pt x="9523" y="33388"/>
                </a:lnTo>
                <a:lnTo>
                  <a:pt x="13204" y="25904"/>
                </a:lnTo>
                <a:lnTo>
                  <a:pt x="14360" y="16268"/>
                </a:lnTo>
                <a:lnTo>
                  <a:pt x="13018" y="6984"/>
                </a:lnTo>
                <a:lnTo>
                  <a:pt x="9205" y="558"/>
                </a:lnTo>
                <a:lnTo>
                  <a:pt x="8748" y="177"/>
                </a:lnTo>
                <a:lnTo>
                  <a:pt x="80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7190950" y="3327593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4" h="40004">
                <a:moveTo>
                  <a:pt x="6489" y="0"/>
                </a:moveTo>
                <a:lnTo>
                  <a:pt x="4279" y="5054"/>
                </a:lnTo>
                <a:lnTo>
                  <a:pt x="0" y="10439"/>
                </a:lnTo>
                <a:lnTo>
                  <a:pt x="342" y="15087"/>
                </a:lnTo>
                <a:lnTo>
                  <a:pt x="1249" y="21403"/>
                </a:lnTo>
                <a:lnTo>
                  <a:pt x="2816" y="27609"/>
                </a:lnTo>
                <a:lnTo>
                  <a:pt x="6489" y="39941"/>
                </a:lnTo>
                <a:lnTo>
                  <a:pt x="10152" y="27605"/>
                </a:lnTo>
                <a:lnTo>
                  <a:pt x="11717" y="21398"/>
                </a:lnTo>
                <a:lnTo>
                  <a:pt x="12623" y="15087"/>
                </a:lnTo>
                <a:lnTo>
                  <a:pt x="12966" y="10452"/>
                </a:lnTo>
                <a:lnTo>
                  <a:pt x="8686" y="5054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172667" y="3227754"/>
            <a:ext cx="15240" cy="40005"/>
          </a:xfrm>
          <a:custGeom>
            <a:avLst/>
            <a:gdLst/>
            <a:ahLst/>
            <a:cxnLst/>
            <a:rect l="l" t="t" r="r" b="b"/>
            <a:pathLst>
              <a:path w="15239" h="40004">
                <a:moveTo>
                  <a:pt x="7035" y="0"/>
                </a:moveTo>
                <a:lnTo>
                  <a:pt x="4825" y="5054"/>
                </a:lnTo>
                <a:lnTo>
                  <a:pt x="1485" y="9753"/>
                </a:lnTo>
                <a:lnTo>
                  <a:pt x="0" y="20802"/>
                </a:lnTo>
                <a:lnTo>
                  <a:pt x="3263" y="35775"/>
                </a:lnTo>
                <a:lnTo>
                  <a:pt x="5524" y="37668"/>
                </a:lnTo>
                <a:lnTo>
                  <a:pt x="7035" y="39941"/>
                </a:lnTo>
                <a:lnTo>
                  <a:pt x="14681" y="17513"/>
                </a:lnTo>
                <a:lnTo>
                  <a:pt x="70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546286" y="3184869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4" h="19050">
                <a:moveTo>
                  <a:pt x="12001" y="0"/>
                </a:moveTo>
                <a:lnTo>
                  <a:pt x="7937" y="3276"/>
                </a:lnTo>
                <a:lnTo>
                  <a:pt x="3937" y="6629"/>
                </a:lnTo>
                <a:lnTo>
                  <a:pt x="0" y="10058"/>
                </a:lnTo>
                <a:lnTo>
                  <a:pt x="2324" y="14173"/>
                </a:lnTo>
                <a:lnTo>
                  <a:pt x="4914" y="18910"/>
                </a:lnTo>
                <a:lnTo>
                  <a:pt x="6515" y="18910"/>
                </a:lnTo>
                <a:lnTo>
                  <a:pt x="6743" y="18884"/>
                </a:lnTo>
                <a:lnTo>
                  <a:pt x="11163" y="16764"/>
                </a:lnTo>
                <a:lnTo>
                  <a:pt x="12839" y="8128"/>
                </a:lnTo>
                <a:lnTo>
                  <a:pt x="12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392995" y="3172750"/>
            <a:ext cx="13335" cy="35560"/>
          </a:xfrm>
          <a:custGeom>
            <a:avLst/>
            <a:gdLst/>
            <a:ahLst/>
            <a:cxnLst/>
            <a:rect l="l" t="t" r="r" b="b"/>
            <a:pathLst>
              <a:path w="13335" h="35560">
                <a:moveTo>
                  <a:pt x="8864" y="0"/>
                </a:moveTo>
                <a:lnTo>
                  <a:pt x="8001" y="2171"/>
                </a:lnTo>
                <a:lnTo>
                  <a:pt x="3708" y="1841"/>
                </a:lnTo>
                <a:lnTo>
                  <a:pt x="3124" y="1270"/>
                </a:lnTo>
                <a:lnTo>
                  <a:pt x="1460" y="4356"/>
                </a:lnTo>
                <a:lnTo>
                  <a:pt x="0" y="7404"/>
                </a:lnTo>
                <a:lnTo>
                  <a:pt x="203" y="10185"/>
                </a:lnTo>
                <a:lnTo>
                  <a:pt x="1117" y="16503"/>
                </a:lnTo>
                <a:lnTo>
                  <a:pt x="2686" y="22712"/>
                </a:lnTo>
                <a:lnTo>
                  <a:pt x="6350" y="35039"/>
                </a:lnTo>
                <a:lnTo>
                  <a:pt x="10013" y="22712"/>
                </a:lnTo>
                <a:lnTo>
                  <a:pt x="11582" y="16503"/>
                </a:lnTo>
                <a:lnTo>
                  <a:pt x="12496" y="10185"/>
                </a:lnTo>
                <a:lnTo>
                  <a:pt x="12725" y="7023"/>
                </a:lnTo>
                <a:lnTo>
                  <a:pt x="88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172667" y="3147893"/>
            <a:ext cx="15240" cy="40005"/>
          </a:xfrm>
          <a:custGeom>
            <a:avLst/>
            <a:gdLst/>
            <a:ahLst/>
            <a:cxnLst/>
            <a:rect l="l" t="t" r="r" b="b"/>
            <a:pathLst>
              <a:path w="15239" h="40005">
                <a:moveTo>
                  <a:pt x="7035" y="0"/>
                </a:moveTo>
                <a:lnTo>
                  <a:pt x="4825" y="5041"/>
                </a:lnTo>
                <a:lnTo>
                  <a:pt x="1498" y="9740"/>
                </a:lnTo>
                <a:lnTo>
                  <a:pt x="0" y="20789"/>
                </a:lnTo>
                <a:lnTo>
                  <a:pt x="3263" y="35750"/>
                </a:lnTo>
                <a:lnTo>
                  <a:pt x="5524" y="37655"/>
                </a:lnTo>
                <a:lnTo>
                  <a:pt x="7035" y="39928"/>
                </a:lnTo>
                <a:lnTo>
                  <a:pt x="14681" y="17513"/>
                </a:lnTo>
                <a:lnTo>
                  <a:pt x="70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245723" y="3147889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4">
                <a:moveTo>
                  <a:pt x="6286" y="0"/>
                </a:moveTo>
                <a:lnTo>
                  <a:pt x="4076" y="5054"/>
                </a:lnTo>
                <a:lnTo>
                  <a:pt x="0" y="10185"/>
                </a:lnTo>
                <a:lnTo>
                  <a:pt x="101" y="15138"/>
                </a:lnTo>
                <a:lnTo>
                  <a:pt x="676" y="21669"/>
                </a:lnTo>
                <a:lnTo>
                  <a:pt x="2025" y="28941"/>
                </a:lnTo>
                <a:lnTo>
                  <a:pt x="3955" y="37735"/>
                </a:lnTo>
                <a:lnTo>
                  <a:pt x="6273" y="48831"/>
                </a:lnTo>
                <a:lnTo>
                  <a:pt x="8606" y="37698"/>
                </a:lnTo>
                <a:lnTo>
                  <a:pt x="10542" y="28898"/>
                </a:lnTo>
                <a:lnTo>
                  <a:pt x="11890" y="21642"/>
                </a:lnTo>
                <a:lnTo>
                  <a:pt x="12458" y="15138"/>
                </a:lnTo>
                <a:lnTo>
                  <a:pt x="12547" y="10185"/>
                </a:lnTo>
                <a:lnTo>
                  <a:pt x="8470" y="5054"/>
                </a:lnTo>
                <a:lnTo>
                  <a:pt x="62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5963794" y="3091106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16" y="0"/>
                </a:moveTo>
                <a:lnTo>
                  <a:pt x="5078" y="50"/>
                </a:lnTo>
                <a:lnTo>
                  <a:pt x="1324" y="6629"/>
                </a:lnTo>
                <a:lnTo>
                  <a:pt x="0" y="15951"/>
                </a:lnTo>
                <a:lnTo>
                  <a:pt x="1154" y="25568"/>
                </a:lnTo>
                <a:lnTo>
                  <a:pt x="4837" y="33032"/>
                </a:lnTo>
                <a:lnTo>
                  <a:pt x="5434" y="33705"/>
                </a:lnTo>
                <a:lnTo>
                  <a:pt x="6437" y="34061"/>
                </a:lnTo>
                <a:lnTo>
                  <a:pt x="7402" y="34061"/>
                </a:lnTo>
                <a:lnTo>
                  <a:pt x="8088" y="34061"/>
                </a:lnTo>
                <a:lnTo>
                  <a:pt x="8748" y="33883"/>
                </a:lnTo>
                <a:lnTo>
                  <a:pt x="9218" y="33502"/>
                </a:lnTo>
                <a:lnTo>
                  <a:pt x="13023" y="27076"/>
                </a:lnTo>
                <a:lnTo>
                  <a:pt x="14362" y="17792"/>
                </a:lnTo>
                <a:lnTo>
                  <a:pt x="13204" y="8156"/>
                </a:lnTo>
                <a:lnTo>
                  <a:pt x="9523" y="673"/>
                </a:lnTo>
                <a:lnTo>
                  <a:pt x="9015" y="114"/>
                </a:lnTo>
                <a:lnTo>
                  <a:pt x="8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324598" y="3101837"/>
            <a:ext cx="12700" cy="24765"/>
          </a:xfrm>
          <a:custGeom>
            <a:avLst/>
            <a:gdLst/>
            <a:ahLst/>
            <a:cxnLst/>
            <a:rect l="l" t="t" r="r" b="b"/>
            <a:pathLst>
              <a:path w="12700" h="24764">
                <a:moveTo>
                  <a:pt x="730" y="0"/>
                </a:moveTo>
                <a:lnTo>
                  <a:pt x="0" y="8396"/>
                </a:lnTo>
                <a:lnTo>
                  <a:pt x="600" y="15821"/>
                </a:lnTo>
                <a:lnTo>
                  <a:pt x="2434" y="21431"/>
                </a:lnTo>
                <a:lnTo>
                  <a:pt x="5404" y="24383"/>
                </a:lnTo>
                <a:lnTo>
                  <a:pt x="6852" y="23329"/>
                </a:lnTo>
                <a:lnTo>
                  <a:pt x="9303" y="22682"/>
                </a:lnTo>
                <a:lnTo>
                  <a:pt x="10623" y="15151"/>
                </a:lnTo>
                <a:lnTo>
                  <a:pt x="11258" y="8978"/>
                </a:lnTo>
                <a:lnTo>
                  <a:pt x="12071" y="2882"/>
                </a:lnTo>
                <a:lnTo>
                  <a:pt x="8325" y="1854"/>
                </a:lnTo>
                <a:lnTo>
                  <a:pt x="4540" y="888"/>
                </a:lnTo>
                <a:lnTo>
                  <a:pt x="7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994308" y="3107051"/>
            <a:ext cx="23495" cy="22225"/>
          </a:xfrm>
          <a:custGeom>
            <a:avLst/>
            <a:gdLst/>
            <a:ahLst/>
            <a:cxnLst/>
            <a:rect l="l" t="t" r="r" b="b"/>
            <a:pathLst>
              <a:path w="23494" h="22225">
                <a:moveTo>
                  <a:pt x="16255" y="0"/>
                </a:moveTo>
                <a:lnTo>
                  <a:pt x="7543" y="0"/>
                </a:lnTo>
                <a:lnTo>
                  <a:pt x="3174" y="2425"/>
                </a:lnTo>
                <a:lnTo>
                  <a:pt x="0" y="8877"/>
                </a:lnTo>
                <a:lnTo>
                  <a:pt x="457" y="11785"/>
                </a:lnTo>
                <a:lnTo>
                  <a:pt x="342" y="14058"/>
                </a:lnTo>
                <a:lnTo>
                  <a:pt x="2324" y="19151"/>
                </a:lnTo>
                <a:lnTo>
                  <a:pt x="6667" y="21755"/>
                </a:lnTo>
                <a:lnTo>
                  <a:pt x="11099" y="21755"/>
                </a:lnTo>
                <a:lnTo>
                  <a:pt x="15366" y="21755"/>
                </a:lnTo>
                <a:lnTo>
                  <a:pt x="19723" y="19342"/>
                </a:lnTo>
                <a:lnTo>
                  <a:pt x="22885" y="12890"/>
                </a:lnTo>
                <a:lnTo>
                  <a:pt x="23050" y="9486"/>
                </a:lnTo>
                <a:lnTo>
                  <a:pt x="20573" y="2628"/>
                </a:lnTo>
                <a:lnTo>
                  <a:pt x="16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86479" y="3031194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315" y="0"/>
                </a:moveTo>
                <a:lnTo>
                  <a:pt x="5089" y="63"/>
                </a:lnTo>
                <a:lnTo>
                  <a:pt x="1327" y="6640"/>
                </a:lnTo>
                <a:lnTo>
                  <a:pt x="0" y="15959"/>
                </a:lnTo>
                <a:lnTo>
                  <a:pt x="1153" y="25575"/>
                </a:lnTo>
                <a:lnTo>
                  <a:pt x="4835" y="33045"/>
                </a:lnTo>
                <a:lnTo>
                  <a:pt x="5432" y="33718"/>
                </a:lnTo>
                <a:lnTo>
                  <a:pt x="6448" y="34074"/>
                </a:lnTo>
                <a:lnTo>
                  <a:pt x="7413" y="34074"/>
                </a:lnTo>
                <a:lnTo>
                  <a:pt x="8099" y="34074"/>
                </a:lnTo>
                <a:lnTo>
                  <a:pt x="8747" y="33896"/>
                </a:lnTo>
                <a:lnTo>
                  <a:pt x="9217" y="33515"/>
                </a:lnTo>
                <a:lnTo>
                  <a:pt x="13029" y="27089"/>
                </a:lnTo>
                <a:lnTo>
                  <a:pt x="14370" y="17805"/>
                </a:lnTo>
                <a:lnTo>
                  <a:pt x="13210" y="8169"/>
                </a:lnTo>
                <a:lnTo>
                  <a:pt x="9521" y="685"/>
                </a:lnTo>
                <a:lnTo>
                  <a:pt x="9026" y="126"/>
                </a:lnTo>
                <a:lnTo>
                  <a:pt x="83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664565" y="2951330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5" h="33655">
                <a:moveTo>
                  <a:pt x="8310" y="0"/>
                </a:moveTo>
                <a:lnTo>
                  <a:pt x="5084" y="50"/>
                </a:lnTo>
                <a:lnTo>
                  <a:pt x="1324" y="6629"/>
                </a:lnTo>
                <a:lnTo>
                  <a:pt x="0" y="15951"/>
                </a:lnTo>
                <a:lnTo>
                  <a:pt x="1153" y="25568"/>
                </a:lnTo>
                <a:lnTo>
                  <a:pt x="4830" y="33032"/>
                </a:lnTo>
                <a:lnTo>
                  <a:pt x="9212" y="33502"/>
                </a:lnTo>
                <a:lnTo>
                  <a:pt x="13024" y="27083"/>
                </a:lnTo>
                <a:lnTo>
                  <a:pt x="14366" y="17803"/>
                </a:lnTo>
                <a:lnTo>
                  <a:pt x="13210" y="8169"/>
                </a:lnTo>
                <a:lnTo>
                  <a:pt x="9529" y="685"/>
                </a:lnTo>
                <a:lnTo>
                  <a:pt x="9021" y="127"/>
                </a:lnTo>
                <a:lnTo>
                  <a:pt x="83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954651" y="294686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13411" y="0"/>
                </a:moveTo>
                <a:lnTo>
                  <a:pt x="7683" y="3606"/>
                </a:lnTo>
                <a:lnTo>
                  <a:pt x="3975" y="5651"/>
                </a:lnTo>
                <a:lnTo>
                  <a:pt x="0" y="8864"/>
                </a:lnTo>
                <a:lnTo>
                  <a:pt x="101" y="13347"/>
                </a:lnTo>
                <a:lnTo>
                  <a:pt x="3276" y="19824"/>
                </a:lnTo>
                <a:lnTo>
                  <a:pt x="7912" y="22351"/>
                </a:lnTo>
                <a:lnTo>
                  <a:pt x="12255" y="22351"/>
                </a:lnTo>
                <a:lnTo>
                  <a:pt x="16725" y="22351"/>
                </a:lnTo>
                <a:lnTo>
                  <a:pt x="20891" y="19684"/>
                </a:lnTo>
                <a:lnTo>
                  <a:pt x="22707" y="10972"/>
                </a:lnTo>
                <a:lnTo>
                  <a:pt x="16116" y="4241"/>
                </a:lnTo>
                <a:lnTo>
                  <a:pt x="134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6187668" y="2848393"/>
            <a:ext cx="15240" cy="97155"/>
          </a:xfrm>
          <a:custGeom>
            <a:avLst/>
            <a:gdLst/>
            <a:ahLst/>
            <a:cxnLst/>
            <a:rect l="l" t="t" r="r" b="b"/>
            <a:pathLst>
              <a:path w="15239" h="97155">
                <a:moveTo>
                  <a:pt x="13957" y="29489"/>
                </a:moveTo>
                <a:lnTo>
                  <a:pt x="13614" y="24853"/>
                </a:lnTo>
                <a:lnTo>
                  <a:pt x="12712" y="18542"/>
                </a:lnTo>
                <a:lnTo>
                  <a:pt x="11150" y="12331"/>
                </a:lnTo>
                <a:lnTo>
                  <a:pt x="7480" y="0"/>
                </a:lnTo>
                <a:lnTo>
                  <a:pt x="876" y="24790"/>
                </a:lnTo>
                <a:lnTo>
                  <a:pt x="7480" y="39928"/>
                </a:lnTo>
                <a:lnTo>
                  <a:pt x="9677" y="34886"/>
                </a:lnTo>
                <a:lnTo>
                  <a:pt x="13957" y="29489"/>
                </a:lnTo>
                <a:close/>
              </a:path>
              <a:path w="15239" h="97155">
                <a:moveTo>
                  <a:pt x="14757" y="78511"/>
                </a:moveTo>
                <a:lnTo>
                  <a:pt x="13385" y="69392"/>
                </a:lnTo>
                <a:lnTo>
                  <a:pt x="9385" y="63995"/>
                </a:lnTo>
                <a:lnTo>
                  <a:pt x="6819" y="63919"/>
                </a:lnTo>
                <a:lnTo>
                  <a:pt x="2667" y="73139"/>
                </a:lnTo>
                <a:lnTo>
                  <a:pt x="0" y="77025"/>
                </a:lnTo>
                <a:lnTo>
                  <a:pt x="2374" y="85712"/>
                </a:lnTo>
                <a:lnTo>
                  <a:pt x="3721" y="91313"/>
                </a:lnTo>
                <a:lnTo>
                  <a:pt x="5689" y="96862"/>
                </a:lnTo>
                <a:lnTo>
                  <a:pt x="6273" y="97040"/>
                </a:lnTo>
                <a:lnTo>
                  <a:pt x="6997" y="97040"/>
                </a:lnTo>
                <a:lnTo>
                  <a:pt x="7988" y="97040"/>
                </a:lnTo>
                <a:lnTo>
                  <a:pt x="9232" y="96710"/>
                </a:lnTo>
                <a:lnTo>
                  <a:pt x="9829" y="96050"/>
                </a:lnTo>
                <a:lnTo>
                  <a:pt x="13550" y="88379"/>
                </a:lnTo>
                <a:lnTo>
                  <a:pt x="14757" y="785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829743" y="2851134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7988" y="0"/>
                </a:moveTo>
                <a:lnTo>
                  <a:pt x="6591" y="0"/>
                </a:lnTo>
                <a:lnTo>
                  <a:pt x="5867" y="203"/>
                </a:lnTo>
                <a:lnTo>
                  <a:pt x="5283" y="571"/>
                </a:lnTo>
                <a:lnTo>
                  <a:pt x="3340" y="7404"/>
                </a:lnTo>
                <a:lnTo>
                  <a:pt x="1587" y="14097"/>
                </a:lnTo>
                <a:lnTo>
                  <a:pt x="0" y="20624"/>
                </a:lnTo>
                <a:lnTo>
                  <a:pt x="355" y="25285"/>
                </a:lnTo>
                <a:lnTo>
                  <a:pt x="1549" y="29629"/>
                </a:lnTo>
                <a:lnTo>
                  <a:pt x="3568" y="32435"/>
                </a:lnTo>
                <a:lnTo>
                  <a:pt x="6705" y="27698"/>
                </a:lnTo>
                <a:lnTo>
                  <a:pt x="7378" y="29756"/>
                </a:lnTo>
                <a:lnTo>
                  <a:pt x="8166" y="31775"/>
                </a:lnTo>
                <a:lnTo>
                  <a:pt x="8877" y="33807"/>
                </a:lnTo>
                <a:lnTo>
                  <a:pt x="9080" y="33705"/>
                </a:lnTo>
                <a:lnTo>
                  <a:pt x="9410" y="33401"/>
                </a:lnTo>
                <a:lnTo>
                  <a:pt x="13099" y="25910"/>
                </a:lnTo>
                <a:lnTo>
                  <a:pt x="14258" y="16271"/>
                </a:lnTo>
                <a:lnTo>
                  <a:pt x="12918" y="6990"/>
                </a:lnTo>
                <a:lnTo>
                  <a:pt x="9105" y="571"/>
                </a:lnTo>
                <a:lnTo>
                  <a:pt x="8636" y="190"/>
                </a:lnTo>
                <a:lnTo>
                  <a:pt x="79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431733" y="2831524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4" h="33655">
                <a:moveTo>
                  <a:pt x="8323" y="0"/>
                </a:moveTo>
                <a:lnTo>
                  <a:pt x="5084" y="63"/>
                </a:lnTo>
                <a:lnTo>
                  <a:pt x="1328" y="6634"/>
                </a:lnTo>
                <a:lnTo>
                  <a:pt x="0" y="15954"/>
                </a:lnTo>
                <a:lnTo>
                  <a:pt x="1150" y="25573"/>
                </a:lnTo>
                <a:lnTo>
                  <a:pt x="4830" y="33045"/>
                </a:lnTo>
                <a:lnTo>
                  <a:pt x="9212" y="33502"/>
                </a:lnTo>
                <a:lnTo>
                  <a:pt x="13024" y="27083"/>
                </a:lnTo>
                <a:lnTo>
                  <a:pt x="14365" y="17803"/>
                </a:lnTo>
                <a:lnTo>
                  <a:pt x="13205" y="8169"/>
                </a:lnTo>
                <a:lnTo>
                  <a:pt x="9517" y="685"/>
                </a:lnTo>
                <a:lnTo>
                  <a:pt x="9021" y="127"/>
                </a:lnTo>
                <a:lnTo>
                  <a:pt x="83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043216" y="2807540"/>
            <a:ext cx="19050" cy="22225"/>
          </a:xfrm>
          <a:custGeom>
            <a:avLst/>
            <a:gdLst/>
            <a:ahLst/>
            <a:cxnLst/>
            <a:rect l="l" t="t" r="r" b="b"/>
            <a:pathLst>
              <a:path w="19050" h="22225">
                <a:moveTo>
                  <a:pt x="14173" y="0"/>
                </a:moveTo>
                <a:lnTo>
                  <a:pt x="8775" y="0"/>
                </a:lnTo>
                <a:lnTo>
                  <a:pt x="5930" y="1041"/>
                </a:lnTo>
                <a:lnTo>
                  <a:pt x="0" y="10807"/>
                </a:lnTo>
                <a:lnTo>
                  <a:pt x="165" y="12572"/>
                </a:lnTo>
                <a:lnTo>
                  <a:pt x="101" y="14058"/>
                </a:lnTo>
                <a:lnTo>
                  <a:pt x="2070" y="19151"/>
                </a:lnTo>
                <a:lnTo>
                  <a:pt x="6413" y="21755"/>
                </a:lnTo>
                <a:lnTo>
                  <a:pt x="10845" y="21755"/>
                </a:lnTo>
                <a:lnTo>
                  <a:pt x="11302" y="21755"/>
                </a:lnTo>
                <a:lnTo>
                  <a:pt x="12230" y="21666"/>
                </a:lnTo>
                <a:lnTo>
                  <a:pt x="15455" y="13855"/>
                </a:lnTo>
                <a:lnTo>
                  <a:pt x="17640" y="7531"/>
                </a:lnTo>
                <a:lnTo>
                  <a:pt x="18783" y="2692"/>
                </a:lnTo>
                <a:lnTo>
                  <a:pt x="16725" y="901"/>
                </a:lnTo>
                <a:lnTo>
                  <a:pt x="141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907396" y="2708607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4">
                <a:moveTo>
                  <a:pt x="6273" y="0"/>
                </a:moveTo>
                <a:lnTo>
                  <a:pt x="4064" y="5054"/>
                </a:lnTo>
                <a:lnTo>
                  <a:pt x="0" y="10185"/>
                </a:lnTo>
                <a:lnTo>
                  <a:pt x="101" y="15125"/>
                </a:lnTo>
                <a:lnTo>
                  <a:pt x="669" y="21663"/>
                </a:lnTo>
                <a:lnTo>
                  <a:pt x="2016" y="28940"/>
                </a:lnTo>
                <a:lnTo>
                  <a:pt x="6273" y="48831"/>
                </a:lnTo>
                <a:lnTo>
                  <a:pt x="8599" y="37698"/>
                </a:lnTo>
                <a:lnTo>
                  <a:pt x="10531" y="28897"/>
                </a:lnTo>
                <a:lnTo>
                  <a:pt x="11878" y="21637"/>
                </a:lnTo>
                <a:lnTo>
                  <a:pt x="12446" y="15125"/>
                </a:lnTo>
                <a:lnTo>
                  <a:pt x="12534" y="10185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236759" y="2648701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5">
                <a:moveTo>
                  <a:pt x="6603" y="0"/>
                </a:moveTo>
                <a:lnTo>
                  <a:pt x="0" y="24803"/>
                </a:lnTo>
                <a:lnTo>
                  <a:pt x="6603" y="39941"/>
                </a:lnTo>
                <a:lnTo>
                  <a:pt x="8801" y="34899"/>
                </a:lnTo>
                <a:lnTo>
                  <a:pt x="13080" y="29502"/>
                </a:lnTo>
                <a:lnTo>
                  <a:pt x="12738" y="24879"/>
                </a:lnTo>
                <a:lnTo>
                  <a:pt x="11836" y="18554"/>
                </a:lnTo>
                <a:lnTo>
                  <a:pt x="10271" y="12339"/>
                </a:lnTo>
                <a:lnTo>
                  <a:pt x="6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965609" y="2591559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088" y="0"/>
                </a:moveTo>
                <a:lnTo>
                  <a:pt x="6450" y="0"/>
                </a:lnTo>
                <a:lnTo>
                  <a:pt x="5421" y="368"/>
                </a:lnTo>
                <a:lnTo>
                  <a:pt x="4824" y="1041"/>
                </a:lnTo>
                <a:lnTo>
                  <a:pt x="1149" y="8505"/>
                </a:lnTo>
                <a:lnTo>
                  <a:pt x="0" y="18122"/>
                </a:lnTo>
                <a:lnTo>
                  <a:pt x="1329" y="27444"/>
                </a:lnTo>
                <a:lnTo>
                  <a:pt x="5091" y="34023"/>
                </a:lnTo>
                <a:lnTo>
                  <a:pt x="7554" y="34074"/>
                </a:lnTo>
                <a:lnTo>
                  <a:pt x="8316" y="34074"/>
                </a:lnTo>
                <a:lnTo>
                  <a:pt x="9028" y="33947"/>
                </a:lnTo>
                <a:lnTo>
                  <a:pt x="9523" y="33388"/>
                </a:lnTo>
                <a:lnTo>
                  <a:pt x="13206" y="25905"/>
                </a:lnTo>
                <a:lnTo>
                  <a:pt x="14365" y="16270"/>
                </a:lnTo>
                <a:lnTo>
                  <a:pt x="13023" y="6990"/>
                </a:lnTo>
                <a:lnTo>
                  <a:pt x="9205" y="571"/>
                </a:lnTo>
                <a:lnTo>
                  <a:pt x="8748" y="190"/>
                </a:lnTo>
                <a:lnTo>
                  <a:pt x="80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620906" y="2551634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094" y="0"/>
                </a:moveTo>
                <a:lnTo>
                  <a:pt x="6443" y="0"/>
                </a:lnTo>
                <a:lnTo>
                  <a:pt x="5427" y="355"/>
                </a:lnTo>
                <a:lnTo>
                  <a:pt x="4830" y="1028"/>
                </a:lnTo>
                <a:lnTo>
                  <a:pt x="1153" y="8493"/>
                </a:lnTo>
                <a:lnTo>
                  <a:pt x="0" y="18110"/>
                </a:lnTo>
                <a:lnTo>
                  <a:pt x="1324" y="27432"/>
                </a:lnTo>
                <a:lnTo>
                  <a:pt x="5084" y="34010"/>
                </a:lnTo>
                <a:lnTo>
                  <a:pt x="7561" y="34061"/>
                </a:lnTo>
                <a:lnTo>
                  <a:pt x="8323" y="34061"/>
                </a:lnTo>
                <a:lnTo>
                  <a:pt x="9021" y="33934"/>
                </a:lnTo>
                <a:lnTo>
                  <a:pt x="9517" y="33388"/>
                </a:lnTo>
                <a:lnTo>
                  <a:pt x="13205" y="25897"/>
                </a:lnTo>
                <a:lnTo>
                  <a:pt x="14365" y="16259"/>
                </a:lnTo>
                <a:lnTo>
                  <a:pt x="13024" y="6977"/>
                </a:lnTo>
                <a:lnTo>
                  <a:pt x="9212" y="558"/>
                </a:lnTo>
                <a:lnTo>
                  <a:pt x="8755" y="177"/>
                </a:lnTo>
                <a:lnTo>
                  <a:pt x="8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2337838" y="2508942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5">
                <a:moveTo>
                  <a:pt x="6476" y="0"/>
                </a:moveTo>
                <a:lnTo>
                  <a:pt x="2814" y="12326"/>
                </a:lnTo>
                <a:lnTo>
                  <a:pt x="1249" y="18536"/>
                </a:lnTo>
                <a:lnTo>
                  <a:pt x="342" y="24853"/>
                </a:lnTo>
                <a:lnTo>
                  <a:pt x="0" y="29489"/>
                </a:lnTo>
                <a:lnTo>
                  <a:pt x="4279" y="34886"/>
                </a:lnTo>
                <a:lnTo>
                  <a:pt x="6476" y="39928"/>
                </a:lnTo>
                <a:lnTo>
                  <a:pt x="14122" y="22428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86485" y="2452138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5" h="33655">
                <a:moveTo>
                  <a:pt x="8305" y="0"/>
                </a:moveTo>
                <a:lnTo>
                  <a:pt x="5079" y="63"/>
                </a:lnTo>
                <a:lnTo>
                  <a:pt x="1325" y="6640"/>
                </a:lnTo>
                <a:lnTo>
                  <a:pt x="0" y="15959"/>
                </a:lnTo>
                <a:lnTo>
                  <a:pt x="1150" y="25575"/>
                </a:lnTo>
                <a:lnTo>
                  <a:pt x="4825" y="33045"/>
                </a:lnTo>
                <a:lnTo>
                  <a:pt x="9207" y="33515"/>
                </a:lnTo>
                <a:lnTo>
                  <a:pt x="13019" y="27089"/>
                </a:lnTo>
                <a:lnTo>
                  <a:pt x="14360" y="17805"/>
                </a:lnTo>
                <a:lnTo>
                  <a:pt x="13200" y="8169"/>
                </a:lnTo>
                <a:lnTo>
                  <a:pt x="9512" y="685"/>
                </a:lnTo>
                <a:lnTo>
                  <a:pt x="9016" y="127"/>
                </a:lnTo>
                <a:lnTo>
                  <a:pt x="8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1136733" y="2373189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40" h="33655">
                <a:moveTo>
                  <a:pt x="9283" y="12"/>
                </a:moveTo>
                <a:lnTo>
                  <a:pt x="6832" y="0"/>
                </a:lnTo>
                <a:lnTo>
                  <a:pt x="2667" y="9220"/>
                </a:lnTo>
                <a:lnTo>
                  <a:pt x="0" y="13106"/>
                </a:lnTo>
                <a:lnTo>
                  <a:pt x="2387" y="21780"/>
                </a:lnTo>
                <a:lnTo>
                  <a:pt x="3733" y="27393"/>
                </a:lnTo>
                <a:lnTo>
                  <a:pt x="5689" y="32956"/>
                </a:lnTo>
                <a:lnTo>
                  <a:pt x="6286" y="33121"/>
                </a:lnTo>
                <a:lnTo>
                  <a:pt x="6997" y="33121"/>
                </a:lnTo>
                <a:lnTo>
                  <a:pt x="8001" y="33121"/>
                </a:lnTo>
                <a:lnTo>
                  <a:pt x="9245" y="32791"/>
                </a:lnTo>
                <a:lnTo>
                  <a:pt x="9842" y="32118"/>
                </a:lnTo>
                <a:lnTo>
                  <a:pt x="13559" y="24455"/>
                </a:lnTo>
                <a:lnTo>
                  <a:pt x="14763" y="14585"/>
                </a:lnTo>
                <a:lnTo>
                  <a:pt x="13396" y="5468"/>
                </a:lnTo>
                <a:lnTo>
                  <a:pt x="9398" y="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279635" y="2198891"/>
            <a:ext cx="7620" cy="19685"/>
          </a:xfrm>
          <a:custGeom>
            <a:avLst/>
            <a:gdLst/>
            <a:ahLst/>
            <a:cxnLst/>
            <a:rect l="l" t="t" r="r" b="b"/>
            <a:pathLst>
              <a:path w="7620" h="19685">
                <a:moveTo>
                  <a:pt x="7442" y="0"/>
                </a:moveTo>
                <a:lnTo>
                  <a:pt x="0" y="3949"/>
                </a:lnTo>
                <a:lnTo>
                  <a:pt x="2095" y="13296"/>
                </a:lnTo>
                <a:lnTo>
                  <a:pt x="3289" y="19430"/>
                </a:lnTo>
                <a:lnTo>
                  <a:pt x="4876" y="11315"/>
                </a:lnTo>
                <a:lnTo>
                  <a:pt x="6337" y="5156"/>
                </a:lnTo>
                <a:lnTo>
                  <a:pt x="74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1480162" y="2173154"/>
            <a:ext cx="14604" cy="12700"/>
          </a:xfrm>
          <a:custGeom>
            <a:avLst/>
            <a:gdLst/>
            <a:ahLst/>
            <a:cxnLst/>
            <a:rect l="l" t="t" r="r" b="b"/>
            <a:pathLst>
              <a:path w="14605" h="12700">
                <a:moveTo>
                  <a:pt x="14135" y="0"/>
                </a:moveTo>
                <a:lnTo>
                  <a:pt x="0" y="0"/>
                </a:lnTo>
                <a:lnTo>
                  <a:pt x="2667" y="4229"/>
                </a:lnTo>
                <a:lnTo>
                  <a:pt x="6426" y="12293"/>
                </a:lnTo>
                <a:lnTo>
                  <a:pt x="8521" y="12293"/>
                </a:lnTo>
                <a:lnTo>
                  <a:pt x="8737" y="12268"/>
                </a:lnTo>
                <a:lnTo>
                  <a:pt x="11988" y="10706"/>
                </a:lnTo>
                <a:lnTo>
                  <a:pt x="13728" y="5727"/>
                </a:lnTo>
                <a:lnTo>
                  <a:pt x="141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628622" y="2115740"/>
            <a:ext cx="16510" cy="29845"/>
          </a:xfrm>
          <a:custGeom>
            <a:avLst/>
            <a:gdLst/>
            <a:ahLst/>
            <a:cxnLst/>
            <a:rect l="l" t="t" r="r" b="b"/>
            <a:pathLst>
              <a:path w="16510" h="29844">
                <a:moveTo>
                  <a:pt x="4089" y="0"/>
                </a:moveTo>
                <a:lnTo>
                  <a:pt x="533" y="6337"/>
                </a:lnTo>
                <a:lnTo>
                  <a:pt x="0" y="17030"/>
                </a:lnTo>
                <a:lnTo>
                  <a:pt x="2349" y="24358"/>
                </a:lnTo>
                <a:lnTo>
                  <a:pt x="11049" y="29260"/>
                </a:lnTo>
                <a:lnTo>
                  <a:pt x="15036" y="23990"/>
                </a:lnTo>
                <a:lnTo>
                  <a:pt x="16192" y="13919"/>
                </a:lnTo>
                <a:lnTo>
                  <a:pt x="14617" y="6184"/>
                </a:lnTo>
                <a:lnTo>
                  <a:pt x="11087" y="4152"/>
                </a:lnTo>
                <a:lnTo>
                  <a:pt x="40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369403" y="1988290"/>
            <a:ext cx="14604" cy="22860"/>
          </a:xfrm>
          <a:custGeom>
            <a:avLst/>
            <a:gdLst/>
            <a:ahLst/>
            <a:cxnLst/>
            <a:rect l="l" t="t" r="r" b="b"/>
            <a:pathLst>
              <a:path w="14604" h="22860">
                <a:moveTo>
                  <a:pt x="14490" y="0"/>
                </a:moveTo>
                <a:lnTo>
                  <a:pt x="1168" y="0"/>
                </a:lnTo>
                <a:lnTo>
                  <a:pt x="1117" y="3962"/>
                </a:lnTo>
                <a:lnTo>
                  <a:pt x="1523" y="8178"/>
                </a:lnTo>
                <a:lnTo>
                  <a:pt x="1523" y="12179"/>
                </a:lnTo>
                <a:lnTo>
                  <a:pt x="0" y="19049"/>
                </a:lnTo>
                <a:lnTo>
                  <a:pt x="761" y="22669"/>
                </a:lnTo>
                <a:lnTo>
                  <a:pt x="3708" y="22669"/>
                </a:lnTo>
                <a:lnTo>
                  <a:pt x="4749" y="22669"/>
                </a:lnTo>
                <a:lnTo>
                  <a:pt x="6045" y="22224"/>
                </a:lnTo>
                <a:lnTo>
                  <a:pt x="9372" y="20294"/>
                </a:lnTo>
                <a:lnTo>
                  <a:pt x="11353" y="17818"/>
                </a:lnTo>
                <a:lnTo>
                  <a:pt x="13195" y="10413"/>
                </a:lnTo>
                <a:lnTo>
                  <a:pt x="14592" y="4978"/>
                </a:lnTo>
                <a:lnTo>
                  <a:pt x="144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5437530" y="1910548"/>
            <a:ext cx="12700" cy="19050"/>
          </a:xfrm>
          <a:custGeom>
            <a:avLst/>
            <a:gdLst/>
            <a:ahLst/>
            <a:cxnLst/>
            <a:rect l="l" t="t" r="r" b="b"/>
            <a:pathLst>
              <a:path w="12700" h="19050">
                <a:moveTo>
                  <a:pt x="5867" y="0"/>
                </a:moveTo>
                <a:lnTo>
                  <a:pt x="2628" y="0"/>
                </a:lnTo>
                <a:lnTo>
                  <a:pt x="1689" y="38"/>
                </a:lnTo>
                <a:lnTo>
                  <a:pt x="850" y="152"/>
                </a:lnTo>
                <a:lnTo>
                  <a:pt x="0" y="355"/>
                </a:lnTo>
                <a:lnTo>
                  <a:pt x="0" y="18351"/>
                </a:lnTo>
                <a:lnTo>
                  <a:pt x="850" y="18554"/>
                </a:lnTo>
                <a:lnTo>
                  <a:pt x="1689" y="18668"/>
                </a:lnTo>
                <a:lnTo>
                  <a:pt x="2628" y="18707"/>
                </a:lnTo>
                <a:lnTo>
                  <a:pt x="5867" y="18707"/>
                </a:lnTo>
                <a:lnTo>
                  <a:pt x="9220" y="12649"/>
                </a:lnTo>
                <a:lnTo>
                  <a:pt x="12522" y="9347"/>
                </a:lnTo>
                <a:lnTo>
                  <a:pt x="9220" y="6070"/>
                </a:lnTo>
                <a:lnTo>
                  <a:pt x="58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447399" y="1733321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8115" y="0"/>
                </a:moveTo>
                <a:lnTo>
                  <a:pt x="7035" y="0"/>
                </a:lnTo>
                <a:lnTo>
                  <a:pt x="5715" y="88"/>
                </a:lnTo>
                <a:lnTo>
                  <a:pt x="4876" y="63"/>
                </a:lnTo>
                <a:lnTo>
                  <a:pt x="2184" y="2438"/>
                </a:lnTo>
                <a:lnTo>
                  <a:pt x="546" y="7112"/>
                </a:lnTo>
                <a:lnTo>
                  <a:pt x="0" y="12319"/>
                </a:lnTo>
                <a:lnTo>
                  <a:pt x="8509" y="8572"/>
                </a:lnTo>
                <a:lnTo>
                  <a:pt x="12560" y="6731"/>
                </a:lnTo>
                <a:lnTo>
                  <a:pt x="11772" y="4330"/>
                </a:lnTo>
                <a:lnTo>
                  <a:pt x="10693" y="2235"/>
                </a:lnTo>
                <a:lnTo>
                  <a:pt x="8813" y="127"/>
                </a:lnTo>
                <a:lnTo>
                  <a:pt x="81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806113" y="1690272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5">
                <a:moveTo>
                  <a:pt x="6603" y="0"/>
                </a:moveTo>
                <a:lnTo>
                  <a:pt x="0" y="24803"/>
                </a:lnTo>
                <a:lnTo>
                  <a:pt x="6603" y="39941"/>
                </a:lnTo>
                <a:lnTo>
                  <a:pt x="8801" y="34899"/>
                </a:lnTo>
                <a:lnTo>
                  <a:pt x="13080" y="29502"/>
                </a:lnTo>
                <a:lnTo>
                  <a:pt x="12738" y="24866"/>
                </a:lnTo>
                <a:lnTo>
                  <a:pt x="11831" y="18548"/>
                </a:lnTo>
                <a:lnTo>
                  <a:pt x="10266" y="12338"/>
                </a:lnTo>
                <a:lnTo>
                  <a:pt x="6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1889456" y="1690272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5">
                <a:moveTo>
                  <a:pt x="6476" y="0"/>
                </a:moveTo>
                <a:lnTo>
                  <a:pt x="2808" y="12338"/>
                </a:lnTo>
                <a:lnTo>
                  <a:pt x="1238" y="18548"/>
                </a:lnTo>
                <a:lnTo>
                  <a:pt x="330" y="24866"/>
                </a:lnTo>
                <a:lnTo>
                  <a:pt x="0" y="29502"/>
                </a:lnTo>
                <a:lnTo>
                  <a:pt x="4279" y="34899"/>
                </a:lnTo>
                <a:lnTo>
                  <a:pt x="6476" y="39941"/>
                </a:lnTo>
                <a:lnTo>
                  <a:pt x="14122" y="22428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703967" y="1688781"/>
            <a:ext cx="15240" cy="19050"/>
          </a:xfrm>
          <a:custGeom>
            <a:avLst/>
            <a:gdLst/>
            <a:ahLst/>
            <a:cxnLst/>
            <a:rect l="l" t="t" r="r" b="b"/>
            <a:pathLst>
              <a:path w="15239" h="19050">
                <a:moveTo>
                  <a:pt x="14478" y="0"/>
                </a:moveTo>
                <a:lnTo>
                  <a:pt x="165" y="0"/>
                </a:lnTo>
                <a:lnTo>
                  <a:pt x="0" y="6769"/>
                </a:lnTo>
                <a:lnTo>
                  <a:pt x="1587" y="13842"/>
                </a:lnTo>
                <a:lnTo>
                  <a:pt x="5588" y="18351"/>
                </a:lnTo>
                <a:lnTo>
                  <a:pt x="6604" y="18707"/>
                </a:lnTo>
                <a:lnTo>
                  <a:pt x="7569" y="18707"/>
                </a:lnTo>
                <a:lnTo>
                  <a:pt x="8255" y="18707"/>
                </a:lnTo>
                <a:lnTo>
                  <a:pt x="8902" y="18529"/>
                </a:lnTo>
                <a:lnTo>
                  <a:pt x="13144" y="15024"/>
                </a:lnTo>
                <a:lnTo>
                  <a:pt x="14859" y="7404"/>
                </a:lnTo>
                <a:lnTo>
                  <a:pt x="144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708142" y="1607479"/>
            <a:ext cx="14604" cy="20320"/>
          </a:xfrm>
          <a:custGeom>
            <a:avLst/>
            <a:gdLst/>
            <a:ahLst/>
            <a:cxnLst/>
            <a:rect l="l" t="t" r="r" b="b"/>
            <a:pathLst>
              <a:path w="14604" h="20319">
                <a:moveTo>
                  <a:pt x="9349" y="19697"/>
                </a:moveTo>
                <a:lnTo>
                  <a:pt x="6477" y="19697"/>
                </a:lnTo>
                <a:lnTo>
                  <a:pt x="8089" y="19786"/>
                </a:lnTo>
                <a:lnTo>
                  <a:pt x="8851" y="19786"/>
                </a:lnTo>
                <a:lnTo>
                  <a:pt x="9349" y="19697"/>
                </a:lnTo>
                <a:close/>
              </a:path>
              <a:path w="14604" h="20319">
                <a:moveTo>
                  <a:pt x="685" y="0"/>
                </a:moveTo>
                <a:lnTo>
                  <a:pt x="0" y="7810"/>
                </a:lnTo>
                <a:lnTo>
                  <a:pt x="1676" y="16230"/>
                </a:lnTo>
                <a:lnTo>
                  <a:pt x="5613" y="19735"/>
                </a:lnTo>
                <a:lnTo>
                  <a:pt x="5791" y="19710"/>
                </a:lnTo>
                <a:lnTo>
                  <a:pt x="6477" y="19697"/>
                </a:lnTo>
                <a:lnTo>
                  <a:pt x="9349" y="19697"/>
                </a:lnTo>
                <a:lnTo>
                  <a:pt x="9563" y="19659"/>
                </a:lnTo>
                <a:lnTo>
                  <a:pt x="12446" y="16421"/>
                </a:lnTo>
                <a:lnTo>
                  <a:pt x="13944" y="12115"/>
                </a:lnTo>
                <a:lnTo>
                  <a:pt x="14566" y="7454"/>
                </a:lnTo>
                <a:lnTo>
                  <a:pt x="9880" y="5029"/>
                </a:lnTo>
                <a:lnTo>
                  <a:pt x="5270" y="2539"/>
                </a:lnTo>
                <a:lnTo>
                  <a:pt x="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578601" y="1570469"/>
            <a:ext cx="15240" cy="36195"/>
          </a:xfrm>
          <a:custGeom>
            <a:avLst/>
            <a:gdLst/>
            <a:ahLst/>
            <a:cxnLst/>
            <a:rect l="l" t="t" r="r" b="b"/>
            <a:pathLst>
              <a:path w="15239" h="36194">
                <a:moveTo>
                  <a:pt x="7645" y="0"/>
                </a:moveTo>
                <a:lnTo>
                  <a:pt x="0" y="17513"/>
                </a:lnTo>
                <a:lnTo>
                  <a:pt x="6286" y="35941"/>
                </a:lnTo>
                <a:lnTo>
                  <a:pt x="7340" y="35191"/>
                </a:lnTo>
                <a:lnTo>
                  <a:pt x="8420" y="34569"/>
                </a:lnTo>
                <a:lnTo>
                  <a:pt x="9525" y="34188"/>
                </a:lnTo>
                <a:lnTo>
                  <a:pt x="10045" y="34175"/>
                </a:lnTo>
                <a:lnTo>
                  <a:pt x="10502" y="34683"/>
                </a:lnTo>
                <a:lnTo>
                  <a:pt x="10998" y="35433"/>
                </a:lnTo>
                <a:lnTo>
                  <a:pt x="11442" y="34696"/>
                </a:lnTo>
                <a:lnTo>
                  <a:pt x="11798" y="33909"/>
                </a:lnTo>
                <a:lnTo>
                  <a:pt x="14668" y="20789"/>
                </a:lnTo>
                <a:lnTo>
                  <a:pt x="13182" y="9753"/>
                </a:lnTo>
                <a:lnTo>
                  <a:pt x="9842" y="5054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4632155" y="1270523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4">
                <a:moveTo>
                  <a:pt x="4989" y="0"/>
                </a:moveTo>
                <a:lnTo>
                  <a:pt x="3008" y="0"/>
                </a:lnTo>
                <a:lnTo>
                  <a:pt x="1535" y="444"/>
                </a:lnTo>
                <a:lnTo>
                  <a:pt x="239" y="444"/>
                </a:lnTo>
                <a:lnTo>
                  <a:pt x="0" y="14455"/>
                </a:lnTo>
                <a:lnTo>
                  <a:pt x="73" y="21404"/>
                </a:lnTo>
                <a:lnTo>
                  <a:pt x="608" y="28219"/>
                </a:lnTo>
                <a:lnTo>
                  <a:pt x="1103" y="32270"/>
                </a:lnTo>
                <a:lnTo>
                  <a:pt x="5281" y="35483"/>
                </a:lnTo>
                <a:lnTo>
                  <a:pt x="8177" y="38341"/>
                </a:lnTo>
                <a:lnTo>
                  <a:pt x="8723" y="38341"/>
                </a:lnTo>
                <a:lnTo>
                  <a:pt x="11669" y="34544"/>
                </a:lnTo>
                <a:lnTo>
                  <a:pt x="12177" y="32029"/>
                </a:lnTo>
                <a:lnTo>
                  <a:pt x="13478" y="23035"/>
                </a:lnTo>
                <a:lnTo>
                  <a:pt x="13258" y="14581"/>
                </a:lnTo>
                <a:lnTo>
                  <a:pt x="10993" y="6995"/>
                </a:lnTo>
                <a:lnTo>
                  <a:pt x="6157" y="609"/>
                </a:lnTo>
                <a:lnTo>
                  <a:pt x="5649" y="152"/>
                </a:lnTo>
                <a:lnTo>
                  <a:pt x="49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236139" y="121003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59">
                <a:moveTo>
                  <a:pt x="16725" y="0"/>
                </a:moveTo>
                <a:lnTo>
                  <a:pt x="7912" y="0"/>
                </a:lnTo>
                <a:lnTo>
                  <a:pt x="3276" y="2527"/>
                </a:lnTo>
                <a:lnTo>
                  <a:pt x="101" y="9004"/>
                </a:lnTo>
                <a:lnTo>
                  <a:pt x="0" y="13474"/>
                </a:lnTo>
                <a:lnTo>
                  <a:pt x="3975" y="16713"/>
                </a:lnTo>
                <a:lnTo>
                  <a:pt x="7683" y="18732"/>
                </a:lnTo>
                <a:lnTo>
                  <a:pt x="13423" y="22351"/>
                </a:lnTo>
                <a:lnTo>
                  <a:pt x="16116" y="18097"/>
                </a:lnTo>
                <a:lnTo>
                  <a:pt x="22707" y="11379"/>
                </a:lnTo>
                <a:lnTo>
                  <a:pt x="20891" y="2666"/>
                </a:lnTo>
                <a:lnTo>
                  <a:pt x="167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998554" y="1118186"/>
            <a:ext cx="14604" cy="30480"/>
          </a:xfrm>
          <a:custGeom>
            <a:avLst/>
            <a:gdLst/>
            <a:ahLst/>
            <a:cxnLst/>
            <a:rect l="l" t="t" r="r" b="b"/>
            <a:pathLst>
              <a:path w="14604" h="30480">
                <a:moveTo>
                  <a:pt x="11861" y="0"/>
                </a:moveTo>
                <a:lnTo>
                  <a:pt x="9296" y="3924"/>
                </a:lnTo>
                <a:lnTo>
                  <a:pt x="5359" y="7594"/>
                </a:lnTo>
                <a:lnTo>
                  <a:pt x="279" y="10909"/>
                </a:lnTo>
                <a:lnTo>
                  <a:pt x="0" y="17856"/>
                </a:lnTo>
                <a:lnTo>
                  <a:pt x="1574" y="25234"/>
                </a:lnTo>
                <a:lnTo>
                  <a:pt x="5676" y="29857"/>
                </a:lnTo>
                <a:lnTo>
                  <a:pt x="6692" y="30213"/>
                </a:lnTo>
                <a:lnTo>
                  <a:pt x="7658" y="30213"/>
                </a:lnTo>
                <a:lnTo>
                  <a:pt x="8343" y="30213"/>
                </a:lnTo>
                <a:lnTo>
                  <a:pt x="9004" y="30035"/>
                </a:lnTo>
                <a:lnTo>
                  <a:pt x="9461" y="29654"/>
                </a:lnTo>
                <a:lnTo>
                  <a:pt x="12949" y="24204"/>
                </a:lnTo>
                <a:lnTo>
                  <a:pt x="14524" y="16308"/>
                </a:lnTo>
                <a:lnTo>
                  <a:pt x="14167" y="7671"/>
                </a:lnTo>
                <a:lnTo>
                  <a:pt x="118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945746" y="1107401"/>
            <a:ext cx="3175" cy="6985"/>
          </a:xfrm>
          <a:custGeom>
            <a:avLst/>
            <a:gdLst/>
            <a:ahLst/>
            <a:cxnLst/>
            <a:rect l="l" t="t" r="r" b="b"/>
            <a:pathLst>
              <a:path w="3175" h="6984">
                <a:moveTo>
                  <a:pt x="1803" y="0"/>
                </a:moveTo>
                <a:lnTo>
                  <a:pt x="673" y="4216"/>
                </a:lnTo>
                <a:lnTo>
                  <a:pt x="0" y="6667"/>
                </a:lnTo>
                <a:lnTo>
                  <a:pt x="2959" y="6718"/>
                </a:lnTo>
                <a:lnTo>
                  <a:pt x="2501" y="4381"/>
                </a:lnTo>
                <a:lnTo>
                  <a:pt x="18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027519" y="850766"/>
            <a:ext cx="23495" cy="22225"/>
          </a:xfrm>
          <a:custGeom>
            <a:avLst/>
            <a:gdLst/>
            <a:ahLst/>
            <a:cxnLst/>
            <a:rect l="l" t="t" r="r" b="b"/>
            <a:pathLst>
              <a:path w="23495" h="22225">
                <a:moveTo>
                  <a:pt x="15354" y="0"/>
                </a:moveTo>
                <a:lnTo>
                  <a:pt x="6654" y="0"/>
                </a:lnTo>
                <a:lnTo>
                  <a:pt x="2311" y="2603"/>
                </a:lnTo>
                <a:lnTo>
                  <a:pt x="342" y="7696"/>
                </a:lnTo>
                <a:lnTo>
                  <a:pt x="444" y="9969"/>
                </a:lnTo>
                <a:lnTo>
                  <a:pt x="0" y="12877"/>
                </a:lnTo>
                <a:lnTo>
                  <a:pt x="3162" y="19329"/>
                </a:lnTo>
                <a:lnTo>
                  <a:pt x="7543" y="21755"/>
                </a:lnTo>
                <a:lnTo>
                  <a:pt x="11811" y="21755"/>
                </a:lnTo>
                <a:lnTo>
                  <a:pt x="16243" y="21755"/>
                </a:lnTo>
                <a:lnTo>
                  <a:pt x="20561" y="19138"/>
                </a:lnTo>
                <a:lnTo>
                  <a:pt x="23037" y="12268"/>
                </a:lnTo>
                <a:lnTo>
                  <a:pt x="22872" y="8851"/>
                </a:lnTo>
                <a:lnTo>
                  <a:pt x="19710" y="2400"/>
                </a:lnTo>
                <a:lnTo>
                  <a:pt x="153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783252" y="2791595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316" y="0"/>
                </a:moveTo>
                <a:lnTo>
                  <a:pt x="5078" y="50"/>
                </a:lnTo>
                <a:lnTo>
                  <a:pt x="1324" y="6629"/>
                </a:lnTo>
                <a:lnTo>
                  <a:pt x="0" y="15951"/>
                </a:lnTo>
                <a:lnTo>
                  <a:pt x="1154" y="25568"/>
                </a:lnTo>
                <a:lnTo>
                  <a:pt x="4837" y="33032"/>
                </a:lnTo>
                <a:lnTo>
                  <a:pt x="5421" y="33705"/>
                </a:lnTo>
                <a:lnTo>
                  <a:pt x="6437" y="34061"/>
                </a:lnTo>
                <a:lnTo>
                  <a:pt x="7402" y="34061"/>
                </a:lnTo>
                <a:lnTo>
                  <a:pt x="8088" y="34061"/>
                </a:lnTo>
                <a:lnTo>
                  <a:pt x="8748" y="33883"/>
                </a:lnTo>
                <a:lnTo>
                  <a:pt x="9218" y="33502"/>
                </a:lnTo>
                <a:lnTo>
                  <a:pt x="13023" y="27078"/>
                </a:lnTo>
                <a:lnTo>
                  <a:pt x="14362" y="17799"/>
                </a:lnTo>
                <a:lnTo>
                  <a:pt x="13204" y="8167"/>
                </a:lnTo>
                <a:lnTo>
                  <a:pt x="9523" y="685"/>
                </a:lnTo>
                <a:lnTo>
                  <a:pt x="9028" y="127"/>
                </a:lnTo>
                <a:lnTo>
                  <a:pt x="8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4790657" y="524734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4686" y="0"/>
                </a:moveTo>
                <a:lnTo>
                  <a:pt x="0" y="7112"/>
                </a:lnTo>
                <a:lnTo>
                  <a:pt x="2400" y="8940"/>
                </a:lnTo>
                <a:lnTo>
                  <a:pt x="4737" y="11277"/>
                </a:lnTo>
                <a:lnTo>
                  <a:pt x="7213" y="12623"/>
                </a:lnTo>
                <a:lnTo>
                  <a:pt x="9956" y="12623"/>
                </a:lnTo>
                <a:lnTo>
                  <a:pt x="10947" y="11341"/>
                </a:lnTo>
                <a:lnTo>
                  <a:pt x="12153" y="8674"/>
                </a:lnTo>
                <a:lnTo>
                  <a:pt x="13195" y="711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4592838" y="5248178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5" h="12064">
                <a:moveTo>
                  <a:pt x="4292" y="0"/>
                </a:moveTo>
                <a:lnTo>
                  <a:pt x="3111" y="0"/>
                </a:lnTo>
                <a:lnTo>
                  <a:pt x="1409" y="4140"/>
                </a:lnTo>
                <a:lnTo>
                  <a:pt x="0" y="6273"/>
                </a:lnTo>
                <a:lnTo>
                  <a:pt x="6603" y="11785"/>
                </a:lnTo>
                <a:lnTo>
                  <a:pt x="9537" y="11785"/>
                </a:lnTo>
                <a:lnTo>
                  <a:pt x="12014" y="8026"/>
                </a:lnTo>
                <a:lnTo>
                  <a:pt x="13195" y="6273"/>
                </a:lnTo>
                <a:lnTo>
                  <a:pt x="10248" y="4051"/>
                </a:lnTo>
                <a:lnTo>
                  <a:pt x="7442" y="1079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5148954" y="522450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19"/>
                </a:lnTo>
                <a:lnTo>
                  <a:pt x="939" y="8712"/>
                </a:lnTo>
                <a:lnTo>
                  <a:pt x="0" y="15036"/>
                </a:lnTo>
                <a:lnTo>
                  <a:pt x="2908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751091" y="522822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21" y="4038"/>
                </a:lnTo>
                <a:lnTo>
                  <a:pt x="0" y="6261"/>
                </a:lnTo>
                <a:lnTo>
                  <a:pt x="1422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288322" y="5224500"/>
            <a:ext cx="50165" cy="20955"/>
          </a:xfrm>
          <a:custGeom>
            <a:avLst/>
            <a:gdLst/>
            <a:ahLst/>
            <a:cxnLst/>
            <a:rect l="l" t="t" r="r" b="b"/>
            <a:pathLst>
              <a:path w="50164" h="20954">
                <a:moveTo>
                  <a:pt x="12903" y="13017"/>
                </a:moveTo>
                <a:lnTo>
                  <a:pt x="9880" y="7518"/>
                </a:lnTo>
                <a:lnTo>
                  <a:pt x="7035" y="4546"/>
                </a:lnTo>
                <a:lnTo>
                  <a:pt x="4152" y="2171"/>
                </a:lnTo>
                <a:lnTo>
                  <a:pt x="3492" y="2171"/>
                </a:lnTo>
                <a:lnTo>
                  <a:pt x="1460" y="6134"/>
                </a:lnTo>
                <a:lnTo>
                  <a:pt x="0" y="8343"/>
                </a:lnTo>
                <a:lnTo>
                  <a:pt x="2070" y="12204"/>
                </a:lnTo>
                <a:lnTo>
                  <a:pt x="3848" y="16649"/>
                </a:lnTo>
                <a:lnTo>
                  <a:pt x="6946" y="20421"/>
                </a:lnTo>
                <a:lnTo>
                  <a:pt x="8051" y="20777"/>
                </a:lnTo>
                <a:lnTo>
                  <a:pt x="9131" y="20777"/>
                </a:lnTo>
                <a:lnTo>
                  <a:pt x="10274" y="20777"/>
                </a:lnTo>
                <a:lnTo>
                  <a:pt x="11391" y="20396"/>
                </a:lnTo>
                <a:lnTo>
                  <a:pt x="12877" y="18161"/>
                </a:lnTo>
                <a:lnTo>
                  <a:pt x="12903" y="13017"/>
                </a:lnTo>
                <a:close/>
              </a:path>
              <a:path w="50164" h="20954">
                <a:moveTo>
                  <a:pt x="49771" y="7099"/>
                </a:moveTo>
                <a:lnTo>
                  <a:pt x="45072" y="0"/>
                </a:lnTo>
                <a:lnTo>
                  <a:pt x="43611" y="4419"/>
                </a:lnTo>
                <a:lnTo>
                  <a:pt x="41643" y="8712"/>
                </a:lnTo>
                <a:lnTo>
                  <a:pt x="40703" y="15036"/>
                </a:lnTo>
                <a:lnTo>
                  <a:pt x="43611" y="17741"/>
                </a:lnTo>
                <a:lnTo>
                  <a:pt x="45072" y="19964"/>
                </a:lnTo>
                <a:lnTo>
                  <a:pt x="49771" y="7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476056" y="52045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788333" y="52045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09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3313617" y="51874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53" y="12306"/>
                </a:lnTo>
                <a:lnTo>
                  <a:pt x="8851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3155367" y="51874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95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5214579" y="516459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041231" y="516831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28" y="0"/>
                </a:lnTo>
                <a:lnTo>
                  <a:pt x="5740" y="1066"/>
                </a:lnTo>
                <a:lnTo>
                  <a:pt x="2921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4857775" y="5163781"/>
            <a:ext cx="37465" cy="19685"/>
          </a:xfrm>
          <a:custGeom>
            <a:avLst/>
            <a:gdLst/>
            <a:ahLst/>
            <a:cxnLst/>
            <a:rect l="l" t="t" r="r" b="b"/>
            <a:pathLst>
              <a:path w="37464" h="19685">
                <a:moveTo>
                  <a:pt x="12788" y="7721"/>
                </a:moveTo>
                <a:lnTo>
                  <a:pt x="12763" y="2628"/>
                </a:lnTo>
                <a:lnTo>
                  <a:pt x="11290" y="381"/>
                </a:lnTo>
                <a:lnTo>
                  <a:pt x="10160" y="0"/>
                </a:lnTo>
                <a:lnTo>
                  <a:pt x="7924" y="0"/>
                </a:lnTo>
                <a:lnTo>
                  <a:pt x="6819" y="355"/>
                </a:lnTo>
                <a:lnTo>
                  <a:pt x="3771" y="4191"/>
                </a:lnTo>
                <a:lnTo>
                  <a:pt x="1816" y="8509"/>
                </a:lnTo>
                <a:lnTo>
                  <a:pt x="0" y="13589"/>
                </a:lnTo>
                <a:lnTo>
                  <a:pt x="2806" y="16852"/>
                </a:lnTo>
                <a:lnTo>
                  <a:pt x="4330" y="19164"/>
                </a:lnTo>
                <a:lnTo>
                  <a:pt x="6870" y="16027"/>
                </a:lnTo>
                <a:lnTo>
                  <a:pt x="9817" y="13335"/>
                </a:lnTo>
                <a:lnTo>
                  <a:pt x="12788" y="7721"/>
                </a:lnTo>
                <a:close/>
              </a:path>
              <a:path w="37464" h="19685">
                <a:moveTo>
                  <a:pt x="37414" y="10731"/>
                </a:moveTo>
                <a:lnTo>
                  <a:pt x="33108" y="4762"/>
                </a:lnTo>
                <a:lnTo>
                  <a:pt x="31076" y="825"/>
                </a:lnTo>
                <a:lnTo>
                  <a:pt x="29883" y="825"/>
                </a:lnTo>
                <a:lnTo>
                  <a:pt x="28409" y="393"/>
                </a:lnTo>
                <a:lnTo>
                  <a:pt x="26441" y="393"/>
                </a:lnTo>
                <a:lnTo>
                  <a:pt x="25793" y="571"/>
                </a:lnTo>
                <a:lnTo>
                  <a:pt x="24434" y="2628"/>
                </a:lnTo>
                <a:lnTo>
                  <a:pt x="24422" y="7594"/>
                </a:lnTo>
                <a:lnTo>
                  <a:pt x="29464" y="18465"/>
                </a:lnTo>
                <a:lnTo>
                  <a:pt x="31978" y="18465"/>
                </a:lnTo>
                <a:lnTo>
                  <a:pt x="33464" y="18465"/>
                </a:lnTo>
                <a:lnTo>
                  <a:pt x="35077" y="16789"/>
                </a:lnTo>
                <a:lnTo>
                  <a:pt x="37414" y="107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564195" y="516746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39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392741" y="516831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509" y="13373"/>
                </a:lnTo>
                <a:lnTo>
                  <a:pt x="13195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5095876" y="514463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693793" y="514834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5293693" y="512466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265374" y="512466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775199" y="512837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30" y="12"/>
                </a:moveTo>
                <a:lnTo>
                  <a:pt x="3111" y="0"/>
                </a:ln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48" y="4051"/>
                </a:lnTo>
                <a:lnTo>
                  <a:pt x="7429" y="1066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278611" y="508845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30" y="12"/>
                </a:moveTo>
                <a:lnTo>
                  <a:pt x="3098" y="0"/>
                </a:lnTo>
                <a:lnTo>
                  <a:pt x="1396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48" y="4038"/>
                </a:lnTo>
                <a:lnTo>
                  <a:pt x="7429" y="1054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629763" y="5027701"/>
            <a:ext cx="51435" cy="77470"/>
          </a:xfrm>
          <a:custGeom>
            <a:avLst/>
            <a:gdLst/>
            <a:ahLst/>
            <a:cxnLst/>
            <a:rect l="l" t="t" r="r" b="b"/>
            <a:pathLst>
              <a:path w="51435" h="77470">
                <a:moveTo>
                  <a:pt x="9055" y="72072"/>
                </a:moveTo>
                <a:lnTo>
                  <a:pt x="8115" y="65735"/>
                </a:lnTo>
                <a:lnTo>
                  <a:pt x="6146" y="61468"/>
                </a:lnTo>
                <a:lnTo>
                  <a:pt x="4686" y="57035"/>
                </a:lnTo>
                <a:lnTo>
                  <a:pt x="0" y="64135"/>
                </a:lnTo>
                <a:lnTo>
                  <a:pt x="4686" y="77000"/>
                </a:lnTo>
                <a:lnTo>
                  <a:pt x="6159" y="74777"/>
                </a:lnTo>
                <a:lnTo>
                  <a:pt x="9055" y="72072"/>
                </a:lnTo>
                <a:close/>
              </a:path>
              <a:path w="51435" h="77470">
                <a:moveTo>
                  <a:pt x="50838" y="7099"/>
                </a:moveTo>
                <a:lnTo>
                  <a:pt x="42341" y="0"/>
                </a:lnTo>
                <a:lnTo>
                  <a:pt x="37655" y="7112"/>
                </a:lnTo>
                <a:lnTo>
                  <a:pt x="40576" y="9321"/>
                </a:lnTo>
                <a:lnTo>
                  <a:pt x="43395" y="12306"/>
                </a:lnTo>
                <a:lnTo>
                  <a:pt x="46507" y="13347"/>
                </a:lnTo>
                <a:lnTo>
                  <a:pt x="46634" y="13373"/>
                </a:lnTo>
                <a:lnTo>
                  <a:pt x="47726" y="13373"/>
                </a:lnTo>
                <a:lnTo>
                  <a:pt x="49428" y="9232"/>
                </a:lnTo>
                <a:lnTo>
                  <a:pt x="50838" y="7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279681" y="4987063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52" y="0"/>
                </a:moveTo>
                <a:lnTo>
                  <a:pt x="3492" y="0"/>
                </a:lnTo>
                <a:lnTo>
                  <a:pt x="1460" y="3975"/>
                </a:lnTo>
                <a:lnTo>
                  <a:pt x="0" y="6184"/>
                </a:lnTo>
                <a:lnTo>
                  <a:pt x="2070" y="10032"/>
                </a:lnTo>
                <a:lnTo>
                  <a:pt x="3848" y="14477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87" y="18605"/>
                </a:lnTo>
                <a:lnTo>
                  <a:pt x="11404" y="18224"/>
                </a:lnTo>
                <a:lnTo>
                  <a:pt x="12877" y="15989"/>
                </a:lnTo>
                <a:lnTo>
                  <a:pt x="12903" y="10845"/>
                </a:lnTo>
                <a:lnTo>
                  <a:pt x="9880" y="5346"/>
                </a:lnTo>
                <a:lnTo>
                  <a:pt x="7035" y="2374"/>
                </a:lnTo>
                <a:lnTo>
                  <a:pt x="4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667419" y="496864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89" y="0"/>
                </a:lnTo>
                <a:lnTo>
                  <a:pt x="5740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82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5304985" y="494782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099"/>
                </a:lnTo>
                <a:lnTo>
                  <a:pt x="2933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83" y="13373"/>
                </a:lnTo>
                <a:lnTo>
                  <a:pt x="11772" y="9232"/>
                </a:lnTo>
                <a:lnTo>
                  <a:pt x="13182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276333" y="488877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29" y="11442"/>
                </a:lnTo>
                <a:lnTo>
                  <a:pt x="10248" y="8483"/>
                </a:lnTo>
                <a:lnTo>
                  <a:pt x="13195" y="6248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5214896" y="486508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56" y="0"/>
                </a:moveTo>
                <a:lnTo>
                  <a:pt x="2895" y="4432"/>
                </a:lnTo>
                <a:lnTo>
                  <a:pt x="939" y="8699"/>
                </a:lnTo>
                <a:lnTo>
                  <a:pt x="0" y="15036"/>
                </a:lnTo>
                <a:lnTo>
                  <a:pt x="2895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302657" y="486508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117702" y="4865084"/>
            <a:ext cx="9525" cy="18415"/>
          </a:xfrm>
          <a:custGeom>
            <a:avLst/>
            <a:gdLst/>
            <a:ahLst/>
            <a:cxnLst/>
            <a:rect l="l" t="t" r="r" b="b"/>
            <a:pathLst>
              <a:path w="9525" h="18414">
                <a:moveTo>
                  <a:pt x="4699" y="0"/>
                </a:moveTo>
                <a:lnTo>
                  <a:pt x="0" y="7111"/>
                </a:lnTo>
                <a:lnTo>
                  <a:pt x="4064" y="18237"/>
                </a:lnTo>
                <a:lnTo>
                  <a:pt x="5994" y="18237"/>
                </a:lnTo>
                <a:lnTo>
                  <a:pt x="7416" y="16459"/>
                </a:lnTo>
                <a:lnTo>
                  <a:pt x="9004" y="14630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5159922" y="484883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82" y="6273"/>
                </a:lnTo>
                <a:lnTo>
                  <a:pt x="10248" y="4051"/>
                </a:lnTo>
                <a:lnTo>
                  <a:pt x="7429" y="1079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3856549" y="484511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4432"/>
                </a:lnTo>
                <a:lnTo>
                  <a:pt x="939" y="8699"/>
                </a:lnTo>
                <a:lnTo>
                  <a:pt x="0" y="15036"/>
                </a:lnTo>
                <a:lnTo>
                  <a:pt x="2895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697963" y="484511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72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4210391" y="482886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91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61" y="8483"/>
                </a:lnTo>
                <a:lnTo>
                  <a:pt x="13195" y="6273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473775" y="482515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012210" y="480518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078152" y="478521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812484" y="478809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95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5080775" y="476897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96" y="0"/>
                </a:moveTo>
                <a:lnTo>
                  <a:pt x="8902" y="0"/>
                </a:lnTo>
                <a:lnTo>
                  <a:pt x="5765" y="1054"/>
                </a:lnTo>
                <a:lnTo>
                  <a:pt x="2946" y="4038"/>
                </a:lnTo>
                <a:lnTo>
                  <a:pt x="0" y="6248"/>
                </a:lnTo>
                <a:lnTo>
                  <a:pt x="1422" y="8381"/>
                </a:lnTo>
                <a:lnTo>
                  <a:pt x="3124" y="12522"/>
                </a:lnTo>
                <a:lnTo>
                  <a:pt x="4216" y="12522"/>
                </a:lnTo>
                <a:lnTo>
                  <a:pt x="7442" y="11455"/>
                </a:lnTo>
                <a:lnTo>
                  <a:pt x="10274" y="8470"/>
                </a:lnTo>
                <a:lnTo>
                  <a:pt x="13195" y="6248"/>
                </a:lnTo>
                <a:lnTo>
                  <a:pt x="11798" y="4114"/>
                </a:lnTo>
                <a:lnTo>
                  <a:pt x="10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959826" y="476897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29" y="11455"/>
                </a:lnTo>
                <a:lnTo>
                  <a:pt x="10248" y="8470"/>
                </a:lnTo>
                <a:lnTo>
                  <a:pt x="13195" y="6248"/>
                </a:lnTo>
                <a:lnTo>
                  <a:pt x="11772" y="4114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671591" y="47652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896152" y="474900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91" y="0"/>
                </a:lnTo>
                <a:lnTo>
                  <a:pt x="5765" y="1079"/>
                </a:lnTo>
                <a:lnTo>
                  <a:pt x="2933" y="4051"/>
                </a:lnTo>
                <a:lnTo>
                  <a:pt x="0" y="6261"/>
                </a:lnTo>
                <a:lnTo>
                  <a:pt x="4241" y="12674"/>
                </a:lnTo>
                <a:lnTo>
                  <a:pt x="5524" y="12674"/>
                </a:lnTo>
                <a:lnTo>
                  <a:pt x="13195" y="6261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763920" y="4745278"/>
            <a:ext cx="9525" cy="16510"/>
          </a:xfrm>
          <a:custGeom>
            <a:avLst/>
            <a:gdLst/>
            <a:ahLst/>
            <a:cxnLst/>
            <a:rect l="l" t="t" r="r" b="b"/>
            <a:pathLst>
              <a:path w="9525" h="16510">
                <a:moveTo>
                  <a:pt x="4686" y="0"/>
                </a:moveTo>
                <a:lnTo>
                  <a:pt x="0" y="7099"/>
                </a:lnTo>
                <a:lnTo>
                  <a:pt x="3378" y="16395"/>
                </a:lnTo>
                <a:lnTo>
                  <a:pt x="7442" y="16395"/>
                </a:lnTo>
                <a:lnTo>
                  <a:pt x="8293" y="15265"/>
                </a:lnTo>
                <a:lnTo>
                  <a:pt x="8928" y="14211"/>
                </a:lnTo>
                <a:lnTo>
                  <a:pt x="8115" y="8712"/>
                </a:lnTo>
                <a:lnTo>
                  <a:pt x="6146" y="4444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3550998" y="474815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3339681" y="4747577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9067" y="14109"/>
                </a:moveTo>
                <a:lnTo>
                  <a:pt x="38" y="14109"/>
                </a:lnTo>
                <a:lnTo>
                  <a:pt x="0" y="15494"/>
                </a:lnTo>
                <a:lnTo>
                  <a:pt x="88" y="16687"/>
                </a:lnTo>
                <a:lnTo>
                  <a:pt x="520" y="17360"/>
                </a:lnTo>
                <a:lnTo>
                  <a:pt x="1028" y="18110"/>
                </a:lnTo>
                <a:lnTo>
                  <a:pt x="2133" y="18491"/>
                </a:lnTo>
                <a:lnTo>
                  <a:pt x="3263" y="18491"/>
                </a:lnTo>
                <a:lnTo>
                  <a:pt x="4343" y="18491"/>
                </a:lnTo>
                <a:lnTo>
                  <a:pt x="5448" y="18148"/>
                </a:lnTo>
                <a:lnTo>
                  <a:pt x="8140" y="15278"/>
                </a:lnTo>
                <a:lnTo>
                  <a:pt x="9067" y="14109"/>
                </a:lnTo>
                <a:close/>
              </a:path>
              <a:path w="14604" h="19050">
                <a:moveTo>
                  <a:pt x="14020" y="5524"/>
                </a:moveTo>
                <a:lnTo>
                  <a:pt x="7912" y="101"/>
                </a:lnTo>
                <a:lnTo>
                  <a:pt x="7759" y="0"/>
                </a:lnTo>
                <a:lnTo>
                  <a:pt x="6337" y="0"/>
                </a:lnTo>
                <a:lnTo>
                  <a:pt x="2743" y="5892"/>
                </a:lnTo>
                <a:lnTo>
                  <a:pt x="304" y="8763"/>
                </a:lnTo>
                <a:lnTo>
                  <a:pt x="304" y="10401"/>
                </a:lnTo>
                <a:lnTo>
                  <a:pt x="76" y="12395"/>
                </a:lnTo>
                <a:lnTo>
                  <a:pt x="25" y="14097"/>
                </a:lnTo>
                <a:lnTo>
                  <a:pt x="9067" y="14097"/>
                </a:lnTo>
                <a:lnTo>
                  <a:pt x="12204" y="10147"/>
                </a:lnTo>
                <a:lnTo>
                  <a:pt x="14020" y="5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986151" y="472531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4432"/>
                </a:lnTo>
                <a:lnTo>
                  <a:pt x="939" y="8712"/>
                </a:lnTo>
                <a:lnTo>
                  <a:pt x="0" y="15036"/>
                </a:lnTo>
                <a:lnTo>
                  <a:pt x="2895" y="17754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643272" y="472531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4432"/>
                </a:lnTo>
                <a:lnTo>
                  <a:pt x="939" y="8712"/>
                </a:lnTo>
                <a:lnTo>
                  <a:pt x="0" y="15036"/>
                </a:lnTo>
                <a:lnTo>
                  <a:pt x="2895" y="17754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498202" y="472531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712"/>
                </a:lnTo>
                <a:lnTo>
                  <a:pt x="0" y="15049"/>
                </a:lnTo>
                <a:lnTo>
                  <a:pt x="2908" y="17754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5212670" y="470822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397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48" y="9321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3381786" y="470534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271788" y="470822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491511" y="468538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15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304979" y="468910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46" y="4038"/>
                </a:lnTo>
                <a:lnTo>
                  <a:pt x="0" y="6261"/>
                </a:lnTo>
                <a:lnTo>
                  <a:pt x="4699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4054040" y="468538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28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3896107" y="4685372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41" y="17767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210027" y="468538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352090" y="4684562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32" y="355"/>
                </a:lnTo>
                <a:lnTo>
                  <a:pt x="3784" y="4190"/>
                </a:lnTo>
                <a:lnTo>
                  <a:pt x="1828" y="8508"/>
                </a:lnTo>
                <a:lnTo>
                  <a:pt x="0" y="13576"/>
                </a:lnTo>
                <a:lnTo>
                  <a:pt x="2806" y="16840"/>
                </a:lnTo>
                <a:lnTo>
                  <a:pt x="4343" y="19151"/>
                </a:lnTo>
                <a:lnTo>
                  <a:pt x="6883" y="16027"/>
                </a:lnTo>
                <a:lnTo>
                  <a:pt x="9817" y="13322"/>
                </a:lnTo>
                <a:lnTo>
                  <a:pt x="12801" y="7721"/>
                </a:lnTo>
                <a:lnTo>
                  <a:pt x="12776" y="2628"/>
                </a:lnTo>
                <a:lnTo>
                  <a:pt x="11290" y="380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4896162" y="466912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53" y="1079"/>
                </a:lnTo>
                <a:lnTo>
                  <a:pt x="2921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537029" y="4664981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4000" y="0"/>
                </a:moveTo>
                <a:lnTo>
                  <a:pt x="2032" y="0"/>
                </a:lnTo>
                <a:lnTo>
                  <a:pt x="1384" y="177"/>
                </a:lnTo>
                <a:lnTo>
                  <a:pt x="25" y="2235"/>
                </a:lnTo>
                <a:lnTo>
                  <a:pt x="0" y="7200"/>
                </a:lnTo>
                <a:lnTo>
                  <a:pt x="5041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04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854271" y="4670174"/>
            <a:ext cx="9525" cy="15240"/>
          </a:xfrm>
          <a:custGeom>
            <a:avLst/>
            <a:gdLst/>
            <a:ahLst/>
            <a:cxnLst/>
            <a:rect l="l" t="t" r="r" b="b"/>
            <a:pathLst>
              <a:path w="9525" h="15239">
                <a:moveTo>
                  <a:pt x="2679" y="0"/>
                </a:moveTo>
                <a:lnTo>
                  <a:pt x="1650" y="2806"/>
                </a:lnTo>
                <a:lnTo>
                  <a:pt x="685" y="5638"/>
                </a:lnTo>
                <a:lnTo>
                  <a:pt x="0" y="10287"/>
                </a:lnTo>
                <a:lnTo>
                  <a:pt x="2908" y="12992"/>
                </a:lnTo>
                <a:lnTo>
                  <a:pt x="4368" y="15201"/>
                </a:lnTo>
                <a:lnTo>
                  <a:pt x="9055" y="2349"/>
                </a:lnTo>
                <a:lnTo>
                  <a:pt x="7861" y="533"/>
                </a:lnTo>
                <a:lnTo>
                  <a:pt x="7315" y="1397"/>
                </a:lnTo>
                <a:lnTo>
                  <a:pt x="6807" y="2006"/>
                </a:lnTo>
                <a:lnTo>
                  <a:pt x="6388" y="2006"/>
                </a:lnTo>
                <a:lnTo>
                  <a:pt x="5029" y="1562"/>
                </a:lnTo>
                <a:lnTo>
                  <a:pt x="3848" y="850"/>
                </a:lnTo>
                <a:lnTo>
                  <a:pt x="26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363330" y="4667719"/>
            <a:ext cx="67310" cy="19050"/>
          </a:xfrm>
          <a:custGeom>
            <a:avLst/>
            <a:gdLst/>
            <a:ahLst/>
            <a:cxnLst/>
            <a:rect l="l" t="t" r="r" b="b"/>
            <a:pathLst>
              <a:path w="67310" h="19050">
                <a:moveTo>
                  <a:pt x="16306" y="7124"/>
                </a:moveTo>
                <a:lnTo>
                  <a:pt x="8369" y="101"/>
                </a:lnTo>
                <a:lnTo>
                  <a:pt x="8216" y="0"/>
                </a:lnTo>
                <a:lnTo>
                  <a:pt x="6807" y="0"/>
                </a:lnTo>
                <a:lnTo>
                  <a:pt x="3200" y="5892"/>
                </a:lnTo>
                <a:lnTo>
                  <a:pt x="762" y="8763"/>
                </a:lnTo>
                <a:lnTo>
                  <a:pt x="762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05" y="18135"/>
                </a:lnTo>
                <a:lnTo>
                  <a:pt x="10883" y="12814"/>
                </a:lnTo>
                <a:lnTo>
                  <a:pt x="16306" y="7124"/>
                </a:lnTo>
                <a:close/>
              </a:path>
              <a:path w="67310" h="19050">
                <a:moveTo>
                  <a:pt x="66713" y="7670"/>
                </a:moveTo>
                <a:lnTo>
                  <a:pt x="63779" y="5461"/>
                </a:lnTo>
                <a:lnTo>
                  <a:pt x="60960" y="2489"/>
                </a:lnTo>
                <a:lnTo>
                  <a:pt x="57861" y="1435"/>
                </a:lnTo>
                <a:lnTo>
                  <a:pt x="56629" y="1409"/>
                </a:lnTo>
                <a:lnTo>
                  <a:pt x="54927" y="5549"/>
                </a:lnTo>
                <a:lnTo>
                  <a:pt x="53517" y="7670"/>
                </a:lnTo>
                <a:lnTo>
                  <a:pt x="62014" y="14782"/>
                </a:lnTo>
                <a:lnTo>
                  <a:pt x="66713" y="76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906693" y="464544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260818" y="4645435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67"/>
                </a:lnTo>
                <a:lnTo>
                  <a:pt x="8737" y="15049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687426" y="462835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099"/>
                </a:lnTo>
                <a:lnTo>
                  <a:pt x="2933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095876" y="462547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15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421022" y="462547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2946593" y="462547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56" y="19977"/>
                </a:lnTo>
                <a:lnTo>
                  <a:pt x="5829" y="17754"/>
                </a:lnTo>
                <a:lnTo>
                  <a:pt x="8724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5636581" y="460550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712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5570640" y="460550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15" y="8712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473775" y="4616148"/>
            <a:ext cx="7620" cy="9525"/>
          </a:xfrm>
          <a:custGeom>
            <a:avLst/>
            <a:gdLst/>
            <a:ahLst/>
            <a:cxnLst/>
            <a:rect l="l" t="t" r="r" b="b"/>
            <a:pathLst>
              <a:path w="7620" h="9525">
                <a:moveTo>
                  <a:pt x="812" y="0"/>
                </a:moveTo>
                <a:lnTo>
                  <a:pt x="0" y="2222"/>
                </a:lnTo>
                <a:lnTo>
                  <a:pt x="4699" y="9321"/>
                </a:lnTo>
                <a:lnTo>
                  <a:pt x="5524" y="6807"/>
                </a:lnTo>
                <a:lnTo>
                  <a:pt x="6527" y="4343"/>
                </a:lnTo>
                <a:lnTo>
                  <a:pt x="7353" y="1816"/>
                </a:lnTo>
                <a:lnTo>
                  <a:pt x="5092" y="1346"/>
                </a:lnTo>
                <a:lnTo>
                  <a:pt x="2908" y="749"/>
                </a:lnTo>
                <a:lnTo>
                  <a:pt x="8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4671967" y="4589259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78" y="0"/>
                </a:lnTo>
                <a:lnTo>
                  <a:pt x="5753" y="1066"/>
                </a:lnTo>
                <a:lnTo>
                  <a:pt x="2921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48" y="8483"/>
                </a:lnTo>
                <a:lnTo>
                  <a:pt x="13195" y="6273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5700609" y="4554631"/>
            <a:ext cx="5080" cy="7620"/>
          </a:xfrm>
          <a:custGeom>
            <a:avLst/>
            <a:gdLst/>
            <a:ahLst/>
            <a:cxnLst/>
            <a:rect l="l" t="t" r="r" b="b"/>
            <a:pathLst>
              <a:path w="5079" h="7620">
                <a:moveTo>
                  <a:pt x="1142" y="0"/>
                </a:moveTo>
                <a:lnTo>
                  <a:pt x="0" y="965"/>
                </a:lnTo>
                <a:lnTo>
                  <a:pt x="1409" y="3098"/>
                </a:lnTo>
                <a:lnTo>
                  <a:pt x="3111" y="7226"/>
                </a:lnTo>
                <a:lnTo>
                  <a:pt x="4216" y="7226"/>
                </a:lnTo>
                <a:lnTo>
                  <a:pt x="4711" y="7073"/>
                </a:lnTo>
                <a:lnTo>
                  <a:pt x="11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405940" y="4549322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28" y="0"/>
                </a:lnTo>
                <a:lnTo>
                  <a:pt x="5753" y="1079"/>
                </a:lnTo>
                <a:lnTo>
                  <a:pt x="2921" y="4038"/>
                </a:lnTo>
                <a:lnTo>
                  <a:pt x="0" y="6273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48" y="8483"/>
                </a:lnTo>
                <a:lnTo>
                  <a:pt x="13182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2260818" y="450567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36"/>
                </a:lnTo>
                <a:lnTo>
                  <a:pt x="2908" y="17741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720122" y="440583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3405925" y="438874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9" y="0"/>
                </a:moveTo>
                <a:lnTo>
                  <a:pt x="0" y="7111"/>
                </a:lnTo>
                <a:lnTo>
                  <a:pt x="2933" y="9334"/>
                </a:lnTo>
                <a:lnTo>
                  <a:pt x="5765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326760" y="436590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928905" y="436962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28" y="0"/>
                </a:lnTo>
                <a:lnTo>
                  <a:pt x="5740" y="1054"/>
                </a:lnTo>
                <a:lnTo>
                  <a:pt x="2920" y="4038"/>
                </a:lnTo>
                <a:lnTo>
                  <a:pt x="0" y="6248"/>
                </a:lnTo>
                <a:lnTo>
                  <a:pt x="1409" y="8394"/>
                </a:lnTo>
                <a:lnTo>
                  <a:pt x="3098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82" y="6248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933449" y="434880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099"/>
                </a:lnTo>
                <a:lnTo>
                  <a:pt x="2933" y="9334"/>
                </a:lnTo>
                <a:lnTo>
                  <a:pt x="5740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999021" y="434593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99" y="19951"/>
                </a:lnTo>
                <a:lnTo>
                  <a:pt x="6172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59" y="4445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4805748" y="432596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712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3566414" y="43259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3394976" y="43259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5450043" y="430887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293"/>
                </a:lnTo>
                <a:lnTo>
                  <a:pt x="10261" y="9334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3907073" y="430971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40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85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001666" y="428974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82" y="6273"/>
                </a:lnTo>
                <a:lnTo>
                  <a:pt x="10248" y="4051"/>
                </a:lnTo>
                <a:lnTo>
                  <a:pt x="7429" y="1079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3616942" y="428892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099"/>
                </a:lnTo>
                <a:lnTo>
                  <a:pt x="2933" y="9309"/>
                </a:lnTo>
                <a:lnTo>
                  <a:pt x="5753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72" y="9232"/>
                </a:lnTo>
                <a:lnTo>
                  <a:pt x="13182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5755587" y="426606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52" y="8699"/>
                </a:lnTo>
                <a:lnTo>
                  <a:pt x="0" y="15049"/>
                </a:lnTo>
                <a:lnTo>
                  <a:pt x="2908" y="17741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4001297" y="426606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3697963" y="426606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2906693" y="426606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72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3144076" y="42460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72" y="17741"/>
                </a:lnTo>
                <a:lnTo>
                  <a:pt x="9067" y="15049"/>
                </a:lnTo>
                <a:lnTo>
                  <a:pt x="8128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2326760" y="42460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063000" y="42460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67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5792934" y="4229850"/>
            <a:ext cx="8890" cy="10795"/>
          </a:xfrm>
          <a:custGeom>
            <a:avLst/>
            <a:gdLst/>
            <a:ahLst/>
            <a:cxnLst/>
            <a:rect l="l" t="t" r="r" b="b"/>
            <a:pathLst>
              <a:path w="8889" h="10795">
                <a:moveTo>
                  <a:pt x="4241" y="0"/>
                </a:moveTo>
                <a:lnTo>
                  <a:pt x="3098" y="0"/>
                </a:lnTo>
                <a:lnTo>
                  <a:pt x="1409" y="4127"/>
                </a:lnTo>
                <a:lnTo>
                  <a:pt x="0" y="6273"/>
                </a:lnTo>
                <a:lnTo>
                  <a:pt x="4991" y="10439"/>
                </a:lnTo>
                <a:lnTo>
                  <a:pt x="8864" y="2743"/>
                </a:lnTo>
                <a:lnTo>
                  <a:pt x="7391" y="1574"/>
                </a:lnTo>
                <a:lnTo>
                  <a:pt x="5892" y="546"/>
                </a:lnTo>
                <a:lnTo>
                  <a:pt x="42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392741" y="4229010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4" h="13970">
                <a:moveTo>
                  <a:pt x="13195" y="7112"/>
                </a:moveTo>
                <a:lnTo>
                  <a:pt x="4699" y="0"/>
                </a:lnTo>
                <a:lnTo>
                  <a:pt x="0" y="7112"/>
                </a:lnTo>
                <a:lnTo>
                  <a:pt x="2933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95" y="7112"/>
                </a:lnTo>
                <a:close/>
              </a:path>
              <a:path w="40004" h="13970">
                <a:moveTo>
                  <a:pt x="39560" y="7112"/>
                </a:moveTo>
                <a:lnTo>
                  <a:pt x="34861" y="0"/>
                </a:lnTo>
                <a:lnTo>
                  <a:pt x="26377" y="7112"/>
                </a:lnTo>
                <a:lnTo>
                  <a:pt x="27787" y="9232"/>
                </a:lnTo>
                <a:lnTo>
                  <a:pt x="29489" y="13373"/>
                </a:lnTo>
                <a:lnTo>
                  <a:pt x="30581" y="13373"/>
                </a:lnTo>
                <a:lnTo>
                  <a:pt x="33820" y="12306"/>
                </a:lnTo>
                <a:lnTo>
                  <a:pt x="36639" y="9321"/>
                </a:lnTo>
                <a:lnTo>
                  <a:pt x="39560" y="7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1654185" y="418618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5594332" y="414583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987" y="0"/>
                </a:moveTo>
                <a:lnTo>
                  <a:pt x="2032" y="0"/>
                </a:lnTo>
                <a:lnTo>
                  <a:pt x="1384" y="165"/>
                </a:lnTo>
                <a:lnTo>
                  <a:pt x="12" y="2235"/>
                </a:lnTo>
                <a:lnTo>
                  <a:pt x="0" y="7200"/>
                </a:lnTo>
                <a:lnTo>
                  <a:pt x="2311" y="12141"/>
                </a:lnTo>
                <a:lnTo>
                  <a:pt x="3048" y="13512"/>
                </a:lnTo>
                <a:lnTo>
                  <a:pt x="11976" y="12954"/>
                </a:lnTo>
                <a:lnTo>
                  <a:pt x="12115" y="12636"/>
                </a:lnTo>
                <a:lnTo>
                  <a:pt x="13004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5412384" y="412629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19"/>
                </a:lnTo>
                <a:lnTo>
                  <a:pt x="8128" y="11252"/>
                </a:lnTo>
                <a:lnTo>
                  <a:pt x="9055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1667769" y="4086688"/>
            <a:ext cx="8890" cy="19685"/>
          </a:xfrm>
          <a:custGeom>
            <a:avLst/>
            <a:gdLst/>
            <a:ahLst/>
            <a:cxnLst/>
            <a:rect l="l" t="t" r="r" b="b"/>
            <a:pathLst>
              <a:path w="8889" h="19685">
                <a:moveTo>
                  <a:pt x="4089" y="0"/>
                </a:moveTo>
                <a:lnTo>
                  <a:pt x="0" y="8737"/>
                </a:lnTo>
                <a:lnTo>
                  <a:pt x="3975" y="19634"/>
                </a:lnTo>
                <a:lnTo>
                  <a:pt x="5435" y="17424"/>
                </a:lnTo>
                <a:lnTo>
                  <a:pt x="8331" y="14719"/>
                </a:lnTo>
                <a:lnTo>
                  <a:pt x="7416" y="8483"/>
                </a:lnTo>
                <a:lnTo>
                  <a:pt x="5537" y="4317"/>
                </a:lnTo>
                <a:lnTo>
                  <a:pt x="40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1745462" y="4025645"/>
            <a:ext cx="76200" cy="57150"/>
          </a:xfrm>
          <a:custGeom>
            <a:avLst/>
            <a:gdLst/>
            <a:ahLst/>
            <a:cxnLst/>
            <a:rect l="l" t="t" r="r" b="b"/>
            <a:pathLst>
              <a:path w="76200" h="57150">
                <a:moveTo>
                  <a:pt x="12788" y="7721"/>
                </a:moveTo>
                <a:lnTo>
                  <a:pt x="12763" y="2628"/>
                </a:lnTo>
                <a:lnTo>
                  <a:pt x="11277" y="393"/>
                </a:lnTo>
                <a:lnTo>
                  <a:pt x="10147" y="0"/>
                </a:lnTo>
                <a:lnTo>
                  <a:pt x="7924" y="0"/>
                </a:lnTo>
                <a:lnTo>
                  <a:pt x="6819" y="355"/>
                </a:lnTo>
                <a:lnTo>
                  <a:pt x="3771" y="4203"/>
                </a:lnTo>
                <a:lnTo>
                  <a:pt x="1816" y="8509"/>
                </a:lnTo>
                <a:lnTo>
                  <a:pt x="0" y="13576"/>
                </a:lnTo>
                <a:lnTo>
                  <a:pt x="2806" y="16852"/>
                </a:lnTo>
                <a:lnTo>
                  <a:pt x="4330" y="19151"/>
                </a:lnTo>
                <a:lnTo>
                  <a:pt x="6870" y="16027"/>
                </a:lnTo>
                <a:lnTo>
                  <a:pt x="9804" y="13335"/>
                </a:lnTo>
                <a:lnTo>
                  <a:pt x="12788" y="7721"/>
                </a:lnTo>
                <a:close/>
              </a:path>
              <a:path w="76200" h="57150">
                <a:moveTo>
                  <a:pt x="25184" y="50723"/>
                </a:moveTo>
                <a:lnTo>
                  <a:pt x="16687" y="43624"/>
                </a:lnTo>
                <a:lnTo>
                  <a:pt x="12001" y="50723"/>
                </a:lnTo>
                <a:lnTo>
                  <a:pt x="14922" y="52959"/>
                </a:lnTo>
                <a:lnTo>
                  <a:pt x="17741" y="55930"/>
                </a:lnTo>
                <a:lnTo>
                  <a:pt x="20853" y="56972"/>
                </a:lnTo>
                <a:lnTo>
                  <a:pt x="20980" y="56997"/>
                </a:lnTo>
                <a:lnTo>
                  <a:pt x="22072" y="56997"/>
                </a:lnTo>
                <a:lnTo>
                  <a:pt x="23774" y="52870"/>
                </a:lnTo>
                <a:lnTo>
                  <a:pt x="25184" y="50723"/>
                </a:lnTo>
                <a:close/>
              </a:path>
              <a:path w="76200" h="57150">
                <a:moveTo>
                  <a:pt x="75704" y="15862"/>
                </a:moveTo>
                <a:lnTo>
                  <a:pt x="74764" y="9512"/>
                </a:lnTo>
                <a:lnTo>
                  <a:pt x="72796" y="5245"/>
                </a:lnTo>
                <a:lnTo>
                  <a:pt x="71335" y="812"/>
                </a:lnTo>
                <a:lnTo>
                  <a:pt x="66636" y="7924"/>
                </a:lnTo>
                <a:lnTo>
                  <a:pt x="71335" y="20777"/>
                </a:lnTo>
                <a:lnTo>
                  <a:pt x="72796" y="18554"/>
                </a:lnTo>
                <a:lnTo>
                  <a:pt x="75704" y="158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5265417" y="401021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99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1756694" y="4008799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04" y="0"/>
                </a:moveTo>
                <a:lnTo>
                  <a:pt x="6794" y="0"/>
                </a:lnTo>
                <a:lnTo>
                  <a:pt x="3187" y="5880"/>
                </a:lnTo>
                <a:lnTo>
                  <a:pt x="774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85" y="18084"/>
                </a:lnTo>
                <a:lnTo>
                  <a:pt x="2590" y="18465"/>
                </a:lnTo>
                <a:lnTo>
                  <a:pt x="3721" y="18465"/>
                </a:lnTo>
                <a:lnTo>
                  <a:pt x="4800" y="18465"/>
                </a:lnTo>
                <a:lnTo>
                  <a:pt x="5905" y="18122"/>
                </a:lnTo>
                <a:lnTo>
                  <a:pt x="10883" y="12814"/>
                </a:lnTo>
                <a:lnTo>
                  <a:pt x="16294" y="7112"/>
                </a:lnTo>
                <a:lnTo>
                  <a:pt x="8293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1416801" y="3986524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6627055" y="3966556"/>
            <a:ext cx="8255" cy="11430"/>
          </a:xfrm>
          <a:custGeom>
            <a:avLst/>
            <a:gdLst/>
            <a:ahLst/>
            <a:cxnLst/>
            <a:rect l="l" t="t" r="r" b="b"/>
            <a:pathLst>
              <a:path w="8254" h="11429">
                <a:moveTo>
                  <a:pt x="3302" y="0"/>
                </a:moveTo>
                <a:lnTo>
                  <a:pt x="2235" y="3213"/>
                </a:lnTo>
                <a:lnTo>
                  <a:pt x="914" y="6337"/>
                </a:lnTo>
                <a:lnTo>
                  <a:pt x="0" y="9601"/>
                </a:lnTo>
                <a:lnTo>
                  <a:pt x="2171" y="10096"/>
                </a:lnTo>
                <a:lnTo>
                  <a:pt x="4356" y="10566"/>
                </a:lnTo>
                <a:lnTo>
                  <a:pt x="6565" y="11010"/>
                </a:lnTo>
                <a:lnTo>
                  <a:pt x="7988" y="7099"/>
                </a:lnTo>
                <a:lnTo>
                  <a:pt x="3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808018" y="396655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49"/>
                </a:lnTo>
                <a:lnTo>
                  <a:pt x="8115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188515" y="396655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712"/>
                </a:lnTo>
                <a:lnTo>
                  <a:pt x="0" y="15036"/>
                </a:lnTo>
                <a:lnTo>
                  <a:pt x="2908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4091711" y="3970273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4279" y="0"/>
                </a:moveTo>
                <a:lnTo>
                  <a:pt x="3111" y="0"/>
                </a:lnTo>
                <a:lnTo>
                  <a:pt x="1397" y="4127"/>
                </a:lnTo>
                <a:lnTo>
                  <a:pt x="0" y="6261"/>
                </a:lnTo>
                <a:lnTo>
                  <a:pt x="7620" y="12636"/>
                </a:lnTo>
                <a:lnTo>
                  <a:pt x="9017" y="12573"/>
                </a:lnTo>
                <a:lnTo>
                  <a:pt x="13182" y="6261"/>
                </a:lnTo>
                <a:lnTo>
                  <a:pt x="10248" y="4051"/>
                </a:lnTo>
                <a:lnTo>
                  <a:pt x="7429" y="1066"/>
                </a:lnTo>
                <a:lnTo>
                  <a:pt x="4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801193" y="39465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19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076192" y="39465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1429661" y="3951291"/>
            <a:ext cx="9525" cy="15875"/>
          </a:xfrm>
          <a:custGeom>
            <a:avLst/>
            <a:gdLst/>
            <a:ahLst/>
            <a:cxnLst/>
            <a:rect l="l" t="t" r="r" b="b"/>
            <a:pathLst>
              <a:path w="9525" h="15875">
                <a:moveTo>
                  <a:pt x="1587" y="0"/>
                </a:moveTo>
                <a:lnTo>
                  <a:pt x="0" y="2400"/>
                </a:lnTo>
                <a:lnTo>
                  <a:pt x="4699" y="15265"/>
                </a:lnTo>
                <a:lnTo>
                  <a:pt x="6159" y="13042"/>
                </a:lnTo>
                <a:lnTo>
                  <a:pt x="9067" y="10350"/>
                </a:lnTo>
                <a:lnTo>
                  <a:pt x="8585" y="7099"/>
                </a:lnTo>
                <a:lnTo>
                  <a:pt x="8204" y="5537"/>
                </a:lnTo>
                <a:lnTo>
                  <a:pt x="7734" y="4013"/>
                </a:lnTo>
                <a:lnTo>
                  <a:pt x="3416" y="1333"/>
                </a:lnTo>
                <a:lnTo>
                  <a:pt x="15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6071058" y="3925806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59" y="0"/>
                </a:moveTo>
                <a:lnTo>
                  <a:pt x="8483" y="12"/>
                </a:lnTo>
                <a:lnTo>
                  <a:pt x="8229" y="63"/>
                </a:lnTo>
                <a:lnTo>
                  <a:pt x="9740" y="4203"/>
                </a:lnTo>
                <a:lnTo>
                  <a:pt x="5029" y="11302"/>
                </a:lnTo>
                <a:lnTo>
                  <a:pt x="4457" y="9524"/>
                </a:lnTo>
                <a:lnTo>
                  <a:pt x="3784" y="7785"/>
                </a:lnTo>
                <a:lnTo>
                  <a:pt x="3162" y="6019"/>
                </a:lnTo>
                <a:lnTo>
                  <a:pt x="2070" y="8166"/>
                </a:lnTo>
                <a:lnTo>
                  <a:pt x="1104" y="10490"/>
                </a:lnTo>
                <a:lnTo>
                  <a:pt x="0" y="13563"/>
                </a:lnTo>
                <a:lnTo>
                  <a:pt x="2806" y="16840"/>
                </a:lnTo>
                <a:lnTo>
                  <a:pt x="4343" y="19151"/>
                </a:lnTo>
                <a:lnTo>
                  <a:pt x="6883" y="16014"/>
                </a:lnTo>
                <a:lnTo>
                  <a:pt x="9817" y="13322"/>
                </a:lnTo>
                <a:lnTo>
                  <a:pt x="12801" y="7721"/>
                </a:lnTo>
                <a:lnTo>
                  <a:pt x="12776" y="2616"/>
                </a:lnTo>
                <a:lnTo>
                  <a:pt x="11290" y="380"/>
                </a:lnTo>
                <a:lnTo>
                  <a:pt x="101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3909301" y="392662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930394" y="3926193"/>
            <a:ext cx="12700" cy="14604"/>
          </a:xfrm>
          <a:custGeom>
            <a:avLst/>
            <a:gdLst/>
            <a:ahLst/>
            <a:cxnLst/>
            <a:rect l="l" t="t" r="r" b="b"/>
            <a:pathLst>
              <a:path w="12700" h="14604">
                <a:moveTo>
                  <a:pt x="3987" y="0"/>
                </a:moveTo>
                <a:lnTo>
                  <a:pt x="2032" y="0"/>
                </a:lnTo>
                <a:lnTo>
                  <a:pt x="1384" y="165"/>
                </a:lnTo>
                <a:lnTo>
                  <a:pt x="12" y="2235"/>
                </a:lnTo>
                <a:lnTo>
                  <a:pt x="0" y="7200"/>
                </a:lnTo>
                <a:lnTo>
                  <a:pt x="2628" y="12839"/>
                </a:lnTo>
                <a:lnTo>
                  <a:pt x="3556" y="14414"/>
                </a:lnTo>
                <a:lnTo>
                  <a:pt x="6464" y="13195"/>
                </a:lnTo>
                <a:lnTo>
                  <a:pt x="12280" y="10693"/>
                </a:lnTo>
                <a:lnTo>
                  <a:pt x="11531" y="8254"/>
                </a:lnTo>
                <a:lnTo>
                  <a:pt x="8331" y="3657"/>
                </a:lnTo>
                <a:lnTo>
                  <a:pt x="6667" y="419"/>
                </a:lnTo>
                <a:lnTo>
                  <a:pt x="5461" y="419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535544" y="3929508"/>
            <a:ext cx="10160" cy="8255"/>
          </a:xfrm>
          <a:custGeom>
            <a:avLst/>
            <a:gdLst/>
            <a:ahLst/>
            <a:cxnLst/>
            <a:rect l="l" t="t" r="r" b="b"/>
            <a:pathLst>
              <a:path w="10160" h="8254">
                <a:moveTo>
                  <a:pt x="4686" y="0"/>
                </a:moveTo>
                <a:lnTo>
                  <a:pt x="0" y="7099"/>
                </a:lnTo>
                <a:lnTo>
                  <a:pt x="482" y="7467"/>
                </a:lnTo>
                <a:lnTo>
                  <a:pt x="1447" y="8254"/>
                </a:lnTo>
                <a:lnTo>
                  <a:pt x="4267" y="6972"/>
                </a:lnTo>
                <a:lnTo>
                  <a:pt x="7073" y="5664"/>
                </a:lnTo>
                <a:lnTo>
                  <a:pt x="9867" y="4330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746694" y="3929189"/>
            <a:ext cx="8890" cy="17780"/>
          </a:xfrm>
          <a:custGeom>
            <a:avLst/>
            <a:gdLst/>
            <a:ahLst/>
            <a:cxnLst/>
            <a:rect l="l" t="t" r="r" b="b"/>
            <a:pathLst>
              <a:path w="8889" h="17779">
                <a:moveTo>
                  <a:pt x="6146" y="0"/>
                </a:moveTo>
                <a:lnTo>
                  <a:pt x="0" y="11074"/>
                </a:lnTo>
                <a:lnTo>
                  <a:pt x="4178" y="17399"/>
                </a:lnTo>
                <a:lnTo>
                  <a:pt x="5638" y="12954"/>
                </a:lnTo>
                <a:lnTo>
                  <a:pt x="7594" y="8686"/>
                </a:lnTo>
                <a:lnTo>
                  <a:pt x="8445" y="2959"/>
                </a:lnTo>
                <a:lnTo>
                  <a:pt x="7340" y="1498"/>
                </a:lnTo>
                <a:lnTo>
                  <a:pt x="61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203575" y="393033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71" y="0"/>
                </a:moveTo>
                <a:lnTo>
                  <a:pt x="8928" y="0"/>
                </a:lnTo>
                <a:lnTo>
                  <a:pt x="5740" y="1066"/>
                </a:lnTo>
                <a:lnTo>
                  <a:pt x="2920" y="4038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6082289" y="3908953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807" y="0"/>
                </a:lnTo>
                <a:lnTo>
                  <a:pt x="3213" y="5880"/>
                </a:lnTo>
                <a:lnTo>
                  <a:pt x="774" y="8762"/>
                </a:lnTo>
                <a:lnTo>
                  <a:pt x="774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18" y="18135"/>
                </a:lnTo>
                <a:lnTo>
                  <a:pt x="10883" y="12814"/>
                </a:lnTo>
                <a:lnTo>
                  <a:pt x="16306" y="7124"/>
                </a:lnTo>
                <a:lnTo>
                  <a:pt x="8369" y="88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5977562" y="390952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83" y="0"/>
                </a:moveTo>
                <a:lnTo>
                  <a:pt x="0" y="7099"/>
                </a:lnTo>
                <a:lnTo>
                  <a:pt x="1397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306"/>
                </a:lnTo>
                <a:lnTo>
                  <a:pt x="10248" y="9321"/>
                </a:lnTo>
                <a:lnTo>
                  <a:pt x="13195" y="7099"/>
                </a:lnTo>
                <a:lnTo>
                  <a:pt x="84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953001" y="390952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6610578" y="3889565"/>
            <a:ext cx="66040" cy="14604"/>
          </a:xfrm>
          <a:custGeom>
            <a:avLst/>
            <a:gdLst/>
            <a:ahLst/>
            <a:cxnLst/>
            <a:rect l="l" t="t" r="r" b="b"/>
            <a:pathLst>
              <a:path w="66040" h="14604">
                <a:moveTo>
                  <a:pt x="13182" y="7099"/>
                </a:moveTo>
                <a:lnTo>
                  <a:pt x="4699" y="0"/>
                </a:lnTo>
                <a:lnTo>
                  <a:pt x="0" y="7112"/>
                </a:lnTo>
                <a:lnTo>
                  <a:pt x="2933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099"/>
                </a:lnTo>
                <a:close/>
              </a:path>
              <a:path w="66040" h="14604">
                <a:moveTo>
                  <a:pt x="65925" y="7112"/>
                </a:moveTo>
                <a:lnTo>
                  <a:pt x="63004" y="4889"/>
                </a:lnTo>
                <a:lnTo>
                  <a:pt x="60172" y="1905"/>
                </a:lnTo>
                <a:lnTo>
                  <a:pt x="57073" y="863"/>
                </a:lnTo>
                <a:lnTo>
                  <a:pt x="55854" y="838"/>
                </a:lnTo>
                <a:lnTo>
                  <a:pt x="54152" y="4978"/>
                </a:lnTo>
                <a:lnTo>
                  <a:pt x="52743" y="7099"/>
                </a:lnTo>
                <a:lnTo>
                  <a:pt x="61239" y="14211"/>
                </a:lnTo>
                <a:lnTo>
                  <a:pt x="65925" y="7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7351324" y="3866718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4800" y="19316"/>
                </a:lnTo>
                <a:lnTo>
                  <a:pt x="6502" y="16179"/>
                </a:lnTo>
                <a:lnTo>
                  <a:pt x="8648" y="1173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3880703" y="387043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396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73"/>
                </a:lnTo>
                <a:lnTo>
                  <a:pt x="10248" y="4051"/>
                </a:lnTo>
                <a:lnTo>
                  <a:pt x="7429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891612" y="386959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508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099"/>
                </a:lnTo>
                <a:lnTo>
                  <a:pt x="8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722396" y="386671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09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77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7204031" y="385047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71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81"/>
                </a:lnTo>
                <a:lnTo>
                  <a:pt x="3098" y="12522"/>
                </a:lnTo>
                <a:lnTo>
                  <a:pt x="4203" y="12522"/>
                </a:lnTo>
                <a:lnTo>
                  <a:pt x="7429" y="11455"/>
                </a:lnTo>
                <a:lnTo>
                  <a:pt x="10248" y="8470"/>
                </a:lnTo>
                <a:lnTo>
                  <a:pt x="13195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6586424" y="384674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77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6003163" y="3846321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75" y="0"/>
                </a:moveTo>
                <a:lnTo>
                  <a:pt x="2006" y="0"/>
                </a:lnTo>
                <a:lnTo>
                  <a:pt x="1358" y="177"/>
                </a:lnTo>
                <a:lnTo>
                  <a:pt x="0" y="2235"/>
                </a:lnTo>
                <a:lnTo>
                  <a:pt x="0" y="7200"/>
                </a:lnTo>
                <a:lnTo>
                  <a:pt x="5029" y="18072"/>
                </a:lnTo>
                <a:lnTo>
                  <a:pt x="7556" y="18072"/>
                </a:lnTo>
                <a:lnTo>
                  <a:pt x="9055" y="18072"/>
                </a:lnTo>
                <a:lnTo>
                  <a:pt x="10655" y="16395"/>
                </a:lnTo>
                <a:lnTo>
                  <a:pt x="12992" y="10337"/>
                </a:lnTo>
                <a:lnTo>
                  <a:pt x="8686" y="4368"/>
                </a:lnTo>
                <a:lnTo>
                  <a:pt x="6654" y="431"/>
                </a:lnTo>
                <a:lnTo>
                  <a:pt x="5461" y="431"/>
                </a:lnTo>
                <a:lnTo>
                  <a:pt x="3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3998606" y="3846320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87" y="0"/>
                </a:moveTo>
                <a:lnTo>
                  <a:pt x="2032" y="0"/>
                </a:lnTo>
                <a:lnTo>
                  <a:pt x="1384" y="177"/>
                </a:lnTo>
                <a:lnTo>
                  <a:pt x="25" y="2235"/>
                </a:lnTo>
                <a:lnTo>
                  <a:pt x="0" y="7200"/>
                </a:lnTo>
                <a:lnTo>
                  <a:pt x="5054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04" y="10337"/>
                </a:lnTo>
                <a:lnTo>
                  <a:pt x="8686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656508" y="38504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89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85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3078462" y="3846747"/>
            <a:ext cx="8255" cy="15240"/>
          </a:xfrm>
          <a:custGeom>
            <a:avLst/>
            <a:gdLst/>
            <a:ahLst/>
            <a:cxnLst/>
            <a:rect l="l" t="t" r="r" b="b"/>
            <a:pathLst>
              <a:path w="8255" h="15239">
                <a:moveTo>
                  <a:pt x="4381" y="0"/>
                </a:moveTo>
                <a:lnTo>
                  <a:pt x="2908" y="2222"/>
                </a:lnTo>
                <a:lnTo>
                  <a:pt x="0" y="4927"/>
                </a:lnTo>
                <a:lnTo>
                  <a:pt x="660" y="9372"/>
                </a:lnTo>
                <a:lnTo>
                  <a:pt x="1536" y="12026"/>
                </a:lnTo>
                <a:lnTo>
                  <a:pt x="2476" y="14655"/>
                </a:lnTo>
                <a:lnTo>
                  <a:pt x="8013" y="10921"/>
                </a:lnTo>
                <a:lnTo>
                  <a:pt x="7111" y="7175"/>
                </a:lnTo>
                <a:lnTo>
                  <a:pt x="5575" y="3644"/>
                </a:lnTo>
                <a:lnTo>
                  <a:pt x="43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3012197" y="384675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19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09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955283" y="38504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30" y="12"/>
                </a:moveTo>
                <a:lnTo>
                  <a:pt x="3098" y="0"/>
                </a:lnTo>
                <a:lnTo>
                  <a:pt x="1397" y="4127"/>
                </a:lnTo>
                <a:lnTo>
                  <a:pt x="0" y="6261"/>
                </a:lnTo>
                <a:lnTo>
                  <a:pt x="8483" y="13360"/>
                </a:lnTo>
                <a:lnTo>
                  <a:pt x="13182" y="6261"/>
                </a:lnTo>
                <a:lnTo>
                  <a:pt x="10248" y="4038"/>
                </a:lnTo>
                <a:lnTo>
                  <a:pt x="7429" y="1066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755183" y="38504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343" y="12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95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795203" y="382965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40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6638849" y="382678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5939904" y="3826789"/>
            <a:ext cx="65405" cy="20955"/>
          </a:xfrm>
          <a:custGeom>
            <a:avLst/>
            <a:gdLst/>
            <a:ahLst/>
            <a:cxnLst/>
            <a:rect l="l" t="t" r="r" b="b"/>
            <a:pathLst>
              <a:path w="65404" h="20954">
                <a:moveTo>
                  <a:pt x="9055" y="4914"/>
                </a:moveTo>
                <a:lnTo>
                  <a:pt x="6146" y="2222"/>
                </a:lnTo>
                <a:lnTo>
                  <a:pt x="4686" y="0"/>
                </a:ln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02" y="11252"/>
                </a:lnTo>
                <a:lnTo>
                  <a:pt x="9055" y="4914"/>
                </a:lnTo>
                <a:close/>
              </a:path>
              <a:path w="65404" h="20954">
                <a:moveTo>
                  <a:pt x="64820" y="13017"/>
                </a:moveTo>
                <a:lnTo>
                  <a:pt x="61798" y="7518"/>
                </a:lnTo>
                <a:lnTo>
                  <a:pt x="58953" y="4546"/>
                </a:lnTo>
                <a:lnTo>
                  <a:pt x="56083" y="2184"/>
                </a:lnTo>
                <a:lnTo>
                  <a:pt x="55397" y="2159"/>
                </a:lnTo>
                <a:lnTo>
                  <a:pt x="53365" y="6134"/>
                </a:lnTo>
                <a:lnTo>
                  <a:pt x="51904" y="8343"/>
                </a:lnTo>
                <a:lnTo>
                  <a:pt x="53975" y="12204"/>
                </a:lnTo>
                <a:lnTo>
                  <a:pt x="55753" y="16649"/>
                </a:lnTo>
                <a:lnTo>
                  <a:pt x="58851" y="20421"/>
                </a:lnTo>
                <a:lnTo>
                  <a:pt x="59956" y="20777"/>
                </a:lnTo>
                <a:lnTo>
                  <a:pt x="61048" y="20777"/>
                </a:lnTo>
                <a:lnTo>
                  <a:pt x="62179" y="20777"/>
                </a:lnTo>
                <a:lnTo>
                  <a:pt x="63309" y="20396"/>
                </a:lnTo>
                <a:lnTo>
                  <a:pt x="64795" y="18161"/>
                </a:lnTo>
                <a:lnTo>
                  <a:pt x="64820" y="130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5304979" y="383050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46" y="4038"/>
                </a:lnTo>
                <a:lnTo>
                  <a:pt x="0" y="6261"/>
                </a:lnTo>
                <a:lnTo>
                  <a:pt x="1460" y="8483"/>
                </a:lnTo>
                <a:lnTo>
                  <a:pt x="2946" y="10693"/>
                </a:lnTo>
                <a:lnTo>
                  <a:pt x="4699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3987263" y="3828958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65" y="12"/>
                </a:moveTo>
                <a:lnTo>
                  <a:pt x="3492" y="0"/>
                </a:lnTo>
                <a:lnTo>
                  <a:pt x="1473" y="3962"/>
                </a:lnTo>
                <a:lnTo>
                  <a:pt x="0" y="6172"/>
                </a:lnTo>
                <a:lnTo>
                  <a:pt x="2082" y="10032"/>
                </a:lnTo>
                <a:lnTo>
                  <a:pt x="3860" y="14477"/>
                </a:lnTo>
                <a:lnTo>
                  <a:pt x="6959" y="18249"/>
                </a:lnTo>
                <a:lnTo>
                  <a:pt x="8064" y="18605"/>
                </a:lnTo>
                <a:lnTo>
                  <a:pt x="9156" y="18605"/>
                </a:lnTo>
                <a:lnTo>
                  <a:pt x="10287" y="18605"/>
                </a:lnTo>
                <a:lnTo>
                  <a:pt x="11404" y="18224"/>
                </a:lnTo>
                <a:lnTo>
                  <a:pt x="12890" y="15989"/>
                </a:lnTo>
                <a:lnTo>
                  <a:pt x="12928" y="10845"/>
                </a:lnTo>
                <a:lnTo>
                  <a:pt x="9880" y="5346"/>
                </a:lnTo>
                <a:lnTo>
                  <a:pt x="7048" y="2374"/>
                </a:lnTo>
                <a:lnTo>
                  <a:pt x="4165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3632356" y="382678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221309" y="3830508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5" h="12064">
                <a:moveTo>
                  <a:pt x="10071" y="0"/>
                </a:moveTo>
                <a:lnTo>
                  <a:pt x="8890" y="0"/>
                </a:lnTo>
                <a:lnTo>
                  <a:pt x="5740" y="1054"/>
                </a:lnTo>
                <a:lnTo>
                  <a:pt x="2921" y="4038"/>
                </a:lnTo>
                <a:lnTo>
                  <a:pt x="0" y="6248"/>
                </a:lnTo>
                <a:lnTo>
                  <a:pt x="977" y="7734"/>
                </a:lnTo>
                <a:lnTo>
                  <a:pt x="2095" y="10185"/>
                </a:lnTo>
                <a:lnTo>
                  <a:pt x="3060" y="11544"/>
                </a:lnTo>
                <a:lnTo>
                  <a:pt x="4318" y="9639"/>
                </a:lnTo>
                <a:lnTo>
                  <a:pt x="6502" y="11468"/>
                </a:lnTo>
                <a:lnTo>
                  <a:pt x="8788" y="10083"/>
                </a:lnTo>
                <a:lnTo>
                  <a:pt x="10947" y="795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480519" y="382965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3302327" y="380681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550954" y="380681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755190" y="380970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8496" y="0"/>
                </a:moveTo>
                <a:lnTo>
                  <a:pt x="0" y="7099"/>
                </a:lnTo>
                <a:lnTo>
                  <a:pt x="1397" y="9232"/>
                </a:lnTo>
                <a:lnTo>
                  <a:pt x="3111" y="13360"/>
                </a:lnTo>
                <a:lnTo>
                  <a:pt x="4203" y="13360"/>
                </a:lnTo>
                <a:lnTo>
                  <a:pt x="7442" y="12293"/>
                </a:lnTo>
                <a:lnTo>
                  <a:pt x="10248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7151273" y="37897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86" y="0"/>
                </a:moveTo>
                <a:lnTo>
                  <a:pt x="0" y="7086"/>
                </a:lnTo>
                <a:lnTo>
                  <a:pt x="2933" y="9321"/>
                </a:lnTo>
                <a:lnTo>
                  <a:pt x="5753" y="12293"/>
                </a:lnTo>
                <a:lnTo>
                  <a:pt x="8864" y="13335"/>
                </a:lnTo>
                <a:lnTo>
                  <a:pt x="8991" y="13360"/>
                </a:lnTo>
                <a:lnTo>
                  <a:pt x="10083" y="13360"/>
                </a:lnTo>
                <a:lnTo>
                  <a:pt x="11785" y="9232"/>
                </a:lnTo>
                <a:lnTo>
                  <a:pt x="13182" y="7086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6335865" y="3786849"/>
            <a:ext cx="6985" cy="10795"/>
          </a:xfrm>
          <a:custGeom>
            <a:avLst/>
            <a:gdLst/>
            <a:ahLst/>
            <a:cxnLst/>
            <a:rect l="l" t="t" r="r" b="b"/>
            <a:pathLst>
              <a:path w="6985" h="10795">
                <a:moveTo>
                  <a:pt x="4356" y="0"/>
                </a:moveTo>
                <a:lnTo>
                  <a:pt x="2895" y="2222"/>
                </a:lnTo>
                <a:lnTo>
                  <a:pt x="0" y="4914"/>
                </a:lnTo>
                <a:lnTo>
                  <a:pt x="444" y="8013"/>
                </a:lnTo>
                <a:lnTo>
                  <a:pt x="774" y="9410"/>
                </a:lnTo>
                <a:lnTo>
                  <a:pt x="1181" y="10795"/>
                </a:lnTo>
                <a:lnTo>
                  <a:pt x="6540" y="6108"/>
                </a:lnTo>
                <a:lnTo>
                  <a:pt x="5829" y="4064"/>
                </a:lnTo>
                <a:lnTo>
                  <a:pt x="5041" y="2044"/>
                </a:lnTo>
                <a:lnTo>
                  <a:pt x="4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4133485" y="378684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52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9067" y="12877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3921445" y="3786030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59" y="0"/>
                </a:moveTo>
                <a:lnTo>
                  <a:pt x="7924" y="0"/>
                </a:lnTo>
                <a:lnTo>
                  <a:pt x="6832" y="355"/>
                </a:lnTo>
                <a:lnTo>
                  <a:pt x="3784" y="4190"/>
                </a:lnTo>
                <a:lnTo>
                  <a:pt x="1828" y="8508"/>
                </a:lnTo>
                <a:lnTo>
                  <a:pt x="0" y="13576"/>
                </a:lnTo>
                <a:lnTo>
                  <a:pt x="2806" y="16840"/>
                </a:lnTo>
                <a:lnTo>
                  <a:pt x="4343" y="19151"/>
                </a:lnTo>
                <a:lnTo>
                  <a:pt x="6883" y="16027"/>
                </a:lnTo>
                <a:lnTo>
                  <a:pt x="9817" y="13334"/>
                </a:lnTo>
                <a:lnTo>
                  <a:pt x="12801" y="7721"/>
                </a:lnTo>
                <a:lnTo>
                  <a:pt x="12763" y="2628"/>
                </a:lnTo>
                <a:lnTo>
                  <a:pt x="11290" y="380"/>
                </a:lnTo>
                <a:lnTo>
                  <a:pt x="101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3355465" y="3788549"/>
            <a:ext cx="9525" cy="18415"/>
          </a:xfrm>
          <a:custGeom>
            <a:avLst/>
            <a:gdLst/>
            <a:ahLst/>
            <a:cxnLst/>
            <a:rect l="l" t="t" r="r" b="b"/>
            <a:pathLst>
              <a:path w="9525" h="18414">
                <a:moveTo>
                  <a:pt x="3035" y="0"/>
                </a:moveTo>
                <a:lnTo>
                  <a:pt x="1612" y="1790"/>
                </a:lnTo>
                <a:lnTo>
                  <a:pt x="0" y="3619"/>
                </a:lnTo>
                <a:lnTo>
                  <a:pt x="888" y="9550"/>
                </a:lnTo>
                <a:lnTo>
                  <a:pt x="2844" y="13830"/>
                </a:lnTo>
                <a:lnTo>
                  <a:pt x="4317" y="18262"/>
                </a:lnTo>
                <a:lnTo>
                  <a:pt x="9004" y="11150"/>
                </a:lnTo>
                <a:lnTo>
                  <a:pt x="5460" y="1422"/>
                </a:lnTo>
                <a:lnTo>
                  <a:pt x="4635" y="965"/>
                </a:lnTo>
                <a:lnTo>
                  <a:pt x="30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2419074" y="378684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546407" y="378684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240945" y="376687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3932679" y="3769178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794" y="0"/>
                </a:lnTo>
                <a:lnTo>
                  <a:pt x="3200" y="5892"/>
                </a:lnTo>
                <a:lnTo>
                  <a:pt x="774" y="8762"/>
                </a:lnTo>
                <a:lnTo>
                  <a:pt x="774" y="11734"/>
                </a:lnTo>
                <a:lnTo>
                  <a:pt x="0" y="15874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05" y="18135"/>
                </a:lnTo>
                <a:lnTo>
                  <a:pt x="10883" y="12826"/>
                </a:lnTo>
                <a:lnTo>
                  <a:pt x="16306" y="7124"/>
                </a:lnTo>
                <a:lnTo>
                  <a:pt x="8369" y="101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3669690" y="377059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704329" y="376687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8" y="0"/>
                </a:moveTo>
                <a:lnTo>
                  <a:pt x="0" y="7099"/>
                </a:lnTo>
                <a:lnTo>
                  <a:pt x="4698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27" y="8699"/>
                </a:lnTo>
                <a:lnTo>
                  <a:pt x="6159" y="4432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6584212" y="375063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71" y="0"/>
                </a:moveTo>
                <a:lnTo>
                  <a:pt x="8915" y="0"/>
                </a:lnTo>
                <a:lnTo>
                  <a:pt x="5727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81"/>
                </a:lnTo>
                <a:lnTo>
                  <a:pt x="3098" y="12522"/>
                </a:lnTo>
                <a:lnTo>
                  <a:pt x="4191" y="12522"/>
                </a:lnTo>
                <a:lnTo>
                  <a:pt x="7429" y="11455"/>
                </a:lnTo>
                <a:lnTo>
                  <a:pt x="10248" y="8483"/>
                </a:lnTo>
                <a:lnTo>
                  <a:pt x="13169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6465519" y="3746918"/>
            <a:ext cx="64135" cy="20320"/>
          </a:xfrm>
          <a:custGeom>
            <a:avLst/>
            <a:gdLst/>
            <a:ahLst/>
            <a:cxnLst/>
            <a:rect l="l" t="t" r="r" b="b"/>
            <a:pathLst>
              <a:path w="64134" h="20320">
                <a:moveTo>
                  <a:pt x="13182" y="9982"/>
                </a:moveTo>
                <a:lnTo>
                  <a:pt x="8483" y="2870"/>
                </a:lnTo>
                <a:lnTo>
                  <a:pt x="0" y="9982"/>
                </a:lnTo>
                <a:lnTo>
                  <a:pt x="1397" y="12115"/>
                </a:lnTo>
                <a:lnTo>
                  <a:pt x="3086" y="16243"/>
                </a:lnTo>
                <a:lnTo>
                  <a:pt x="4191" y="16243"/>
                </a:lnTo>
                <a:lnTo>
                  <a:pt x="7429" y="15176"/>
                </a:lnTo>
                <a:lnTo>
                  <a:pt x="10248" y="12204"/>
                </a:lnTo>
                <a:lnTo>
                  <a:pt x="13182" y="9982"/>
                </a:lnTo>
                <a:close/>
              </a:path>
              <a:path w="64134" h="20320">
                <a:moveTo>
                  <a:pt x="63703" y="4927"/>
                </a:moveTo>
                <a:lnTo>
                  <a:pt x="60794" y="2222"/>
                </a:lnTo>
                <a:lnTo>
                  <a:pt x="59334" y="0"/>
                </a:lnTo>
                <a:lnTo>
                  <a:pt x="54635" y="12865"/>
                </a:lnTo>
                <a:lnTo>
                  <a:pt x="59321" y="19964"/>
                </a:lnTo>
                <a:lnTo>
                  <a:pt x="60794" y="15532"/>
                </a:lnTo>
                <a:lnTo>
                  <a:pt x="62763" y="11264"/>
                </a:lnTo>
                <a:lnTo>
                  <a:pt x="63703" y="49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5107166" y="375063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94"/>
                </a:lnTo>
                <a:lnTo>
                  <a:pt x="3098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48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3142188" y="374978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1482421" y="374691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59" y="15532"/>
                </a:lnTo>
                <a:lnTo>
                  <a:pt x="8115" y="11264"/>
                </a:lnTo>
                <a:lnTo>
                  <a:pt x="9055" y="4927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3618840" y="3713412"/>
            <a:ext cx="11430" cy="10160"/>
          </a:xfrm>
          <a:custGeom>
            <a:avLst/>
            <a:gdLst/>
            <a:ahLst/>
            <a:cxnLst/>
            <a:rect l="l" t="t" r="r" b="b"/>
            <a:pathLst>
              <a:path w="11429" h="10160">
                <a:moveTo>
                  <a:pt x="9283" y="0"/>
                </a:moveTo>
                <a:lnTo>
                  <a:pt x="6184" y="2336"/>
                </a:lnTo>
                <a:lnTo>
                  <a:pt x="3098" y="4635"/>
                </a:lnTo>
                <a:lnTo>
                  <a:pt x="0" y="6908"/>
                </a:lnTo>
                <a:lnTo>
                  <a:pt x="863" y="8458"/>
                </a:lnTo>
                <a:lnTo>
                  <a:pt x="1689" y="9817"/>
                </a:lnTo>
                <a:lnTo>
                  <a:pt x="2311" y="9817"/>
                </a:lnTo>
                <a:lnTo>
                  <a:pt x="5537" y="8750"/>
                </a:lnTo>
                <a:lnTo>
                  <a:pt x="8356" y="5765"/>
                </a:lnTo>
                <a:lnTo>
                  <a:pt x="11290" y="3556"/>
                </a:lnTo>
                <a:lnTo>
                  <a:pt x="10655" y="2590"/>
                </a:lnTo>
                <a:lnTo>
                  <a:pt x="9956" y="1219"/>
                </a:lnTo>
                <a:lnTo>
                  <a:pt x="92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2786112" y="371069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40" y="1079"/>
                </a:lnTo>
                <a:lnTo>
                  <a:pt x="2920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48" y="8483"/>
                </a:lnTo>
                <a:lnTo>
                  <a:pt x="13182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6150184" y="3686196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32" y="355"/>
                </a:lnTo>
                <a:lnTo>
                  <a:pt x="3784" y="4190"/>
                </a:lnTo>
                <a:lnTo>
                  <a:pt x="1828" y="8496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14"/>
                </a:lnTo>
                <a:lnTo>
                  <a:pt x="9817" y="13334"/>
                </a:lnTo>
                <a:lnTo>
                  <a:pt x="12801" y="7721"/>
                </a:lnTo>
                <a:lnTo>
                  <a:pt x="12776" y="2628"/>
                </a:lnTo>
                <a:lnTo>
                  <a:pt x="11290" y="380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4503656" y="3691958"/>
            <a:ext cx="10160" cy="11430"/>
          </a:xfrm>
          <a:custGeom>
            <a:avLst/>
            <a:gdLst/>
            <a:ahLst/>
            <a:cxnLst/>
            <a:rect l="l" t="t" r="r" b="b"/>
            <a:pathLst>
              <a:path w="10160" h="11429">
                <a:moveTo>
                  <a:pt x="6730" y="0"/>
                </a:moveTo>
                <a:lnTo>
                  <a:pt x="4864" y="3822"/>
                </a:lnTo>
                <a:lnTo>
                  <a:pt x="2476" y="7162"/>
                </a:lnTo>
                <a:lnTo>
                  <a:pt x="0" y="10426"/>
                </a:lnTo>
                <a:lnTo>
                  <a:pt x="393" y="10960"/>
                </a:lnTo>
                <a:lnTo>
                  <a:pt x="761" y="11302"/>
                </a:lnTo>
                <a:lnTo>
                  <a:pt x="1079" y="11302"/>
                </a:lnTo>
                <a:lnTo>
                  <a:pt x="4305" y="10236"/>
                </a:lnTo>
                <a:lnTo>
                  <a:pt x="7124" y="7251"/>
                </a:lnTo>
                <a:lnTo>
                  <a:pt x="10058" y="5041"/>
                </a:lnTo>
                <a:lnTo>
                  <a:pt x="67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2759726" y="368988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111"/>
                </a:lnTo>
                <a:lnTo>
                  <a:pt x="2946" y="9321"/>
                </a:lnTo>
                <a:lnTo>
                  <a:pt x="5765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623309" y="3690727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4" h="12064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4902" y="10363"/>
                </a:lnTo>
                <a:lnTo>
                  <a:pt x="6223" y="6769"/>
                </a:lnTo>
                <a:lnTo>
                  <a:pt x="7213" y="8280"/>
                </a:lnTo>
                <a:lnTo>
                  <a:pt x="8864" y="9994"/>
                </a:lnTo>
                <a:lnTo>
                  <a:pt x="9753" y="11468"/>
                </a:lnTo>
                <a:lnTo>
                  <a:pt x="13182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544181" y="369073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343" y="12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4606016" y="366992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2946" y="2666"/>
                </a:lnTo>
                <a:lnTo>
                  <a:pt x="0" y="7111"/>
                </a:lnTo>
                <a:lnTo>
                  <a:pt x="2946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98" y="9232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3922170" y="36670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19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0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2286868" y="36670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649691" y="366992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73" y="0"/>
                </a:moveTo>
                <a:lnTo>
                  <a:pt x="0" y="7111"/>
                </a:lnTo>
                <a:lnTo>
                  <a:pt x="2921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3946643" y="364995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775143" y="364708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624493" y="3646263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4" h="19685">
                <a:moveTo>
                  <a:pt x="10160" y="0"/>
                </a:moveTo>
                <a:lnTo>
                  <a:pt x="7924" y="0"/>
                </a:lnTo>
                <a:lnTo>
                  <a:pt x="6832" y="355"/>
                </a:lnTo>
                <a:lnTo>
                  <a:pt x="3784" y="4190"/>
                </a:lnTo>
                <a:lnTo>
                  <a:pt x="1828" y="8508"/>
                </a:lnTo>
                <a:lnTo>
                  <a:pt x="0" y="13563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14"/>
                </a:lnTo>
                <a:lnTo>
                  <a:pt x="9817" y="13322"/>
                </a:lnTo>
                <a:lnTo>
                  <a:pt x="12788" y="7721"/>
                </a:lnTo>
                <a:lnTo>
                  <a:pt x="12776" y="2616"/>
                </a:lnTo>
                <a:lnTo>
                  <a:pt x="11290" y="380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2062683" y="362711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928903" y="361087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889" y="0"/>
                </a:lnTo>
                <a:lnTo>
                  <a:pt x="5740" y="1054"/>
                </a:lnTo>
                <a:lnTo>
                  <a:pt x="2920" y="4038"/>
                </a:lnTo>
                <a:lnTo>
                  <a:pt x="0" y="6248"/>
                </a:lnTo>
                <a:lnTo>
                  <a:pt x="1409" y="8381"/>
                </a:lnTo>
                <a:lnTo>
                  <a:pt x="3098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3867510" y="3590902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40" y="0"/>
                </a:lnTo>
                <a:lnTo>
                  <a:pt x="5740" y="1054"/>
                </a:lnTo>
                <a:lnTo>
                  <a:pt x="2921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4539795" y="3574512"/>
            <a:ext cx="9525" cy="10795"/>
          </a:xfrm>
          <a:custGeom>
            <a:avLst/>
            <a:gdLst/>
            <a:ahLst/>
            <a:cxnLst/>
            <a:rect l="l" t="t" r="r" b="b"/>
            <a:pathLst>
              <a:path w="9525" h="10795">
                <a:moveTo>
                  <a:pt x="0" y="0"/>
                </a:moveTo>
                <a:lnTo>
                  <a:pt x="114" y="558"/>
                </a:lnTo>
                <a:lnTo>
                  <a:pt x="254" y="1054"/>
                </a:lnTo>
                <a:lnTo>
                  <a:pt x="2349" y="5562"/>
                </a:lnTo>
                <a:lnTo>
                  <a:pt x="4546" y="10337"/>
                </a:lnTo>
                <a:lnTo>
                  <a:pt x="7073" y="10337"/>
                </a:lnTo>
                <a:lnTo>
                  <a:pt x="7696" y="10337"/>
                </a:lnTo>
                <a:lnTo>
                  <a:pt x="8343" y="10045"/>
                </a:lnTo>
                <a:lnTo>
                  <a:pt x="9017" y="937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812484" y="357008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6338209" y="3558029"/>
            <a:ext cx="6985" cy="9525"/>
          </a:xfrm>
          <a:custGeom>
            <a:avLst/>
            <a:gdLst/>
            <a:ahLst/>
            <a:cxnLst/>
            <a:rect l="l" t="t" r="r" b="b"/>
            <a:pathLst>
              <a:path w="6985" h="9525">
                <a:moveTo>
                  <a:pt x="5626" y="0"/>
                </a:moveTo>
                <a:lnTo>
                  <a:pt x="0" y="3517"/>
                </a:lnTo>
                <a:lnTo>
                  <a:pt x="673" y="5410"/>
                </a:lnTo>
                <a:lnTo>
                  <a:pt x="1396" y="7277"/>
                </a:lnTo>
                <a:lnTo>
                  <a:pt x="2019" y="9182"/>
                </a:lnTo>
                <a:lnTo>
                  <a:pt x="3479" y="6959"/>
                </a:lnTo>
                <a:lnTo>
                  <a:pt x="6388" y="4254"/>
                </a:lnTo>
                <a:lnTo>
                  <a:pt x="6007" y="1727"/>
                </a:lnTo>
                <a:lnTo>
                  <a:pt x="5829" y="863"/>
                </a:lnTo>
                <a:lnTo>
                  <a:pt x="56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3854327" y="355011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2"/>
                </a:lnTo>
                <a:lnTo>
                  <a:pt x="2920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3091324" y="350730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1981654" y="351018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3948868" y="3487337"/>
            <a:ext cx="6350" cy="20320"/>
          </a:xfrm>
          <a:custGeom>
            <a:avLst/>
            <a:gdLst/>
            <a:ahLst/>
            <a:cxnLst/>
            <a:rect l="l" t="t" r="r" b="b"/>
            <a:pathLst>
              <a:path w="6350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4851" y="19227"/>
                </a:lnTo>
                <a:lnTo>
                  <a:pt x="5854" y="410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3183638" y="34873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3579598" y="3447404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64"/>
                </a:lnTo>
                <a:lnTo>
                  <a:pt x="5841" y="17741"/>
                </a:lnTo>
                <a:lnTo>
                  <a:pt x="8737" y="15049"/>
                </a:lnTo>
                <a:lnTo>
                  <a:pt x="7797" y="8699"/>
                </a:lnTo>
                <a:lnTo>
                  <a:pt x="5841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1471137" y="3447403"/>
            <a:ext cx="7620" cy="14604"/>
          </a:xfrm>
          <a:custGeom>
            <a:avLst/>
            <a:gdLst/>
            <a:ahLst/>
            <a:cxnLst/>
            <a:rect l="l" t="t" r="r" b="b"/>
            <a:pathLst>
              <a:path w="7619" h="14604">
                <a:moveTo>
                  <a:pt x="2793" y="0"/>
                </a:moveTo>
                <a:lnTo>
                  <a:pt x="1904" y="2654"/>
                </a:lnTo>
                <a:lnTo>
                  <a:pt x="850" y="5245"/>
                </a:lnTo>
                <a:lnTo>
                  <a:pt x="0" y="7912"/>
                </a:lnTo>
                <a:lnTo>
                  <a:pt x="1676" y="9956"/>
                </a:lnTo>
                <a:lnTo>
                  <a:pt x="4940" y="14058"/>
                </a:lnTo>
                <a:lnTo>
                  <a:pt x="7480" y="7111"/>
                </a:lnTo>
                <a:lnTo>
                  <a:pt x="27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6892960" y="3427431"/>
            <a:ext cx="5715" cy="20320"/>
          </a:xfrm>
          <a:custGeom>
            <a:avLst/>
            <a:gdLst/>
            <a:ahLst/>
            <a:cxnLst/>
            <a:rect l="l" t="t" r="r" b="b"/>
            <a:pathLst>
              <a:path w="5715" h="20320">
                <a:moveTo>
                  <a:pt x="1155" y="0"/>
                </a:moveTo>
                <a:lnTo>
                  <a:pt x="825" y="508"/>
                </a:lnTo>
                <a:lnTo>
                  <a:pt x="0" y="1549"/>
                </a:lnTo>
                <a:lnTo>
                  <a:pt x="520" y="7556"/>
                </a:lnTo>
                <a:lnTo>
                  <a:pt x="927" y="13665"/>
                </a:lnTo>
                <a:lnTo>
                  <a:pt x="1219" y="19875"/>
                </a:lnTo>
                <a:lnTo>
                  <a:pt x="2705" y="17678"/>
                </a:lnTo>
                <a:lnTo>
                  <a:pt x="5511" y="15036"/>
                </a:lnTo>
                <a:lnTo>
                  <a:pt x="4584" y="8712"/>
                </a:lnTo>
                <a:lnTo>
                  <a:pt x="2616" y="4432"/>
                </a:lnTo>
                <a:lnTo>
                  <a:pt x="11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6625659" y="3427438"/>
            <a:ext cx="8255" cy="17145"/>
          </a:xfrm>
          <a:custGeom>
            <a:avLst/>
            <a:gdLst/>
            <a:ahLst/>
            <a:cxnLst/>
            <a:rect l="l" t="t" r="r" b="b"/>
            <a:pathLst>
              <a:path w="8254" h="17145">
                <a:moveTo>
                  <a:pt x="4698" y="0"/>
                </a:moveTo>
                <a:lnTo>
                  <a:pt x="0" y="12865"/>
                </a:lnTo>
                <a:lnTo>
                  <a:pt x="2755" y="17030"/>
                </a:lnTo>
                <a:lnTo>
                  <a:pt x="4330" y="12573"/>
                </a:lnTo>
                <a:lnTo>
                  <a:pt x="5956" y="8166"/>
                </a:lnTo>
                <a:lnTo>
                  <a:pt x="7632" y="3810"/>
                </a:lnTo>
                <a:lnTo>
                  <a:pt x="6718" y="2565"/>
                </a:lnTo>
                <a:lnTo>
                  <a:pt x="5499" y="1206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3605979" y="342744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41" y="17741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2324919" y="341033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05" y="0"/>
                </a:moveTo>
                <a:lnTo>
                  <a:pt x="241" y="6172"/>
                </a:lnTo>
                <a:lnTo>
                  <a:pt x="0" y="7416"/>
                </a:lnTo>
                <a:lnTo>
                  <a:pt x="2793" y="9588"/>
                </a:lnTo>
                <a:lnTo>
                  <a:pt x="5499" y="12357"/>
                </a:lnTo>
                <a:lnTo>
                  <a:pt x="8470" y="13360"/>
                </a:lnTo>
                <a:lnTo>
                  <a:pt x="8597" y="13385"/>
                </a:lnTo>
                <a:lnTo>
                  <a:pt x="9690" y="13385"/>
                </a:lnTo>
                <a:lnTo>
                  <a:pt x="11391" y="9258"/>
                </a:lnTo>
                <a:lnTo>
                  <a:pt x="12801" y="7111"/>
                </a:lnTo>
                <a:lnTo>
                  <a:pt x="4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676052" y="341118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3124" y="0"/>
                </a:moveTo>
                <a:lnTo>
                  <a:pt x="1409" y="4140"/>
                </a:lnTo>
                <a:lnTo>
                  <a:pt x="0" y="6261"/>
                </a:lnTo>
                <a:lnTo>
                  <a:pt x="8509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7192735" y="3387500"/>
            <a:ext cx="9525" cy="15875"/>
          </a:xfrm>
          <a:custGeom>
            <a:avLst/>
            <a:gdLst/>
            <a:ahLst/>
            <a:cxnLst/>
            <a:rect l="l" t="t" r="r" b="b"/>
            <a:pathLst>
              <a:path w="9525" h="15875">
                <a:moveTo>
                  <a:pt x="4711" y="0"/>
                </a:moveTo>
                <a:lnTo>
                  <a:pt x="3225" y="2209"/>
                </a:lnTo>
                <a:lnTo>
                  <a:pt x="0" y="7099"/>
                </a:lnTo>
                <a:lnTo>
                  <a:pt x="1384" y="10883"/>
                </a:lnTo>
                <a:lnTo>
                  <a:pt x="7835" y="15875"/>
                </a:lnTo>
                <a:lnTo>
                  <a:pt x="8483" y="14947"/>
                </a:lnTo>
                <a:lnTo>
                  <a:pt x="8915" y="14084"/>
                </a:lnTo>
                <a:lnTo>
                  <a:pt x="8127" y="8712"/>
                </a:lnTo>
                <a:lnTo>
                  <a:pt x="6172" y="4432"/>
                </a:lnTo>
                <a:lnTo>
                  <a:pt x="47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3076627" y="339038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8102" y="0"/>
                </a:moveTo>
                <a:lnTo>
                  <a:pt x="457" y="6400"/>
                </a:lnTo>
                <a:lnTo>
                  <a:pt x="0" y="7721"/>
                </a:lnTo>
                <a:lnTo>
                  <a:pt x="876" y="9207"/>
                </a:lnTo>
                <a:lnTo>
                  <a:pt x="1841" y="11214"/>
                </a:lnTo>
                <a:lnTo>
                  <a:pt x="2679" y="12395"/>
                </a:lnTo>
                <a:lnTo>
                  <a:pt x="5842" y="7607"/>
                </a:lnTo>
                <a:lnTo>
                  <a:pt x="6273" y="8940"/>
                </a:lnTo>
                <a:lnTo>
                  <a:pt x="7239" y="11569"/>
                </a:lnTo>
                <a:lnTo>
                  <a:pt x="9118" y="10236"/>
                </a:lnTo>
                <a:lnTo>
                  <a:pt x="10934" y="8508"/>
                </a:lnTo>
                <a:lnTo>
                  <a:pt x="12801" y="7099"/>
                </a:lnTo>
                <a:lnTo>
                  <a:pt x="81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6994923" y="336753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19"/>
                </a:lnTo>
                <a:lnTo>
                  <a:pt x="8115" y="11252"/>
                </a:lnTo>
                <a:lnTo>
                  <a:pt x="9055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017077" y="334757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24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2337730" y="335044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73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7283159" y="33304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86" y="0"/>
                </a:moveTo>
                <a:lnTo>
                  <a:pt x="0" y="7099"/>
                </a:lnTo>
                <a:lnTo>
                  <a:pt x="2933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95" y="7099"/>
                </a:lnTo>
                <a:lnTo>
                  <a:pt x="10312" y="47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201701" y="332760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36"/>
                </a:lnTo>
                <a:lnTo>
                  <a:pt x="2908" y="17741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3329034" y="3327594"/>
            <a:ext cx="7620" cy="17145"/>
          </a:xfrm>
          <a:custGeom>
            <a:avLst/>
            <a:gdLst/>
            <a:ahLst/>
            <a:cxnLst/>
            <a:rect l="l" t="t" r="r" b="b"/>
            <a:pathLst>
              <a:path w="7620" h="17145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762" y="10071"/>
                </a:lnTo>
                <a:lnTo>
                  <a:pt x="3175" y="16598"/>
                </a:lnTo>
                <a:lnTo>
                  <a:pt x="4610" y="14173"/>
                </a:lnTo>
                <a:lnTo>
                  <a:pt x="6096" y="11772"/>
                </a:lnTo>
                <a:lnTo>
                  <a:pt x="7607" y="9423"/>
                </a:lnTo>
                <a:lnTo>
                  <a:pt x="6705" y="6223"/>
                </a:lnTo>
                <a:lnTo>
                  <a:pt x="5410" y="316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1493705" y="33304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306"/>
                </a:lnTo>
                <a:lnTo>
                  <a:pt x="10261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6586107" y="328766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28" y="11252"/>
                </a:lnTo>
                <a:lnTo>
                  <a:pt x="9055" y="4927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3553223" y="328766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81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41" y="4444"/>
                </a:lnTo>
                <a:lnTo>
                  <a:pt x="43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6982059" y="326770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09"/>
                </a:lnTo>
                <a:lnTo>
                  <a:pt x="0" y="4914"/>
                </a:lnTo>
                <a:lnTo>
                  <a:pt x="927" y="11264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5107156" y="327057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9" y="0"/>
                </a:moveTo>
                <a:lnTo>
                  <a:pt x="2946" y="2679"/>
                </a:lnTo>
                <a:lnTo>
                  <a:pt x="0" y="7111"/>
                </a:lnTo>
                <a:lnTo>
                  <a:pt x="2946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96" y="13373"/>
                </a:lnTo>
                <a:lnTo>
                  <a:pt x="11785" y="9232"/>
                </a:lnTo>
                <a:lnTo>
                  <a:pt x="13195" y="7111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4212296" y="326770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1480520" y="327142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71" y="0"/>
                </a:moveTo>
                <a:lnTo>
                  <a:pt x="8928" y="0"/>
                </a:lnTo>
                <a:lnTo>
                  <a:pt x="5740" y="1054"/>
                </a:lnTo>
                <a:lnTo>
                  <a:pt x="2920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3959828" y="323064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98" y="0"/>
                </a:moveTo>
                <a:lnTo>
                  <a:pt x="0" y="7099"/>
                </a:lnTo>
                <a:lnTo>
                  <a:pt x="2920" y="9321"/>
                </a:lnTo>
                <a:lnTo>
                  <a:pt x="5740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72" y="9232"/>
                </a:lnTo>
                <a:lnTo>
                  <a:pt x="13182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7032583" y="321067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099"/>
                </a:lnTo>
                <a:lnTo>
                  <a:pt x="2933" y="9334"/>
                </a:lnTo>
                <a:lnTo>
                  <a:pt x="5740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4170834" y="321150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396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48" y="4051"/>
                </a:lnTo>
                <a:lnTo>
                  <a:pt x="7429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3869409" y="320779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1427759" y="321067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099"/>
                </a:lnTo>
                <a:lnTo>
                  <a:pt x="2933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024408" y="3196581"/>
            <a:ext cx="3810" cy="6985"/>
          </a:xfrm>
          <a:custGeom>
            <a:avLst/>
            <a:gdLst/>
            <a:ahLst/>
            <a:cxnLst/>
            <a:rect l="l" t="t" r="r" b="b"/>
            <a:pathLst>
              <a:path w="3810" h="6985">
                <a:moveTo>
                  <a:pt x="2070" y="0"/>
                </a:moveTo>
                <a:lnTo>
                  <a:pt x="1371" y="2235"/>
                </a:lnTo>
                <a:lnTo>
                  <a:pt x="0" y="6730"/>
                </a:lnTo>
                <a:lnTo>
                  <a:pt x="3619" y="1231"/>
                </a:lnTo>
                <a:lnTo>
                  <a:pt x="3111" y="838"/>
                </a:lnTo>
                <a:lnTo>
                  <a:pt x="20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6716081" y="3171569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4" h="12064">
                <a:moveTo>
                  <a:pt x="10071" y="0"/>
                </a:moveTo>
                <a:lnTo>
                  <a:pt x="8978" y="0"/>
                </a:lnTo>
                <a:lnTo>
                  <a:pt x="5740" y="1079"/>
                </a:lnTo>
                <a:lnTo>
                  <a:pt x="2933" y="4051"/>
                </a:lnTo>
                <a:lnTo>
                  <a:pt x="0" y="6273"/>
                </a:lnTo>
                <a:lnTo>
                  <a:pt x="977" y="7759"/>
                </a:lnTo>
                <a:lnTo>
                  <a:pt x="2095" y="10210"/>
                </a:lnTo>
                <a:lnTo>
                  <a:pt x="3060" y="11569"/>
                </a:lnTo>
                <a:lnTo>
                  <a:pt x="6222" y="6781"/>
                </a:lnTo>
                <a:lnTo>
                  <a:pt x="6667" y="8102"/>
                </a:lnTo>
                <a:lnTo>
                  <a:pt x="7619" y="10731"/>
                </a:lnTo>
                <a:lnTo>
                  <a:pt x="9499" y="9397"/>
                </a:lnTo>
                <a:lnTo>
                  <a:pt x="11315" y="7683"/>
                </a:lnTo>
                <a:lnTo>
                  <a:pt x="13182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6610578" y="317073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099"/>
                </a:lnTo>
                <a:lnTo>
                  <a:pt x="2933" y="9334"/>
                </a:lnTo>
                <a:lnTo>
                  <a:pt x="5753" y="12293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95" y="7099"/>
                </a:lnTo>
                <a:lnTo>
                  <a:pt x="10312" y="47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1012277" y="3170170"/>
            <a:ext cx="3175" cy="2540"/>
          </a:xfrm>
          <a:custGeom>
            <a:avLst/>
            <a:gdLst/>
            <a:ahLst/>
            <a:cxnLst/>
            <a:rect l="l" t="t" r="r" b="b"/>
            <a:pathLst>
              <a:path w="3175" h="2539">
                <a:moveTo>
                  <a:pt x="927" y="0"/>
                </a:moveTo>
                <a:lnTo>
                  <a:pt x="609" y="0"/>
                </a:lnTo>
                <a:lnTo>
                  <a:pt x="330" y="152"/>
                </a:lnTo>
                <a:lnTo>
                  <a:pt x="0" y="444"/>
                </a:lnTo>
                <a:lnTo>
                  <a:pt x="1015" y="1015"/>
                </a:lnTo>
                <a:lnTo>
                  <a:pt x="2044" y="1574"/>
                </a:lnTo>
                <a:lnTo>
                  <a:pt x="3060" y="2146"/>
                </a:lnTo>
                <a:lnTo>
                  <a:pt x="2527" y="1473"/>
                </a:lnTo>
                <a:lnTo>
                  <a:pt x="1866" y="787"/>
                </a:lnTo>
                <a:lnTo>
                  <a:pt x="1003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4146684" y="31478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5779737" y="313080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99" y="0"/>
                </a:moveTo>
                <a:lnTo>
                  <a:pt x="0" y="7099"/>
                </a:lnTo>
                <a:lnTo>
                  <a:pt x="2946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95" y="7099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689658" y="312793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85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902931" y="31079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64"/>
                </a:lnTo>
                <a:lnTo>
                  <a:pt x="5842" y="17741"/>
                </a:lnTo>
                <a:lnTo>
                  <a:pt x="8737" y="15049"/>
                </a:lnTo>
                <a:lnTo>
                  <a:pt x="7810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5228082" y="31079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4210393" y="3114912"/>
            <a:ext cx="12700" cy="9525"/>
          </a:xfrm>
          <a:custGeom>
            <a:avLst/>
            <a:gdLst/>
            <a:ahLst/>
            <a:cxnLst/>
            <a:rect l="l" t="t" r="r" b="b"/>
            <a:pathLst>
              <a:path w="12700" h="9525">
                <a:moveTo>
                  <a:pt x="3695" y="0"/>
                </a:moveTo>
                <a:lnTo>
                  <a:pt x="2463" y="1015"/>
                </a:lnTo>
                <a:lnTo>
                  <a:pt x="1244" y="2082"/>
                </a:lnTo>
                <a:lnTo>
                  <a:pt x="0" y="3022"/>
                </a:lnTo>
                <a:lnTo>
                  <a:pt x="1409" y="5156"/>
                </a:lnTo>
                <a:lnTo>
                  <a:pt x="3111" y="9296"/>
                </a:lnTo>
                <a:lnTo>
                  <a:pt x="4203" y="9296"/>
                </a:lnTo>
                <a:lnTo>
                  <a:pt x="7061" y="8356"/>
                </a:lnTo>
                <a:lnTo>
                  <a:pt x="9588" y="5930"/>
                </a:lnTo>
                <a:lnTo>
                  <a:pt x="12153" y="3848"/>
                </a:lnTo>
                <a:lnTo>
                  <a:pt x="9372" y="2514"/>
                </a:lnTo>
                <a:lnTo>
                  <a:pt x="6553" y="1244"/>
                </a:lnTo>
                <a:lnTo>
                  <a:pt x="3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1229946" y="309171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292" y="0"/>
                </a:moveTo>
                <a:lnTo>
                  <a:pt x="3098" y="0"/>
                </a:lnTo>
                <a:lnTo>
                  <a:pt x="1396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95" y="6261"/>
                </a:lnTo>
                <a:lnTo>
                  <a:pt x="10248" y="4038"/>
                </a:lnTo>
                <a:lnTo>
                  <a:pt x="7442" y="1054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5148637" y="306802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5939906" y="304805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7298249" y="302809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821118" y="3028098"/>
            <a:ext cx="50800" cy="20320"/>
          </a:xfrm>
          <a:custGeom>
            <a:avLst/>
            <a:gdLst/>
            <a:ahLst/>
            <a:cxnLst/>
            <a:rect l="l" t="t" r="r" b="b"/>
            <a:pathLst>
              <a:path w="50800" h="20319">
                <a:moveTo>
                  <a:pt x="13182" y="9969"/>
                </a:moveTo>
                <a:lnTo>
                  <a:pt x="10261" y="7759"/>
                </a:lnTo>
                <a:lnTo>
                  <a:pt x="7442" y="4775"/>
                </a:lnTo>
                <a:lnTo>
                  <a:pt x="4343" y="3733"/>
                </a:lnTo>
                <a:lnTo>
                  <a:pt x="3098" y="3708"/>
                </a:lnTo>
                <a:lnTo>
                  <a:pt x="1409" y="7848"/>
                </a:lnTo>
                <a:lnTo>
                  <a:pt x="0" y="9969"/>
                </a:lnTo>
                <a:lnTo>
                  <a:pt x="8496" y="17081"/>
                </a:lnTo>
                <a:lnTo>
                  <a:pt x="13182" y="9969"/>
                </a:lnTo>
                <a:close/>
              </a:path>
              <a:path w="50800" h="20319">
                <a:moveTo>
                  <a:pt x="50533" y="4914"/>
                </a:moveTo>
                <a:lnTo>
                  <a:pt x="47625" y="2222"/>
                </a:lnTo>
                <a:lnTo>
                  <a:pt x="46164" y="0"/>
                </a:lnTo>
                <a:lnTo>
                  <a:pt x="41465" y="12852"/>
                </a:lnTo>
                <a:lnTo>
                  <a:pt x="46164" y="19964"/>
                </a:lnTo>
                <a:lnTo>
                  <a:pt x="47637" y="15532"/>
                </a:lnTo>
                <a:lnTo>
                  <a:pt x="49593" y="11252"/>
                </a:lnTo>
                <a:lnTo>
                  <a:pt x="50533" y="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7216429" y="3007693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4" h="18414">
                <a:moveTo>
                  <a:pt x="3987" y="0"/>
                </a:moveTo>
                <a:lnTo>
                  <a:pt x="2032" y="0"/>
                </a:lnTo>
                <a:lnTo>
                  <a:pt x="1384" y="165"/>
                </a:lnTo>
                <a:lnTo>
                  <a:pt x="25" y="2235"/>
                </a:lnTo>
                <a:lnTo>
                  <a:pt x="0" y="7200"/>
                </a:lnTo>
                <a:lnTo>
                  <a:pt x="5054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04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4081507" y="3008124"/>
            <a:ext cx="6350" cy="7620"/>
          </a:xfrm>
          <a:custGeom>
            <a:avLst/>
            <a:gdLst/>
            <a:ahLst/>
            <a:cxnLst/>
            <a:rect l="l" t="t" r="r" b="b"/>
            <a:pathLst>
              <a:path w="6350" h="7619">
                <a:moveTo>
                  <a:pt x="3606" y="0"/>
                </a:moveTo>
                <a:lnTo>
                  <a:pt x="2578" y="1536"/>
                </a:lnTo>
                <a:lnTo>
                  <a:pt x="863" y="3327"/>
                </a:lnTo>
                <a:lnTo>
                  <a:pt x="0" y="4813"/>
                </a:lnTo>
                <a:lnTo>
                  <a:pt x="2070" y="5753"/>
                </a:lnTo>
                <a:lnTo>
                  <a:pt x="4140" y="6642"/>
                </a:lnTo>
                <a:lnTo>
                  <a:pt x="6248" y="7467"/>
                </a:lnTo>
                <a:lnTo>
                  <a:pt x="5422" y="4965"/>
                </a:lnTo>
                <a:lnTo>
                  <a:pt x="4432" y="2501"/>
                </a:lnTo>
                <a:lnTo>
                  <a:pt x="36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6164092" y="298815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4131274" y="299102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396" y="9232"/>
                </a:lnTo>
                <a:lnTo>
                  <a:pt x="3098" y="13373"/>
                </a:lnTo>
                <a:lnTo>
                  <a:pt x="4190" y="13373"/>
                </a:lnTo>
                <a:lnTo>
                  <a:pt x="7416" y="12306"/>
                </a:lnTo>
                <a:lnTo>
                  <a:pt x="10248" y="9321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2524248" y="298815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2206915" y="2990315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4127" y="0"/>
                </a:moveTo>
                <a:lnTo>
                  <a:pt x="3505" y="0"/>
                </a:lnTo>
                <a:lnTo>
                  <a:pt x="1460" y="3975"/>
                </a:lnTo>
                <a:lnTo>
                  <a:pt x="0" y="6184"/>
                </a:lnTo>
                <a:lnTo>
                  <a:pt x="177" y="6515"/>
                </a:lnTo>
                <a:lnTo>
                  <a:pt x="2273" y="5041"/>
                </a:lnTo>
                <a:lnTo>
                  <a:pt x="4343" y="3543"/>
                </a:lnTo>
                <a:lnTo>
                  <a:pt x="6388" y="1993"/>
                </a:lnTo>
                <a:lnTo>
                  <a:pt x="5664" y="1295"/>
                </a:lnTo>
                <a:lnTo>
                  <a:pt x="4914" y="647"/>
                </a:lnTo>
                <a:lnTo>
                  <a:pt x="41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862915" y="298814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19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3603754" y="297106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95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4235991" y="2950529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29" y="0"/>
                </a:moveTo>
                <a:lnTo>
                  <a:pt x="6807" y="0"/>
                </a:lnTo>
                <a:lnTo>
                  <a:pt x="3213" y="5880"/>
                </a:lnTo>
                <a:lnTo>
                  <a:pt x="774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98" y="18084"/>
                </a:lnTo>
                <a:lnTo>
                  <a:pt x="2603" y="18465"/>
                </a:lnTo>
                <a:lnTo>
                  <a:pt x="3733" y="18465"/>
                </a:lnTo>
                <a:lnTo>
                  <a:pt x="4813" y="18465"/>
                </a:lnTo>
                <a:lnTo>
                  <a:pt x="5918" y="18122"/>
                </a:lnTo>
                <a:lnTo>
                  <a:pt x="10896" y="12814"/>
                </a:lnTo>
                <a:lnTo>
                  <a:pt x="16306" y="7111"/>
                </a:lnTo>
                <a:lnTo>
                  <a:pt x="8305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3419125" y="29519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4619217" y="293196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396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48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841134" y="2912009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48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6109435" y="289204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3658401" y="288831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712"/>
                </a:lnTo>
                <a:lnTo>
                  <a:pt x="6172" y="4445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1693416" y="288831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712"/>
                </a:lnTo>
                <a:lnTo>
                  <a:pt x="6159" y="4445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807935" y="2893778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4" h="12064">
                <a:moveTo>
                  <a:pt x="7543" y="0"/>
                </a:moveTo>
                <a:lnTo>
                  <a:pt x="6337" y="4419"/>
                </a:lnTo>
                <a:lnTo>
                  <a:pt x="4521" y="3632"/>
                </a:lnTo>
                <a:lnTo>
                  <a:pt x="2743" y="3098"/>
                </a:lnTo>
                <a:lnTo>
                  <a:pt x="1015" y="2781"/>
                </a:lnTo>
                <a:lnTo>
                  <a:pt x="330" y="4025"/>
                </a:lnTo>
                <a:lnTo>
                  <a:pt x="0" y="4521"/>
                </a:lnTo>
                <a:lnTo>
                  <a:pt x="8496" y="11633"/>
                </a:lnTo>
                <a:lnTo>
                  <a:pt x="13195" y="4521"/>
                </a:lnTo>
                <a:lnTo>
                  <a:pt x="11302" y="3086"/>
                </a:lnTo>
                <a:lnTo>
                  <a:pt x="9448" y="1346"/>
                </a:lnTo>
                <a:lnTo>
                  <a:pt x="75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4040859" y="28683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5020926" y="2855719"/>
            <a:ext cx="7620" cy="9525"/>
          </a:xfrm>
          <a:custGeom>
            <a:avLst/>
            <a:gdLst/>
            <a:ahLst/>
            <a:cxnLst/>
            <a:rect l="l" t="t" r="r" b="b"/>
            <a:pathLst>
              <a:path w="7620" h="9525">
                <a:moveTo>
                  <a:pt x="3936" y="0"/>
                </a:moveTo>
                <a:lnTo>
                  <a:pt x="1333" y="4991"/>
                </a:lnTo>
                <a:lnTo>
                  <a:pt x="0" y="7467"/>
                </a:lnTo>
                <a:lnTo>
                  <a:pt x="901" y="8077"/>
                </a:lnTo>
                <a:lnTo>
                  <a:pt x="1828" y="8572"/>
                </a:lnTo>
                <a:lnTo>
                  <a:pt x="2781" y="8889"/>
                </a:lnTo>
                <a:lnTo>
                  <a:pt x="2908" y="8915"/>
                </a:lnTo>
                <a:lnTo>
                  <a:pt x="4000" y="8915"/>
                </a:lnTo>
                <a:lnTo>
                  <a:pt x="5702" y="4787"/>
                </a:lnTo>
                <a:lnTo>
                  <a:pt x="7111" y="2654"/>
                </a:lnTo>
                <a:lnTo>
                  <a:pt x="39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4223579" y="285210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40" y="0"/>
                </a:lnTo>
                <a:lnTo>
                  <a:pt x="5740" y="1066"/>
                </a:lnTo>
                <a:lnTo>
                  <a:pt x="2933" y="4038"/>
                </a:lnTo>
                <a:lnTo>
                  <a:pt x="0" y="6261"/>
                </a:lnTo>
                <a:lnTo>
                  <a:pt x="1282" y="8204"/>
                </a:lnTo>
                <a:lnTo>
                  <a:pt x="2806" y="11798"/>
                </a:lnTo>
                <a:lnTo>
                  <a:pt x="3898" y="12433"/>
                </a:lnTo>
                <a:lnTo>
                  <a:pt x="6934" y="11201"/>
                </a:lnTo>
                <a:lnTo>
                  <a:pt x="9055" y="9829"/>
                </a:lnTo>
                <a:lnTo>
                  <a:pt x="11087" y="7848"/>
                </a:lnTo>
                <a:lnTo>
                  <a:pt x="13182" y="6261"/>
                </a:lnTo>
                <a:lnTo>
                  <a:pt x="11785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3709252" y="285126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33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95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3010306" y="2852460"/>
            <a:ext cx="6985" cy="9525"/>
          </a:xfrm>
          <a:custGeom>
            <a:avLst/>
            <a:gdLst/>
            <a:ahLst/>
            <a:cxnLst/>
            <a:rect l="l" t="t" r="r" b="b"/>
            <a:pathLst>
              <a:path w="6985" h="9525">
                <a:moveTo>
                  <a:pt x="3898" y="0"/>
                </a:moveTo>
                <a:lnTo>
                  <a:pt x="0" y="5905"/>
                </a:lnTo>
                <a:lnTo>
                  <a:pt x="1295" y="6896"/>
                </a:lnTo>
                <a:lnTo>
                  <a:pt x="2578" y="8026"/>
                </a:lnTo>
                <a:lnTo>
                  <a:pt x="3873" y="9080"/>
                </a:lnTo>
                <a:lnTo>
                  <a:pt x="4851" y="6845"/>
                </a:lnTo>
                <a:lnTo>
                  <a:pt x="6743" y="2374"/>
                </a:lnTo>
                <a:lnTo>
                  <a:pt x="38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728812" y="285126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306"/>
                </a:lnTo>
                <a:lnTo>
                  <a:pt x="10248" y="9321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6122629" y="283212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78" y="0"/>
                </a:lnTo>
                <a:lnTo>
                  <a:pt x="5753" y="1079"/>
                </a:lnTo>
                <a:lnTo>
                  <a:pt x="2933" y="4051"/>
                </a:lnTo>
                <a:lnTo>
                  <a:pt x="0" y="6273"/>
                </a:lnTo>
                <a:lnTo>
                  <a:pt x="4686" y="13373"/>
                </a:lnTo>
                <a:lnTo>
                  <a:pt x="13182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3735635" y="281217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890" y="0"/>
                </a:lnTo>
                <a:lnTo>
                  <a:pt x="5740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6203982" y="276851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64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24" y="15036"/>
                </a:lnTo>
                <a:lnTo>
                  <a:pt x="7785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5476434" y="277138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70" y="0"/>
                </a:moveTo>
                <a:lnTo>
                  <a:pt x="0" y="7111"/>
                </a:lnTo>
                <a:lnTo>
                  <a:pt x="1396" y="9245"/>
                </a:lnTo>
                <a:lnTo>
                  <a:pt x="3098" y="13373"/>
                </a:lnTo>
                <a:lnTo>
                  <a:pt x="4190" y="13373"/>
                </a:lnTo>
                <a:lnTo>
                  <a:pt x="7429" y="12306"/>
                </a:lnTo>
                <a:lnTo>
                  <a:pt x="10248" y="9334"/>
                </a:lnTo>
                <a:lnTo>
                  <a:pt x="13169" y="7111"/>
                </a:lnTo>
                <a:lnTo>
                  <a:pt x="84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4042027" y="2769843"/>
            <a:ext cx="8255" cy="19050"/>
          </a:xfrm>
          <a:custGeom>
            <a:avLst/>
            <a:gdLst/>
            <a:ahLst/>
            <a:cxnLst/>
            <a:rect l="l" t="t" r="r" b="b"/>
            <a:pathLst>
              <a:path w="8254" h="19050">
                <a:moveTo>
                  <a:pt x="3962" y="0"/>
                </a:moveTo>
                <a:lnTo>
                  <a:pt x="1282" y="5460"/>
                </a:lnTo>
                <a:lnTo>
                  <a:pt x="0" y="8204"/>
                </a:lnTo>
                <a:lnTo>
                  <a:pt x="901" y="11772"/>
                </a:lnTo>
                <a:lnTo>
                  <a:pt x="2362" y="15163"/>
                </a:lnTo>
                <a:lnTo>
                  <a:pt x="3517" y="18643"/>
                </a:lnTo>
                <a:lnTo>
                  <a:pt x="4978" y="16421"/>
                </a:lnTo>
                <a:lnTo>
                  <a:pt x="7886" y="13715"/>
                </a:lnTo>
                <a:lnTo>
                  <a:pt x="7023" y="7848"/>
                </a:lnTo>
                <a:lnTo>
                  <a:pt x="5359" y="3962"/>
                </a:lnTo>
                <a:lnTo>
                  <a:pt x="3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4885194" y="268864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36"/>
                </a:lnTo>
                <a:lnTo>
                  <a:pt x="2908" y="17754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2893837" y="266867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3935350" y="264870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2917202" y="2648280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4000" y="0"/>
                </a:moveTo>
                <a:lnTo>
                  <a:pt x="2032" y="0"/>
                </a:lnTo>
                <a:lnTo>
                  <a:pt x="1384" y="177"/>
                </a:lnTo>
                <a:lnTo>
                  <a:pt x="12" y="2235"/>
                </a:lnTo>
                <a:lnTo>
                  <a:pt x="0" y="7200"/>
                </a:lnTo>
                <a:lnTo>
                  <a:pt x="2857" y="13296"/>
                </a:lnTo>
                <a:lnTo>
                  <a:pt x="5054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17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5518208" y="262873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4434574" y="2633178"/>
            <a:ext cx="8255" cy="12065"/>
          </a:xfrm>
          <a:custGeom>
            <a:avLst/>
            <a:gdLst/>
            <a:ahLst/>
            <a:cxnLst/>
            <a:rect l="l" t="t" r="r" b="b"/>
            <a:pathLst>
              <a:path w="8254" h="12064">
                <a:moveTo>
                  <a:pt x="7302" y="0"/>
                </a:moveTo>
                <a:lnTo>
                  <a:pt x="4800" y="1346"/>
                </a:lnTo>
                <a:lnTo>
                  <a:pt x="2438" y="3708"/>
                </a:lnTo>
                <a:lnTo>
                  <a:pt x="0" y="5537"/>
                </a:lnTo>
                <a:lnTo>
                  <a:pt x="1422" y="7670"/>
                </a:lnTo>
                <a:lnTo>
                  <a:pt x="3124" y="11810"/>
                </a:lnTo>
                <a:lnTo>
                  <a:pt x="4216" y="11810"/>
                </a:lnTo>
                <a:lnTo>
                  <a:pt x="5575" y="11379"/>
                </a:lnTo>
                <a:lnTo>
                  <a:pt x="6769" y="10655"/>
                </a:lnTo>
                <a:lnTo>
                  <a:pt x="7924" y="9804"/>
                </a:lnTo>
                <a:lnTo>
                  <a:pt x="7962" y="6426"/>
                </a:lnTo>
                <a:lnTo>
                  <a:pt x="7759" y="3149"/>
                </a:lnTo>
                <a:lnTo>
                  <a:pt x="7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2904473" y="2628704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69" h="20319">
                <a:moveTo>
                  <a:pt x="9753" y="0"/>
                </a:moveTo>
                <a:lnTo>
                  <a:pt x="1270" y="0"/>
                </a:lnTo>
                <a:lnTo>
                  <a:pt x="330" y="38"/>
                </a:lnTo>
                <a:lnTo>
                  <a:pt x="0" y="13360"/>
                </a:lnTo>
                <a:lnTo>
                  <a:pt x="4076" y="20027"/>
                </a:lnTo>
                <a:lnTo>
                  <a:pt x="12560" y="20027"/>
                </a:lnTo>
                <a:lnTo>
                  <a:pt x="13512" y="20002"/>
                </a:lnTo>
                <a:lnTo>
                  <a:pt x="13843" y="6667"/>
                </a:lnTo>
                <a:lnTo>
                  <a:pt x="97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5623387" y="260877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15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3937077" y="2620279"/>
            <a:ext cx="7620" cy="8890"/>
          </a:xfrm>
          <a:custGeom>
            <a:avLst/>
            <a:gdLst/>
            <a:ahLst/>
            <a:cxnLst/>
            <a:rect l="l" t="t" r="r" b="b"/>
            <a:pathLst>
              <a:path w="7620" h="8889">
                <a:moveTo>
                  <a:pt x="0" y="0"/>
                </a:moveTo>
                <a:lnTo>
                  <a:pt x="876" y="2857"/>
                </a:lnTo>
                <a:lnTo>
                  <a:pt x="2019" y="5626"/>
                </a:lnTo>
                <a:lnTo>
                  <a:pt x="2959" y="8458"/>
                </a:lnTo>
                <a:lnTo>
                  <a:pt x="5549" y="4533"/>
                </a:lnTo>
                <a:lnTo>
                  <a:pt x="7061" y="2273"/>
                </a:lnTo>
                <a:lnTo>
                  <a:pt x="4787" y="1371"/>
                </a:lnTo>
                <a:lnTo>
                  <a:pt x="2438" y="60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2892679" y="2614129"/>
            <a:ext cx="60960" cy="15875"/>
          </a:xfrm>
          <a:custGeom>
            <a:avLst/>
            <a:gdLst/>
            <a:ahLst/>
            <a:cxnLst/>
            <a:rect l="l" t="t" r="r" b="b"/>
            <a:pathLst>
              <a:path w="60960" h="15875">
                <a:moveTo>
                  <a:pt x="12903" y="7670"/>
                </a:moveTo>
                <a:lnTo>
                  <a:pt x="10706" y="3683"/>
                </a:lnTo>
                <a:lnTo>
                  <a:pt x="9194" y="1714"/>
                </a:lnTo>
                <a:lnTo>
                  <a:pt x="7569" y="0"/>
                </a:lnTo>
                <a:lnTo>
                  <a:pt x="5473" y="228"/>
                </a:lnTo>
                <a:lnTo>
                  <a:pt x="3378" y="520"/>
                </a:lnTo>
                <a:lnTo>
                  <a:pt x="1295" y="889"/>
                </a:lnTo>
                <a:lnTo>
                  <a:pt x="406" y="2387"/>
                </a:lnTo>
                <a:lnTo>
                  <a:pt x="0" y="2997"/>
                </a:lnTo>
                <a:lnTo>
                  <a:pt x="2070" y="6858"/>
                </a:lnTo>
                <a:lnTo>
                  <a:pt x="3848" y="11315"/>
                </a:lnTo>
                <a:lnTo>
                  <a:pt x="6946" y="15074"/>
                </a:lnTo>
                <a:lnTo>
                  <a:pt x="8051" y="15430"/>
                </a:lnTo>
                <a:lnTo>
                  <a:pt x="9144" y="15430"/>
                </a:lnTo>
                <a:lnTo>
                  <a:pt x="10274" y="15430"/>
                </a:lnTo>
                <a:lnTo>
                  <a:pt x="11404" y="15049"/>
                </a:lnTo>
                <a:lnTo>
                  <a:pt x="12877" y="12814"/>
                </a:lnTo>
                <a:lnTo>
                  <a:pt x="12903" y="7670"/>
                </a:lnTo>
                <a:close/>
              </a:path>
              <a:path w="60960" h="15875">
                <a:moveTo>
                  <a:pt x="60566" y="11645"/>
                </a:moveTo>
                <a:lnTo>
                  <a:pt x="59143" y="10642"/>
                </a:lnTo>
                <a:lnTo>
                  <a:pt x="57696" y="9690"/>
                </a:lnTo>
                <a:lnTo>
                  <a:pt x="56197" y="8813"/>
                </a:lnTo>
                <a:lnTo>
                  <a:pt x="56883" y="10744"/>
                </a:lnTo>
                <a:lnTo>
                  <a:pt x="57619" y="12674"/>
                </a:lnTo>
                <a:lnTo>
                  <a:pt x="58267" y="14617"/>
                </a:lnTo>
                <a:lnTo>
                  <a:pt x="58889" y="13677"/>
                </a:lnTo>
                <a:lnTo>
                  <a:pt x="59778" y="12649"/>
                </a:lnTo>
                <a:lnTo>
                  <a:pt x="60566" y="116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5502803" y="259169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98" y="0"/>
                </a:moveTo>
                <a:lnTo>
                  <a:pt x="0" y="7099"/>
                </a:lnTo>
                <a:lnTo>
                  <a:pt x="2933" y="9321"/>
                </a:lnTo>
                <a:lnTo>
                  <a:pt x="5740" y="12280"/>
                </a:lnTo>
                <a:lnTo>
                  <a:pt x="8851" y="13335"/>
                </a:lnTo>
                <a:lnTo>
                  <a:pt x="8978" y="13360"/>
                </a:lnTo>
                <a:lnTo>
                  <a:pt x="10083" y="13360"/>
                </a:lnTo>
                <a:lnTo>
                  <a:pt x="11772" y="9232"/>
                </a:lnTo>
                <a:lnTo>
                  <a:pt x="13182" y="7086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5687428" y="2571729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4699" y="0"/>
                </a:moveTo>
                <a:lnTo>
                  <a:pt x="0" y="7099"/>
                </a:lnTo>
                <a:lnTo>
                  <a:pt x="1549" y="8267"/>
                </a:lnTo>
                <a:lnTo>
                  <a:pt x="3060" y="9651"/>
                </a:lnTo>
                <a:lnTo>
                  <a:pt x="4610" y="10858"/>
                </a:lnTo>
                <a:lnTo>
                  <a:pt x="5753" y="8686"/>
                </a:lnTo>
                <a:lnTo>
                  <a:pt x="6223" y="7594"/>
                </a:lnTo>
                <a:lnTo>
                  <a:pt x="7061" y="9499"/>
                </a:lnTo>
                <a:lnTo>
                  <a:pt x="8140" y="11417"/>
                </a:lnTo>
                <a:lnTo>
                  <a:pt x="9182" y="13322"/>
                </a:lnTo>
                <a:lnTo>
                  <a:pt x="10274" y="12890"/>
                </a:lnTo>
                <a:lnTo>
                  <a:pt x="11861" y="9105"/>
                </a:lnTo>
                <a:lnTo>
                  <a:pt x="13182" y="7099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737530" y="256884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622733" y="2548873"/>
            <a:ext cx="1270" cy="1270"/>
          </a:xfrm>
          <a:custGeom>
            <a:avLst/>
            <a:gdLst/>
            <a:ahLst/>
            <a:cxnLst/>
            <a:rect l="l" t="t" r="r" b="b"/>
            <a:pathLst>
              <a:path w="1270" h="1269">
                <a:moveTo>
                  <a:pt x="800" y="0"/>
                </a:moveTo>
                <a:lnTo>
                  <a:pt x="571" y="355"/>
                </a:lnTo>
                <a:lnTo>
                  <a:pt x="292" y="723"/>
                </a:lnTo>
                <a:lnTo>
                  <a:pt x="0" y="1104"/>
                </a:lnTo>
                <a:lnTo>
                  <a:pt x="1155" y="1054"/>
                </a:lnTo>
                <a:lnTo>
                  <a:pt x="1041" y="698"/>
                </a:lnTo>
                <a:lnTo>
                  <a:pt x="927" y="355"/>
                </a:lnTo>
                <a:lnTo>
                  <a:pt x="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407836" y="2548872"/>
            <a:ext cx="8890" cy="12065"/>
          </a:xfrm>
          <a:custGeom>
            <a:avLst/>
            <a:gdLst/>
            <a:ahLst/>
            <a:cxnLst/>
            <a:rect l="l" t="t" r="r" b="b"/>
            <a:pathLst>
              <a:path w="8889" h="12064">
                <a:moveTo>
                  <a:pt x="4699" y="0"/>
                </a:moveTo>
                <a:lnTo>
                  <a:pt x="0" y="7111"/>
                </a:lnTo>
                <a:lnTo>
                  <a:pt x="1739" y="11874"/>
                </a:lnTo>
                <a:lnTo>
                  <a:pt x="8470" y="11493"/>
                </a:lnTo>
                <a:lnTo>
                  <a:pt x="7594" y="7531"/>
                </a:lnTo>
                <a:lnTo>
                  <a:pt x="5969" y="3835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1587917" y="254887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3750720" y="250894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5489607" y="249185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33" y="9321"/>
                </a:lnTo>
                <a:lnTo>
                  <a:pt x="5765" y="12293"/>
                </a:lnTo>
                <a:lnTo>
                  <a:pt x="8864" y="13335"/>
                </a:lnTo>
                <a:lnTo>
                  <a:pt x="8991" y="13360"/>
                </a:lnTo>
                <a:lnTo>
                  <a:pt x="10083" y="13360"/>
                </a:lnTo>
                <a:lnTo>
                  <a:pt x="11785" y="9232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3399167" y="2504007"/>
            <a:ext cx="40640" cy="5080"/>
          </a:xfrm>
          <a:custGeom>
            <a:avLst/>
            <a:gdLst/>
            <a:ahLst/>
            <a:cxnLst/>
            <a:rect l="l" t="t" r="r" b="b"/>
            <a:pathLst>
              <a:path w="40639" h="5080">
                <a:moveTo>
                  <a:pt x="3619" y="355"/>
                </a:moveTo>
                <a:lnTo>
                  <a:pt x="2413" y="228"/>
                </a:lnTo>
                <a:lnTo>
                  <a:pt x="0" y="0"/>
                </a:lnTo>
                <a:lnTo>
                  <a:pt x="800" y="508"/>
                </a:lnTo>
                <a:lnTo>
                  <a:pt x="1600" y="914"/>
                </a:lnTo>
                <a:lnTo>
                  <a:pt x="2514" y="1219"/>
                </a:lnTo>
                <a:lnTo>
                  <a:pt x="2870" y="1219"/>
                </a:lnTo>
                <a:lnTo>
                  <a:pt x="3238" y="889"/>
                </a:lnTo>
                <a:lnTo>
                  <a:pt x="3619" y="355"/>
                </a:lnTo>
                <a:close/>
              </a:path>
              <a:path w="40639" h="5080">
                <a:moveTo>
                  <a:pt x="40462" y="3924"/>
                </a:moveTo>
                <a:lnTo>
                  <a:pt x="40093" y="3898"/>
                </a:lnTo>
                <a:lnTo>
                  <a:pt x="39357" y="3822"/>
                </a:lnTo>
                <a:lnTo>
                  <a:pt x="39484" y="4191"/>
                </a:lnTo>
                <a:lnTo>
                  <a:pt x="39611" y="4572"/>
                </a:lnTo>
                <a:lnTo>
                  <a:pt x="39738" y="4940"/>
                </a:lnTo>
                <a:lnTo>
                  <a:pt x="39954" y="4610"/>
                </a:lnTo>
                <a:lnTo>
                  <a:pt x="40195" y="4279"/>
                </a:lnTo>
                <a:lnTo>
                  <a:pt x="40462" y="3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1533272" y="243278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10071" y="0"/>
                </a:moveTo>
                <a:lnTo>
                  <a:pt x="8928" y="0"/>
                </a:lnTo>
                <a:lnTo>
                  <a:pt x="5740" y="1066"/>
                </a:lnTo>
                <a:lnTo>
                  <a:pt x="2920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915883" y="2432164"/>
            <a:ext cx="8890" cy="17145"/>
          </a:xfrm>
          <a:custGeom>
            <a:avLst/>
            <a:gdLst/>
            <a:ahLst/>
            <a:cxnLst/>
            <a:rect l="l" t="t" r="r" b="b"/>
            <a:pathLst>
              <a:path w="8890" h="17144">
                <a:moveTo>
                  <a:pt x="5245" y="0"/>
                </a:moveTo>
                <a:lnTo>
                  <a:pt x="101" y="2730"/>
                </a:lnTo>
                <a:lnTo>
                  <a:pt x="25" y="2997"/>
                </a:lnTo>
                <a:lnTo>
                  <a:pt x="0" y="3238"/>
                </a:lnTo>
                <a:lnTo>
                  <a:pt x="723" y="8166"/>
                </a:lnTo>
                <a:lnTo>
                  <a:pt x="2679" y="12433"/>
                </a:lnTo>
                <a:lnTo>
                  <a:pt x="4152" y="16878"/>
                </a:lnTo>
                <a:lnTo>
                  <a:pt x="5613" y="14655"/>
                </a:lnTo>
                <a:lnTo>
                  <a:pt x="8521" y="11950"/>
                </a:lnTo>
                <a:lnTo>
                  <a:pt x="7746" y="6705"/>
                </a:lnTo>
                <a:lnTo>
                  <a:pt x="6464" y="3365"/>
                </a:lnTo>
                <a:lnTo>
                  <a:pt x="52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5819305" y="2329230"/>
            <a:ext cx="90805" cy="76200"/>
          </a:xfrm>
          <a:custGeom>
            <a:avLst/>
            <a:gdLst/>
            <a:ahLst/>
            <a:cxnLst/>
            <a:rect l="l" t="t" r="r" b="b"/>
            <a:pathLst>
              <a:path w="90804" h="76200">
                <a:moveTo>
                  <a:pt x="13195" y="69888"/>
                </a:moveTo>
                <a:lnTo>
                  <a:pt x="8509" y="62788"/>
                </a:lnTo>
                <a:lnTo>
                  <a:pt x="5727" y="65087"/>
                </a:lnTo>
                <a:lnTo>
                  <a:pt x="0" y="69888"/>
                </a:lnTo>
                <a:lnTo>
                  <a:pt x="1397" y="72021"/>
                </a:lnTo>
                <a:lnTo>
                  <a:pt x="3098" y="76149"/>
                </a:lnTo>
                <a:lnTo>
                  <a:pt x="4203" y="76149"/>
                </a:lnTo>
                <a:lnTo>
                  <a:pt x="7442" y="75069"/>
                </a:lnTo>
                <a:lnTo>
                  <a:pt x="10248" y="72110"/>
                </a:lnTo>
                <a:lnTo>
                  <a:pt x="13195" y="69888"/>
                </a:lnTo>
                <a:close/>
              </a:path>
              <a:path w="90804" h="76200">
                <a:moveTo>
                  <a:pt x="65925" y="29946"/>
                </a:moveTo>
                <a:lnTo>
                  <a:pt x="61226" y="22847"/>
                </a:lnTo>
                <a:lnTo>
                  <a:pt x="58483" y="25171"/>
                </a:lnTo>
                <a:lnTo>
                  <a:pt x="52755" y="29946"/>
                </a:lnTo>
                <a:lnTo>
                  <a:pt x="54152" y="32092"/>
                </a:lnTo>
                <a:lnTo>
                  <a:pt x="55854" y="36220"/>
                </a:lnTo>
                <a:lnTo>
                  <a:pt x="56946" y="36220"/>
                </a:lnTo>
                <a:lnTo>
                  <a:pt x="60185" y="35153"/>
                </a:lnTo>
                <a:lnTo>
                  <a:pt x="63004" y="32181"/>
                </a:lnTo>
                <a:lnTo>
                  <a:pt x="65925" y="29946"/>
                </a:lnTo>
                <a:close/>
              </a:path>
              <a:path w="90804" h="76200">
                <a:moveTo>
                  <a:pt x="90398" y="7099"/>
                </a:moveTo>
                <a:lnTo>
                  <a:pt x="85712" y="0"/>
                </a:lnTo>
                <a:lnTo>
                  <a:pt x="84251" y="4432"/>
                </a:lnTo>
                <a:lnTo>
                  <a:pt x="82283" y="8699"/>
                </a:lnTo>
                <a:lnTo>
                  <a:pt x="81343" y="15049"/>
                </a:lnTo>
                <a:lnTo>
                  <a:pt x="84251" y="17754"/>
                </a:lnTo>
                <a:lnTo>
                  <a:pt x="85712" y="19964"/>
                </a:lnTo>
                <a:lnTo>
                  <a:pt x="90398" y="70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4223575" y="2249372"/>
            <a:ext cx="37465" cy="36830"/>
          </a:xfrm>
          <a:custGeom>
            <a:avLst/>
            <a:gdLst/>
            <a:ahLst/>
            <a:cxnLst/>
            <a:rect l="l" t="t" r="r" b="b"/>
            <a:pathLst>
              <a:path w="37464" h="36830">
                <a:moveTo>
                  <a:pt x="13182" y="29946"/>
                </a:moveTo>
                <a:lnTo>
                  <a:pt x="11772" y="27825"/>
                </a:lnTo>
                <a:lnTo>
                  <a:pt x="10071" y="23685"/>
                </a:lnTo>
                <a:lnTo>
                  <a:pt x="8978" y="23685"/>
                </a:lnTo>
                <a:lnTo>
                  <a:pt x="5740" y="24752"/>
                </a:lnTo>
                <a:lnTo>
                  <a:pt x="2921" y="27724"/>
                </a:lnTo>
                <a:lnTo>
                  <a:pt x="0" y="29946"/>
                </a:lnTo>
                <a:lnTo>
                  <a:pt x="1397" y="32080"/>
                </a:lnTo>
                <a:lnTo>
                  <a:pt x="3111" y="36220"/>
                </a:lnTo>
                <a:lnTo>
                  <a:pt x="4203" y="36220"/>
                </a:lnTo>
                <a:lnTo>
                  <a:pt x="7442" y="35153"/>
                </a:lnTo>
                <a:lnTo>
                  <a:pt x="10248" y="32169"/>
                </a:lnTo>
                <a:lnTo>
                  <a:pt x="13182" y="29946"/>
                </a:lnTo>
                <a:close/>
              </a:path>
              <a:path w="37464" h="36830">
                <a:moveTo>
                  <a:pt x="37338" y="15049"/>
                </a:moveTo>
                <a:lnTo>
                  <a:pt x="36410" y="8712"/>
                </a:lnTo>
                <a:lnTo>
                  <a:pt x="34429" y="4432"/>
                </a:lnTo>
                <a:lnTo>
                  <a:pt x="32969" y="0"/>
                </a:lnTo>
                <a:lnTo>
                  <a:pt x="28282" y="7099"/>
                </a:lnTo>
                <a:lnTo>
                  <a:pt x="32969" y="19964"/>
                </a:lnTo>
                <a:lnTo>
                  <a:pt x="34442" y="17741"/>
                </a:lnTo>
                <a:lnTo>
                  <a:pt x="37338" y="150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3458693" y="2213155"/>
            <a:ext cx="13335" cy="6985"/>
          </a:xfrm>
          <a:custGeom>
            <a:avLst/>
            <a:gdLst/>
            <a:ahLst/>
            <a:cxnLst/>
            <a:rect l="l" t="t" r="r" b="b"/>
            <a:pathLst>
              <a:path w="13335" h="6985">
                <a:moveTo>
                  <a:pt x="4292" y="0"/>
                </a:moveTo>
                <a:lnTo>
                  <a:pt x="3098" y="0"/>
                </a:lnTo>
                <a:lnTo>
                  <a:pt x="1396" y="4127"/>
                </a:lnTo>
                <a:lnTo>
                  <a:pt x="0" y="6261"/>
                </a:lnTo>
                <a:lnTo>
                  <a:pt x="736" y="6870"/>
                </a:lnTo>
                <a:lnTo>
                  <a:pt x="12776" y="6870"/>
                </a:lnTo>
                <a:lnTo>
                  <a:pt x="13182" y="6261"/>
                </a:lnTo>
                <a:lnTo>
                  <a:pt x="10248" y="4038"/>
                </a:lnTo>
                <a:lnTo>
                  <a:pt x="7429" y="1054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6201750" y="219234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33" y="9321"/>
                </a:lnTo>
                <a:lnTo>
                  <a:pt x="5765" y="12293"/>
                </a:lnTo>
                <a:lnTo>
                  <a:pt x="8864" y="13335"/>
                </a:lnTo>
                <a:lnTo>
                  <a:pt x="8991" y="13360"/>
                </a:lnTo>
                <a:lnTo>
                  <a:pt x="10083" y="13360"/>
                </a:lnTo>
                <a:lnTo>
                  <a:pt x="11785" y="9232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1440957" y="219233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3368278" y="2173152"/>
            <a:ext cx="9525" cy="16510"/>
          </a:xfrm>
          <a:custGeom>
            <a:avLst/>
            <a:gdLst/>
            <a:ahLst/>
            <a:cxnLst/>
            <a:rect l="l" t="t" r="r" b="b"/>
            <a:pathLst>
              <a:path w="9525" h="16510">
                <a:moveTo>
                  <a:pt x="5981" y="0"/>
                </a:moveTo>
                <a:lnTo>
                  <a:pt x="2273" y="0"/>
                </a:lnTo>
                <a:lnTo>
                  <a:pt x="0" y="3441"/>
                </a:lnTo>
                <a:lnTo>
                  <a:pt x="4686" y="16306"/>
                </a:lnTo>
                <a:lnTo>
                  <a:pt x="6146" y="14096"/>
                </a:lnTo>
                <a:lnTo>
                  <a:pt x="9055" y="11379"/>
                </a:lnTo>
                <a:lnTo>
                  <a:pt x="8318" y="6349"/>
                </a:lnTo>
                <a:lnTo>
                  <a:pt x="5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3724179" y="2160963"/>
            <a:ext cx="8890" cy="5715"/>
          </a:xfrm>
          <a:custGeom>
            <a:avLst/>
            <a:gdLst/>
            <a:ahLst/>
            <a:cxnLst/>
            <a:rect l="l" t="t" r="r" b="b"/>
            <a:pathLst>
              <a:path w="8889" h="5714">
                <a:moveTo>
                  <a:pt x="0" y="0"/>
                </a:moveTo>
                <a:lnTo>
                  <a:pt x="6769" y="5651"/>
                </a:lnTo>
                <a:lnTo>
                  <a:pt x="8356" y="3238"/>
                </a:lnTo>
                <a:lnTo>
                  <a:pt x="5549" y="21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3605658" y="2109593"/>
            <a:ext cx="9525" cy="19050"/>
          </a:xfrm>
          <a:custGeom>
            <a:avLst/>
            <a:gdLst/>
            <a:ahLst/>
            <a:cxnLst/>
            <a:rect l="l" t="t" r="r" b="b"/>
            <a:pathLst>
              <a:path w="9525" h="19050">
                <a:moveTo>
                  <a:pt x="4686" y="0"/>
                </a:moveTo>
                <a:lnTo>
                  <a:pt x="0" y="7112"/>
                </a:lnTo>
                <a:lnTo>
                  <a:pt x="3835" y="17614"/>
                </a:lnTo>
                <a:lnTo>
                  <a:pt x="5600" y="18719"/>
                </a:lnTo>
                <a:lnTo>
                  <a:pt x="7099" y="16802"/>
                </a:lnTo>
                <a:lnTo>
                  <a:pt x="9016" y="14744"/>
                </a:lnTo>
                <a:lnTo>
                  <a:pt x="8127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5331358" y="205340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40" y="0"/>
                </a:lnTo>
                <a:lnTo>
                  <a:pt x="5753" y="1079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85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2788333" y="204968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9067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2445124" y="204968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5358914" y="2008941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32" y="342"/>
                </a:lnTo>
                <a:lnTo>
                  <a:pt x="3784" y="4191"/>
                </a:lnTo>
                <a:lnTo>
                  <a:pt x="1828" y="8496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14"/>
                </a:lnTo>
                <a:lnTo>
                  <a:pt x="9817" y="13322"/>
                </a:lnTo>
                <a:lnTo>
                  <a:pt x="12801" y="7708"/>
                </a:lnTo>
                <a:lnTo>
                  <a:pt x="12776" y="2616"/>
                </a:lnTo>
                <a:lnTo>
                  <a:pt x="11290" y="381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2378471" y="2010901"/>
            <a:ext cx="13335" cy="17780"/>
          </a:xfrm>
          <a:custGeom>
            <a:avLst/>
            <a:gdLst/>
            <a:ahLst/>
            <a:cxnLst/>
            <a:rect l="l" t="t" r="r" b="b"/>
            <a:pathLst>
              <a:path w="13335" h="17780">
                <a:moveTo>
                  <a:pt x="12141" y="0"/>
                </a:moveTo>
                <a:lnTo>
                  <a:pt x="5321" y="393"/>
                </a:lnTo>
                <a:lnTo>
                  <a:pt x="3276" y="3365"/>
                </a:lnTo>
                <a:lnTo>
                  <a:pt x="1612" y="7099"/>
                </a:lnTo>
                <a:lnTo>
                  <a:pt x="0" y="11620"/>
                </a:lnTo>
                <a:lnTo>
                  <a:pt x="2806" y="14884"/>
                </a:lnTo>
                <a:lnTo>
                  <a:pt x="4343" y="17183"/>
                </a:lnTo>
                <a:lnTo>
                  <a:pt x="6883" y="14058"/>
                </a:lnTo>
                <a:lnTo>
                  <a:pt x="9817" y="11366"/>
                </a:lnTo>
                <a:lnTo>
                  <a:pt x="12661" y="6007"/>
                </a:lnTo>
                <a:lnTo>
                  <a:pt x="12763" y="2019"/>
                </a:lnTo>
                <a:lnTo>
                  <a:pt x="12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2009923" y="200975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5544588" y="198979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2497885" y="198979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3458692" y="197269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83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306"/>
                </a:lnTo>
                <a:lnTo>
                  <a:pt x="10248" y="9321"/>
                </a:lnTo>
                <a:lnTo>
                  <a:pt x="13182" y="7111"/>
                </a:lnTo>
                <a:lnTo>
                  <a:pt x="84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5386871" y="1909916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3835" y="0"/>
                </a:moveTo>
                <a:lnTo>
                  <a:pt x="2717" y="1701"/>
                </a:lnTo>
                <a:lnTo>
                  <a:pt x="762" y="3670"/>
                </a:lnTo>
                <a:lnTo>
                  <a:pt x="0" y="5245"/>
                </a:lnTo>
                <a:lnTo>
                  <a:pt x="5702" y="5245"/>
                </a:lnTo>
                <a:lnTo>
                  <a:pt x="5080" y="3505"/>
                </a:lnTo>
                <a:lnTo>
                  <a:pt x="4406" y="1765"/>
                </a:lnTo>
                <a:lnTo>
                  <a:pt x="38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1691524" y="19136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73"/>
                </a:lnTo>
                <a:lnTo>
                  <a:pt x="12725" y="6959"/>
                </a:lnTo>
                <a:lnTo>
                  <a:pt x="12407" y="5651"/>
                </a:lnTo>
                <a:lnTo>
                  <a:pt x="9753" y="3530"/>
                </a:lnTo>
                <a:lnTo>
                  <a:pt x="7162" y="977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5847584" y="186998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59" y="15532"/>
                </a:lnTo>
                <a:lnTo>
                  <a:pt x="8115" y="11252"/>
                </a:lnTo>
                <a:lnTo>
                  <a:pt x="9055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5450053" y="187286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099"/>
                </a:lnTo>
                <a:lnTo>
                  <a:pt x="1397" y="9232"/>
                </a:lnTo>
                <a:lnTo>
                  <a:pt x="3098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48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4012585" y="187369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40" y="1066"/>
                </a:lnTo>
                <a:lnTo>
                  <a:pt x="2920" y="4051"/>
                </a:lnTo>
                <a:lnTo>
                  <a:pt x="0" y="6261"/>
                </a:lnTo>
                <a:lnTo>
                  <a:pt x="1396" y="8394"/>
                </a:lnTo>
                <a:lnTo>
                  <a:pt x="3098" y="12534"/>
                </a:lnTo>
                <a:lnTo>
                  <a:pt x="4190" y="12534"/>
                </a:lnTo>
                <a:lnTo>
                  <a:pt x="7416" y="11468"/>
                </a:lnTo>
                <a:lnTo>
                  <a:pt x="10248" y="848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2126722" y="187286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5333714" y="1850014"/>
            <a:ext cx="9525" cy="18415"/>
          </a:xfrm>
          <a:custGeom>
            <a:avLst/>
            <a:gdLst/>
            <a:ahLst/>
            <a:cxnLst/>
            <a:rect l="l" t="t" r="r" b="b"/>
            <a:pathLst>
              <a:path w="9525" h="18414">
                <a:moveTo>
                  <a:pt x="4241" y="0"/>
                </a:moveTo>
                <a:lnTo>
                  <a:pt x="2768" y="4444"/>
                </a:lnTo>
                <a:lnTo>
                  <a:pt x="800" y="8712"/>
                </a:lnTo>
                <a:lnTo>
                  <a:pt x="0" y="14211"/>
                </a:lnTo>
                <a:lnTo>
                  <a:pt x="635" y="15290"/>
                </a:lnTo>
                <a:lnTo>
                  <a:pt x="1498" y="16433"/>
                </a:lnTo>
                <a:lnTo>
                  <a:pt x="2679" y="16929"/>
                </a:lnTo>
                <a:lnTo>
                  <a:pt x="3810" y="17500"/>
                </a:lnTo>
                <a:lnTo>
                  <a:pt x="4902" y="18148"/>
                </a:lnTo>
                <a:lnTo>
                  <a:pt x="8928" y="7099"/>
                </a:lnTo>
                <a:lnTo>
                  <a:pt x="42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2799302" y="183377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330" y="12"/>
                </a:moveTo>
                <a:lnTo>
                  <a:pt x="3098" y="0"/>
                </a:lnTo>
                <a:lnTo>
                  <a:pt x="1397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48" y="4038"/>
                </a:lnTo>
                <a:lnTo>
                  <a:pt x="7429" y="1054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2126722" y="183292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16" y="12306"/>
                </a:lnTo>
                <a:lnTo>
                  <a:pt x="10223" y="9359"/>
                </a:lnTo>
                <a:lnTo>
                  <a:pt x="13144" y="7137"/>
                </a:lnTo>
                <a:lnTo>
                  <a:pt x="13055" y="6908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3975234" y="1810075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3748815" y="177302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99" y="0"/>
                </a:moveTo>
                <a:lnTo>
                  <a:pt x="0" y="7111"/>
                </a:lnTo>
                <a:lnTo>
                  <a:pt x="2933" y="9334"/>
                </a:lnTo>
                <a:lnTo>
                  <a:pt x="5753" y="12306"/>
                </a:lnTo>
                <a:lnTo>
                  <a:pt x="8851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099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5898436" y="1715688"/>
            <a:ext cx="13335" cy="11430"/>
          </a:xfrm>
          <a:custGeom>
            <a:avLst/>
            <a:gdLst/>
            <a:ahLst/>
            <a:cxnLst/>
            <a:rect l="l" t="t" r="r" b="b"/>
            <a:pathLst>
              <a:path w="13335" h="11430">
                <a:moveTo>
                  <a:pt x="2984" y="0"/>
                </a:moveTo>
                <a:lnTo>
                  <a:pt x="0" y="4533"/>
                </a:lnTo>
                <a:lnTo>
                  <a:pt x="2933" y="6756"/>
                </a:lnTo>
                <a:lnTo>
                  <a:pt x="5753" y="9740"/>
                </a:lnTo>
                <a:lnTo>
                  <a:pt x="8851" y="10782"/>
                </a:lnTo>
                <a:lnTo>
                  <a:pt x="8978" y="10807"/>
                </a:lnTo>
                <a:lnTo>
                  <a:pt x="10083" y="10807"/>
                </a:lnTo>
                <a:lnTo>
                  <a:pt x="11772" y="6680"/>
                </a:lnTo>
                <a:lnTo>
                  <a:pt x="13195" y="4533"/>
                </a:lnTo>
                <a:lnTo>
                  <a:pt x="8966" y="1015"/>
                </a:lnTo>
                <a:lnTo>
                  <a:pt x="8077" y="2209"/>
                </a:lnTo>
                <a:lnTo>
                  <a:pt x="7226" y="2717"/>
                </a:lnTo>
                <a:lnTo>
                  <a:pt x="5194" y="2717"/>
                </a:lnTo>
                <a:lnTo>
                  <a:pt x="4063" y="1612"/>
                </a:lnTo>
                <a:lnTo>
                  <a:pt x="29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4331303" y="171024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41" y="17741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3076243" y="171312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099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48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2946259" y="171024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2363315" y="1709816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87" y="0"/>
                </a:moveTo>
                <a:lnTo>
                  <a:pt x="2032" y="0"/>
                </a:lnTo>
                <a:lnTo>
                  <a:pt x="1384" y="177"/>
                </a:lnTo>
                <a:lnTo>
                  <a:pt x="25" y="2235"/>
                </a:lnTo>
                <a:lnTo>
                  <a:pt x="0" y="7200"/>
                </a:lnTo>
                <a:lnTo>
                  <a:pt x="5041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04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6412759" y="169315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33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95" y="7099"/>
                </a:lnTo>
                <a:lnTo>
                  <a:pt x="10312" y="47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4990381" y="169028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2564145" y="169028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2352052" y="1690280"/>
            <a:ext cx="65405" cy="20320"/>
          </a:xfrm>
          <a:custGeom>
            <a:avLst/>
            <a:gdLst/>
            <a:ahLst/>
            <a:cxnLst/>
            <a:rect l="l" t="t" r="r" b="b"/>
            <a:pathLst>
              <a:path w="65405" h="20319">
                <a:moveTo>
                  <a:pt x="12039" y="0"/>
                </a:moveTo>
                <a:lnTo>
                  <a:pt x="8394" y="2184"/>
                </a:lnTo>
                <a:lnTo>
                  <a:pt x="2070" y="3467"/>
                </a:lnTo>
                <a:lnTo>
                  <a:pt x="0" y="17322"/>
                </a:lnTo>
                <a:lnTo>
                  <a:pt x="4394" y="20091"/>
                </a:lnTo>
                <a:lnTo>
                  <a:pt x="9867" y="20091"/>
                </a:lnTo>
                <a:lnTo>
                  <a:pt x="10579" y="20091"/>
                </a:lnTo>
                <a:lnTo>
                  <a:pt x="12039" y="19964"/>
                </a:lnTo>
                <a:lnTo>
                  <a:pt x="12039" y="0"/>
                </a:lnTo>
                <a:close/>
              </a:path>
              <a:path w="65405" h="20319">
                <a:moveTo>
                  <a:pt x="64795" y="9994"/>
                </a:moveTo>
                <a:lnTo>
                  <a:pt x="63385" y="7861"/>
                </a:lnTo>
                <a:lnTo>
                  <a:pt x="61683" y="3721"/>
                </a:lnTo>
                <a:lnTo>
                  <a:pt x="60540" y="3721"/>
                </a:lnTo>
                <a:lnTo>
                  <a:pt x="57353" y="4800"/>
                </a:lnTo>
                <a:lnTo>
                  <a:pt x="54533" y="7759"/>
                </a:lnTo>
                <a:lnTo>
                  <a:pt x="51600" y="9994"/>
                </a:lnTo>
                <a:lnTo>
                  <a:pt x="56299" y="17094"/>
                </a:lnTo>
                <a:lnTo>
                  <a:pt x="64795" y="99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3513336" y="165034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86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4661010" y="157047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85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3236725" y="157047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4054358" y="141073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810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3853555" y="1413043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794" y="0"/>
                </a:lnTo>
                <a:lnTo>
                  <a:pt x="3200" y="5880"/>
                </a:lnTo>
                <a:lnTo>
                  <a:pt x="774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85" y="18084"/>
                </a:lnTo>
                <a:lnTo>
                  <a:pt x="2590" y="18465"/>
                </a:lnTo>
                <a:lnTo>
                  <a:pt x="3721" y="18465"/>
                </a:lnTo>
                <a:lnTo>
                  <a:pt x="4800" y="18465"/>
                </a:lnTo>
                <a:lnTo>
                  <a:pt x="5905" y="18122"/>
                </a:lnTo>
                <a:lnTo>
                  <a:pt x="10883" y="12814"/>
                </a:lnTo>
                <a:lnTo>
                  <a:pt x="16294" y="7111"/>
                </a:lnTo>
                <a:lnTo>
                  <a:pt x="8369" y="88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3408161" y="141073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41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3210345" y="139076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3788376" y="137452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292" y="0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8509" y="13360"/>
                </a:lnTo>
                <a:lnTo>
                  <a:pt x="13195" y="6261"/>
                </a:lnTo>
                <a:lnTo>
                  <a:pt x="10261" y="4038"/>
                </a:lnTo>
                <a:lnTo>
                  <a:pt x="7442" y="1054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3922170" y="129093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27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3790281" y="129093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4620291" y="1253169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52" y="12"/>
                </a:moveTo>
                <a:lnTo>
                  <a:pt x="3492" y="0"/>
                </a:lnTo>
                <a:lnTo>
                  <a:pt x="1460" y="3975"/>
                </a:lnTo>
                <a:lnTo>
                  <a:pt x="0" y="6172"/>
                </a:lnTo>
                <a:lnTo>
                  <a:pt x="2070" y="10033"/>
                </a:lnTo>
                <a:lnTo>
                  <a:pt x="3848" y="14478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77" y="15989"/>
                </a:lnTo>
                <a:lnTo>
                  <a:pt x="12915" y="10845"/>
                </a:lnTo>
                <a:lnTo>
                  <a:pt x="9880" y="5346"/>
                </a:lnTo>
                <a:lnTo>
                  <a:pt x="7035" y="2374"/>
                </a:lnTo>
                <a:lnTo>
                  <a:pt x="4152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3204244" y="1235161"/>
            <a:ext cx="2540" cy="5715"/>
          </a:xfrm>
          <a:custGeom>
            <a:avLst/>
            <a:gdLst/>
            <a:ahLst/>
            <a:cxnLst/>
            <a:rect l="l" t="t" r="r" b="b"/>
            <a:pathLst>
              <a:path w="2539" h="5715">
                <a:moveTo>
                  <a:pt x="0" y="0"/>
                </a:moveTo>
                <a:lnTo>
                  <a:pt x="736" y="1816"/>
                </a:lnTo>
                <a:lnTo>
                  <a:pt x="1523" y="3670"/>
                </a:lnTo>
                <a:lnTo>
                  <a:pt x="2336" y="5537"/>
                </a:lnTo>
                <a:lnTo>
                  <a:pt x="2324" y="3797"/>
                </a:lnTo>
                <a:lnTo>
                  <a:pt x="1663" y="195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3737860" y="11910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4432"/>
                </a:lnTo>
                <a:lnTo>
                  <a:pt x="939" y="8699"/>
                </a:lnTo>
                <a:lnTo>
                  <a:pt x="0" y="15049"/>
                </a:lnTo>
                <a:lnTo>
                  <a:pt x="2895" y="17754"/>
                </a:lnTo>
                <a:lnTo>
                  <a:pt x="4368" y="19964"/>
                </a:lnTo>
                <a:lnTo>
                  <a:pt x="9055" y="711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4012576" y="117399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40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3722446" y="115403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306"/>
                </a:lnTo>
                <a:lnTo>
                  <a:pt x="10261" y="9321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4555183" y="1111836"/>
            <a:ext cx="9525" cy="19685"/>
          </a:xfrm>
          <a:custGeom>
            <a:avLst/>
            <a:gdLst/>
            <a:ahLst/>
            <a:cxnLst/>
            <a:rect l="l" t="t" r="r" b="b"/>
            <a:pathLst>
              <a:path w="9525" h="19684">
                <a:moveTo>
                  <a:pt x="4279" y="0"/>
                </a:moveTo>
                <a:lnTo>
                  <a:pt x="0" y="6489"/>
                </a:lnTo>
                <a:lnTo>
                  <a:pt x="4686" y="19354"/>
                </a:lnTo>
                <a:lnTo>
                  <a:pt x="6146" y="17145"/>
                </a:lnTo>
                <a:lnTo>
                  <a:pt x="9055" y="14439"/>
                </a:lnTo>
                <a:lnTo>
                  <a:pt x="8229" y="8826"/>
                </a:lnTo>
                <a:lnTo>
                  <a:pt x="6731" y="5168"/>
                </a:lnTo>
                <a:lnTo>
                  <a:pt x="5397" y="1447"/>
                </a:lnTo>
                <a:lnTo>
                  <a:pt x="4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3847715" y="113115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25" y="12"/>
                </a:moveTo>
                <a:close/>
              </a:path>
              <a:path w="635" h="634">
                <a:moveTo>
                  <a:pt x="0" y="0"/>
                </a:move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4025770" y="109413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73" y="0"/>
                </a:moveTo>
                <a:lnTo>
                  <a:pt x="0" y="7111"/>
                </a:lnTo>
                <a:lnTo>
                  <a:pt x="2920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69" y="7111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3973013" y="1037965"/>
            <a:ext cx="13335" cy="10160"/>
          </a:xfrm>
          <a:custGeom>
            <a:avLst/>
            <a:gdLst/>
            <a:ahLst/>
            <a:cxnLst/>
            <a:rect l="l" t="t" r="r" b="b"/>
            <a:pathLst>
              <a:path w="13335" h="10159">
                <a:moveTo>
                  <a:pt x="2222" y="0"/>
                </a:moveTo>
                <a:lnTo>
                  <a:pt x="0" y="3365"/>
                </a:lnTo>
                <a:lnTo>
                  <a:pt x="2933" y="5588"/>
                </a:lnTo>
                <a:lnTo>
                  <a:pt x="5753" y="8572"/>
                </a:lnTo>
                <a:lnTo>
                  <a:pt x="8851" y="9613"/>
                </a:lnTo>
                <a:lnTo>
                  <a:pt x="8978" y="9639"/>
                </a:lnTo>
                <a:lnTo>
                  <a:pt x="10071" y="9639"/>
                </a:lnTo>
                <a:lnTo>
                  <a:pt x="11760" y="5562"/>
                </a:lnTo>
                <a:lnTo>
                  <a:pt x="13157" y="3416"/>
                </a:lnTo>
                <a:lnTo>
                  <a:pt x="10210" y="2451"/>
                </a:lnTo>
                <a:lnTo>
                  <a:pt x="7238" y="1511"/>
                </a:lnTo>
                <a:lnTo>
                  <a:pt x="3594" y="393"/>
                </a:lnTo>
                <a:lnTo>
                  <a:pt x="22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3633981" y="881096"/>
            <a:ext cx="7620" cy="10795"/>
          </a:xfrm>
          <a:custGeom>
            <a:avLst/>
            <a:gdLst/>
            <a:ahLst/>
            <a:cxnLst/>
            <a:rect l="l" t="t" r="r" b="b"/>
            <a:pathLst>
              <a:path w="7620" h="10794">
                <a:moveTo>
                  <a:pt x="6007" y="0"/>
                </a:moveTo>
                <a:lnTo>
                  <a:pt x="1727" y="1892"/>
                </a:lnTo>
                <a:lnTo>
                  <a:pt x="0" y="2730"/>
                </a:lnTo>
                <a:lnTo>
                  <a:pt x="838" y="5334"/>
                </a:lnTo>
                <a:lnTo>
                  <a:pt x="1879" y="7886"/>
                </a:lnTo>
                <a:lnTo>
                  <a:pt x="2743" y="10490"/>
                </a:lnTo>
                <a:lnTo>
                  <a:pt x="4216" y="8267"/>
                </a:lnTo>
                <a:lnTo>
                  <a:pt x="7112" y="5575"/>
                </a:lnTo>
                <a:lnTo>
                  <a:pt x="6667" y="2590"/>
                </a:lnTo>
                <a:lnTo>
                  <a:pt x="6375" y="1282"/>
                </a:lnTo>
                <a:lnTo>
                  <a:pt x="6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4157630" y="85452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99" y="0"/>
                </a:moveTo>
                <a:lnTo>
                  <a:pt x="0" y="7099"/>
                </a:lnTo>
                <a:lnTo>
                  <a:pt x="2933" y="9321"/>
                </a:lnTo>
                <a:lnTo>
                  <a:pt x="5765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208" y="7099"/>
                </a:lnTo>
                <a:lnTo>
                  <a:pt x="7454" y="2324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1538390" y="2173150"/>
            <a:ext cx="34290" cy="46990"/>
          </a:xfrm>
          <a:custGeom>
            <a:avLst/>
            <a:gdLst/>
            <a:ahLst/>
            <a:cxnLst/>
            <a:rect l="l" t="t" r="r" b="b"/>
            <a:pathLst>
              <a:path w="34290" h="46989">
                <a:moveTo>
                  <a:pt x="20904" y="0"/>
                </a:moveTo>
                <a:lnTo>
                  <a:pt x="7239" y="0"/>
                </a:lnTo>
                <a:lnTo>
                  <a:pt x="6934" y="37934"/>
                </a:lnTo>
                <a:lnTo>
                  <a:pt x="4025" y="40678"/>
                </a:lnTo>
                <a:lnTo>
                  <a:pt x="1752" y="43675"/>
                </a:lnTo>
                <a:lnTo>
                  <a:pt x="0" y="46875"/>
                </a:lnTo>
                <a:lnTo>
                  <a:pt x="33756" y="46875"/>
                </a:lnTo>
                <a:lnTo>
                  <a:pt x="33558" y="39356"/>
                </a:lnTo>
                <a:lnTo>
                  <a:pt x="31556" y="31870"/>
                </a:lnTo>
                <a:lnTo>
                  <a:pt x="27434" y="24365"/>
                </a:lnTo>
                <a:lnTo>
                  <a:pt x="20878" y="16789"/>
                </a:lnTo>
                <a:lnTo>
                  <a:pt x="209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6147445" y="3937105"/>
            <a:ext cx="12700" cy="22225"/>
          </a:xfrm>
          <a:custGeom>
            <a:avLst/>
            <a:gdLst/>
            <a:ahLst/>
            <a:cxnLst/>
            <a:rect l="l" t="t" r="r" b="b"/>
            <a:pathLst>
              <a:path w="12700" h="22225">
                <a:moveTo>
                  <a:pt x="1193" y="0"/>
                </a:moveTo>
                <a:lnTo>
                  <a:pt x="457" y="6832"/>
                </a:lnTo>
                <a:lnTo>
                  <a:pt x="596" y="14909"/>
                </a:lnTo>
                <a:lnTo>
                  <a:pt x="0" y="21945"/>
                </a:lnTo>
                <a:lnTo>
                  <a:pt x="12217" y="12649"/>
                </a:lnTo>
                <a:lnTo>
                  <a:pt x="11772" y="4267"/>
                </a:lnTo>
                <a:lnTo>
                  <a:pt x="4927" y="2336"/>
                </a:lnTo>
                <a:lnTo>
                  <a:pt x="11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6332135" y="2173150"/>
            <a:ext cx="29845" cy="46990"/>
          </a:xfrm>
          <a:custGeom>
            <a:avLst/>
            <a:gdLst/>
            <a:ahLst/>
            <a:cxnLst/>
            <a:rect l="l" t="t" r="r" b="b"/>
            <a:pathLst>
              <a:path w="29845" h="46989">
                <a:moveTo>
                  <a:pt x="14263" y="0"/>
                </a:moveTo>
                <a:lnTo>
                  <a:pt x="306" y="0"/>
                </a:lnTo>
                <a:lnTo>
                  <a:pt x="20" y="11932"/>
                </a:lnTo>
                <a:lnTo>
                  <a:pt x="0" y="23761"/>
                </a:lnTo>
                <a:lnTo>
                  <a:pt x="415" y="35429"/>
                </a:lnTo>
                <a:lnTo>
                  <a:pt x="1436" y="46875"/>
                </a:lnTo>
                <a:lnTo>
                  <a:pt x="29770" y="46875"/>
                </a:lnTo>
                <a:lnTo>
                  <a:pt x="26512" y="40318"/>
                </a:lnTo>
                <a:lnTo>
                  <a:pt x="19867" y="27280"/>
                </a:lnTo>
                <a:lnTo>
                  <a:pt x="16816" y="20751"/>
                </a:lnTo>
                <a:lnTo>
                  <a:pt x="14098" y="14541"/>
                </a:lnTo>
                <a:lnTo>
                  <a:pt x="14022" y="7315"/>
                </a:lnTo>
                <a:lnTo>
                  <a:pt x="142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753929" y="2841746"/>
            <a:ext cx="64135" cy="76835"/>
          </a:xfrm>
          <a:custGeom>
            <a:avLst/>
            <a:gdLst/>
            <a:ahLst/>
            <a:cxnLst/>
            <a:rect l="l" t="t" r="r" b="b"/>
            <a:pathLst>
              <a:path w="64134" h="76835">
                <a:moveTo>
                  <a:pt x="9448" y="0"/>
                </a:moveTo>
                <a:lnTo>
                  <a:pt x="4673" y="0"/>
                </a:lnTo>
                <a:lnTo>
                  <a:pt x="2730" y="2159"/>
                </a:lnTo>
                <a:lnTo>
                  <a:pt x="1397" y="7556"/>
                </a:lnTo>
                <a:lnTo>
                  <a:pt x="205" y="13996"/>
                </a:lnTo>
                <a:lnTo>
                  <a:pt x="0" y="21166"/>
                </a:lnTo>
                <a:lnTo>
                  <a:pt x="1518" y="28185"/>
                </a:lnTo>
                <a:lnTo>
                  <a:pt x="5499" y="34175"/>
                </a:lnTo>
                <a:lnTo>
                  <a:pt x="10996" y="41760"/>
                </a:lnTo>
                <a:lnTo>
                  <a:pt x="11752" y="48880"/>
                </a:lnTo>
                <a:lnTo>
                  <a:pt x="9047" y="55683"/>
                </a:lnTo>
                <a:lnTo>
                  <a:pt x="4165" y="62318"/>
                </a:lnTo>
                <a:lnTo>
                  <a:pt x="3048" y="63652"/>
                </a:lnTo>
                <a:lnTo>
                  <a:pt x="2908" y="66865"/>
                </a:lnTo>
                <a:lnTo>
                  <a:pt x="2298" y="69215"/>
                </a:lnTo>
                <a:lnTo>
                  <a:pt x="5562" y="71539"/>
                </a:lnTo>
                <a:lnTo>
                  <a:pt x="9550" y="76682"/>
                </a:lnTo>
                <a:lnTo>
                  <a:pt x="12217" y="76682"/>
                </a:lnTo>
                <a:lnTo>
                  <a:pt x="12852" y="76606"/>
                </a:lnTo>
                <a:lnTo>
                  <a:pt x="22463" y="69817"/>
                </a:lnTo>
                <a:lnTo>
                  <a:pt x="31672" y="62623"/>
                </a:lnTo>
                <a:lnTo>
                  <a:pt x="41154" y="56849"/>
                </a:lnTo>
                <a:lnTo>
                  <a:pt x="51308" y="54483"/>
                </a:lnTo>
                <a:lnTo>
                  <a:pt x="53771" y="54584"/>
                </a:lnTo>
                <a:lnTo>
                  <a:pt x="56756" y="55130"/>
                </a:lnTo>
                <a:lnTo>
                  <a:pt x="58521" y="55664"/>
                </a:lnTo>
                <a:lnTo>
                  <a:pt x="60350" y="56451"/>
                </a:lnTo>
                <a:lnTo>
                  <a:pt x="63881" y="43522"/>
                </a:lnTo>
                <a:lnTo>
                  <a:pt x="58602" y="35235"/>
                </a:lnTo>
                <a:lnTo>
                  <a:pt x="53517" y="26489"/>
                </a:lnTo>
                <a:lnTo>
                  <a:pt x="47518" y="19566"/>
                </a:lnTo>
                <a:lnTo>
                  <a:pt x="39497" y="16751"/>
                </a:lnTo>
                <a:lnTo>
                  <a:pt x="35217" y="17030"/>
                </a:lnTo>
                <a:lnTo>
                  <a:pt x="31788" y="17792"/>
                </a:lnTo>
                <a:lnTo>
                  <a:pt x="23393" y="17792"/>
                </a:lnTo>
                <a:lnTo>
                  <a:pt x="18529" y="16052"/>
                </a:lnTo>
                <a:lnTo>
                  <a:pt x="12369" y="3429"/>
                </a:lnTo>
                <a:lnTo>
                  <a:pt x="94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2996626" y="2661398"/>
            <a:ext cx="47625" cy="114935"/>
          </a:xfrm>
          <a:custGeom>
            <a:avLst/>
            <a:gdLst/>
            <a:ahLst/>
            <a:cxnLst/>
            <a:rect l="l" t="t" r="r" b="b"/>
            <a:pathLst>
              <a:path w="47625" h="114935">
                <a:moveTo>
                  <a:pt x="7245" y="0"/>
                </a:moveTo>
                <a:lnTo>
                  <a:pt x="5810" y="0"/>
                </a:lnTo>
                <a:lnTo>
                  <a:pt x="3575" y="1435"/>
                </a:lnTo>
                <a:lnTo>
                  <a:pt x="1289" y="4203"/>
                </a:lnTo>
                <a:lnTo>
                  <a:pt x="198" y="12898"/>
                </a:lnTo>
                <a:lnTo>
                  <a:pt x="0" y="19078"/>
                </a:lnTo>
                <a:lnTo>
                  <a:pt x="287" y="25577"/>
                </a:lnTo>
                <a:lnTo>
                  <a:pt x="1073" y="32486"/>
                </a:lnTo>
                <a:lnTo>
                  <a:pt x="6099" y="36403"/>
                </a:lnTo>
                <a:lnTo>
                  <a:pt x="10186" y="41678"/>
                </a:lnTo>
                <a:lnTo>
                  <a:pt x="13333" y="48310"/>
                </a:lnTo>
                <a:lnTo>
                  <a:pt x="15538" y="56299"/>
                </a:lnTo>
                <a:lnTo>
                  <a:pt x="16935" y="63258"/>
                </a:lnTo>
                <a:lnTo>
                  <a:pt x="17506" y="71031"/>
                </a:lnTo>
                <a:lnTo>
                  <a:pt x="17291" y="79603"/>
                </a:lnTo>
                <a:lnTo>
                  <a:pt x="23056" y="82130"/>
                </a:lnTo>
                <a:lnTo>
                  <a:pt x="24098" y="84950"/>
                </a:lnTo>
                <a:lnTo>
                  <a:pt x="25760" y="91223"/>
                </a:lnTo>
                <a:lnTo>
                  <a:pt x="27793" y="104856"/>
                </a:lnTo>
                <a:lnTo>
                  <a:pt x="29305" y="111315"/>
                </a:lnTo>
                <a:lnTo>
                  <a:pt x="30016" y="113538"/>
                </a:lnTo>
                <a:lnTo>
                  <a:pt x="30892" y="114655"/>
                </a:lnTo>
                <a:lnTo>
                  <a:pt x="32086" y="114655"/>
                </a:lnTo>
                <a:lnTo>
                  <a:pt x="34728" y="114655"/>
                </a:lnTo>
                <a:lnTo>
                  <a:pt x="38906" y="109220"/>
                </a:lnTo>
                <a:lnTo>
                  <a:pt x="46234" y="98336"/>
                </a:lnTo>
                <a:lnTo>
                  <a:pt x="46882" y="89725"/>
                </a:lnTo>
                <a:lnTo>
                  <a:pt x="47085" y="79248"/>
                </a:lnTo>
                <a:lnTo>
                  <a:pt x="44850" y="76390"/>
                </a:lnTo>
                <a:lnTo>
                  <a:pt x="42627" y="69088"/>
                </a:lnTo>
                <a:lnTo>
                  <a:pt x="39681" y="57696"/>
                </a:lnTo>
                <a:lnTo>
                  <a:pt x="38715" y="57962"/>
                </a:lnTo>
                <a:lnTo>
                  <a:pt x="30333" y="58089"/>
                </a:lnTo>
                <a:lnTo>
                  <a:pt x="26600" y="50927"/>
                </a:lnTo>
                <a:lnTo>
                  <a:pt x="26866" y="42062"/>
                </a:lnTo>
                <a:lnTo>
                  <a:pt x="25378" y="29098"/>
                </a:lnTo>
                <a:lnTo>
                  <a:pt x="21035" y="19407"/>
                </a:lnTo>
                <a:lnTo>
                  <a:pt x="15367" y="11242"/>
                </a:lnTo>
                <a:lnTo>
                  <a:pt x="9899" y="2857"/>
                </a:lnTo>
                <a:lnTo>
                  <a:pt x="9124" y="1409"/>
                </a:lnTo>
                <a:lnTo>
                  <a:pt x="72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1759475" y="4076884"/>
            <a:ext cx="62865" cy="60325"/>
          </a:xfrm>
          <a:custGeom>
            <a:avLst/>
            <a:gdLst/>
            <a:ahLst/>
            <a:cxnLst/>
            <a:rect l="l" t="t" r="r" b="b"/>
            <a:pathLst>
              <a:path w="62864" h="60325">
                <a:moveTo>
                  <a:pt x="30589" y="0"/>
                </a:moveTo>
                <a:lnTo>
                  <a:pt x="29027" y="2349"/>
                </a:lnTo>
                <a:lnTo>
                  <a:pt x="27719" y="5321"/>
                </a:lnTo>
                <a:lnTo>
                  <a:pt x="15286" y="16255"/>
                </a:lnTo>
                <a:lnTo>
                  <a:pt x="9672" y="19837"/>
                </a:lnTo>
                <a:lnTo>
                  <a:pt x="2569" y="24765"/>
                </a:lnTo>
                <a:lnTo>
                  <a:pt x="0" y="28744"/>
                </a:lnTo>
                <a:lnTo>
                  <a:pt x="1180" y="33998"/>
                </a:lnTo>
                <a:lnTo>
                  <a:pt x="36368" y="59931"/>
                </a:lnTo>
                <a:lnTo>
                  <a:pt x="44648" y="60032"/>
                </a:lnTo>
                <a:lnTo>
                  <a:pt x="46820" y="59499"/>
                </a:lnTo>
                <a:lnTo>
                  <a:pt x="53106" y="58343"/>
                </a:lnTo>
                <a:lnTo>
                  <a:pt x="59977" y="55867"/>
                </a:lnTo>
                <a:lnTo>
                  <a:pt x="60917" y="54406"/>
                </a:lnTo>
                <a:lnTo>
                  <a:pt x="61666" y="52946"/>
                </a:lnTo>
                <a:lnTo>
                  <a:pt x="62847" y="49390"/>
                </a:lnTo>
                <a:lnTo>
                  <a:pt x="54847" y="36945"/>
                </a:lnTo>
                <a:lnTo>
                  <a:pt x="305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3295336" y="1828253"/>
            <a:ext cx="12700" cy="30480"/>
          </a:xfrm>
          <a:custGeom>
            <a:avLst/>
            <a:gdLst/>
            <a:ahLst/>
            <a:cxnLst/>
            <a:rect l="l" t="t" r="r" b="b"/>
            <a:pathLst>
              <a:path w="12700" h="30480">
                <a:moveTo>
                  <a:pt x="0" y="0"/>
                </a:moveTo>
                <a:lnTo>
                  <a:pt x="12115" y="29895"/>
                </a:lnTo>
                <a:lnTo>
                  <a:pt x="8958" y="22479"/>
                </a:lnTo>
                <a:lnTo>
                  <a:pt x="5886" y="15028"/>
                </a:lnTo>
                <a:lnTo>
                  <a:pt x="2900" y="753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1770357" y="2173149"/>
            <a:ext cx="13335" cy="43815"/>
          </a:xfrm>
          <a:custGeom>
            <a:avLst/>
            <a:gdLst/>
            <a:ahLst/>
            <a:cxnLst/>
            <a:rect l="l" t="t" r="r" b="b"/>
            <a:pathLst>
              <a:path w="13335" h="43814">
                <a:moveTo>
                  <a:pt x="13131" y="0"/>
                </a:moveTo>
                <a:lnTo>
                  <a:pt x="0" y="0"/>
                </a:lnTo>
                <a:lnTo>
                  <a:pt x="317" y="38328"/>
                </a:lnTo>
                <a:lnTo>
                  <a:pt x="5549" y="41617"/>
                </a:lnTo>
                <a:lnTo>
                  <a:pt x="8813" y="43230"/>
                </a:lnTo>
                <a:lnTo>
                  <a:pt x="9855" y="43230"/>
                </a:lnTo>
                <a:lnTo>
                  <a:pt x="12865" y="38874"/>
                </a:lnTo>
                <a:lnTo>
                  <a:pt x="13037" y="27439"/>
                </a:lnTo>
                <a:lnTo>
                  <a:pt x="131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3903144" y="4224097"/>
            <a:ext cx="17145" cy="9525"/>
          </a:xfrm>
          <a:custGeom>
            <a:avLst/>
            <a:gdLst/>
            <a:ahLst/>
            <a:cxnLst/>
            <a:rect l="l" t="t" r="r" b="b"/>
            <a:pathLst>
              <a:path w="17145" h="9525">
                <a:moveTo>
                  <a:pt x="16662" y="0"/>
                </a:moveTo>
                <a:lnTo>
                  <a:pt x="0" y="0"/>
                </a:lnTo>
                <a:lnTo>
                  <a:pt x="1054" y="634"/>
                </a:lnTo>
                <a:lnTo>
                  <a:pt x="2095" y="1308"/>
                </a:lnTo>
                <a:lnTo>
                  <a:pt x="9182" y="6730"/>
                </a:lnTo>
                <a:lnTo>
                  <a:pt x="12496" y="9385"/>
                </a:lnTo>
                <a:lnTo>
                  <a:pt x="14338" y="9385"/>
                </a:lnTo>
                <a:lnTo>
                  <a:pt x="16256" y="9385"/>
                </a:lnTo>
                <a:lnTo>
                  <a:pt x="16548" y="6502"/>
                </a:lnTo>
                <a:lnTo>
                  <a:pt x="166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545920" y="3447930"/>
            <a:ext cx="24130" cy="30480"/>
          </a:xfrm>
          <a:custGeom>
            <a:avLst/>
            <a:gdLst/>
            <a:ahLst/>
            <a:cxnLst/>
            <a:rect l="l" t="t" r="r" b="b"/>
            <a:pathLst>
              <a:path w="24129" h="30479">
                <a:moveTo>
                  <a:pt x="22059" y="0"/>
                </a:moveTo>
                <a:lnTo>
                  <a:pt x="15925" y="5257"/>
                </a:lnTo>
                <a:lnTo>
                  <a:pt x="9956" y="10972"/>
                </a:lnTo>
                <a:lnTo>
                  <a:pt x="4152" y="17170"/>
                </a:lnTo>
                <a:lnTo>
                  <a:pt x="0" y="21716"/>
                </a:lnTo>
                <a:lnTo>
                  <a:pt x="14592" y="30416"/>
                </a:lnTo>
                <a:lnTo>
                  <a:pt x="18084" y="26225"/>
                </a:lnTo>
                <a:lnTo>
                  <a:pt x="23736" y="22542"/>
                </a:lnTo>
                <a:lnTo>
                  <a:pt x="23774" y="13322"/>
                </a:lnTo>
                <a:lnTo>
                  <a:pt x="23253" y="5460"/>
                </a:lnTo>
                <a:lnTo>
                  <a:pt x="220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3485894" y="2458957"/>
            <a:ext cx="39370" cy="78105"/>
          </a:xfrm>
          <a:custGeom>
            <a:avLst/>
            <a:gdLst/>
            <a:ahLst/>
            <a:cxnLst/>
            <a:rect l="l" t="t" r="r" b="b"/>
            <a:pathLst>
              <a:path w="39370" h="78105">
                <a:moveTo>
                  <a:pt x="35217" y="0"/>
                </a:moveTo>
                <a:lnTo>
                  <a:pt x="33045" y="0"/>
                </a:lnTo>
                <a:lnTo>
                  <a:pt x="32385" y="190"/>
                </a:lnTo>
                <a:lnTo>
                  <a:pt x="26934" y="8626"/>
                </a:lnTo>
                <a:lnTo>
                  <a:pt x="21556" y="15409"/>
                </a:lnTo>
                <a:lnTo>
                  <a:pt x="15500" y="20180"/>
                </a:lnTo>
                <a:lnTo>
                  <a:pt x="8394" y="21983"/>
                </a:lnTo>
                <a:lnTo>
                  <a:pt x="7277" y="21983"/>
                </a:lnTo>
                <a:lnTo>
                  <a:pt x="4851" y="21590"/>
                </a:lnTo>
                <a:lnTo>
                  <a:pt x="3454" y="21590"/>
                </a:lnTo>
                <a:lnTo>
                  <a:pt x="1346" y="25641"/>
                </a:lnTo>
                <a:lnTo>
                  <a:pt x="0" y="29946"/>
                </a:lnTo>
                <a:lnTo>
                  <a:pt x="927" y="34239"/>
                </a:lnTo>
                <a:lnTo>
                  <a:pt x="1955" y="34988"/>
                </a:lnTo>
                <a:lnTo>
                  <a:pt x="8112" y="43191"/>
                </a:lnTo>
                <a:lnTo>
                  <a:pt x="10852" y="53949"/>
                </a:lnTo>
                <a:lnTo>
                  <a:pt x="12582" y="65431"/>
                </a:lnTo>
                <a:lnTo>
                  <a:pt x="15709" y="75806"/>
                </a:lnTo>
                <a:lnTo>
                  <a:pt x="16471" y="77355"/>
                </a:lnTo>
                <a:lnTo>
                  <a:pt x="18669" y="77292"/>
                </a:lnTo>
                <a:lnTo>
                  <a:pt x="20205" y="77965"/>
                </a:lnTo>
                <a:lnTo>
                  <a:pt x="24815" y="70993"/>
                </a:lnTo>
                <a:lnTo>
                  <a:pt x="29794" y="64490"/>
                </a:lnTo>
                <a:lnTo>
                  <a:pt x="33959" y="56946"/>
                </a:lnTo>
                <a:lnTo>
                  <a:pt x="38330" y="43530"/>
                </a:lnTo>
                <a:lnTo>
                  <a:pt x="38868" y="29329"/>
                </a:lnTo>
                <a:lnTo>
                  <a:pt x="38053" y="14839"/>
                </a:lnTo>
                <a:lnTo>
                  <a:pt x="38366" y="558"/>
                </a:lnTo>
                <a:lnTo>
                  <a:pt x="36982" y="558"/>
                </a:lnTo>
                <a:lnTo>
                  <a:pt x="352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1559671" y="3841611"/>
            <a:ext cx="39370" cy="75565"/>
          </a:xfrm>
          <a:custGeom>
            <a:avLst/>
            <a:gdLst/>
            <a:ahLst/>
            <a:cxnLst/>
            <a:rect l="l" t="t" r="r" b="b"/>
            <a:pathLst>
              <a:path w="39369" h="75564">
                <a:moveTo>
                  <a:pt x="36398" y="0"/>
                </a:moveTo>
                <a:lnTo>
                  <a:pt x="35305" y="0"/>
                </a:lnTo>
                <a:lnTo>
                  <a:pt x="32067" y="800"/>
                </a:lnTo>
                <a:lnTo>
                  <a:pt x="26377" y="4356"/>
                </a:lnTo>
                <a:lnTo>
                  <a:pt x="26517" y="5308"/>
                </a:lnTo>
                <a:lnTo>
                  <a:pt x="26162" y="20973"/>
                </a:lnTo>
                <a:lnTo>
                  <a:pt x="21532" y="32716"/>
                </a:lnTo>
                <a:lnTo>
                  <a:pt x="8242" y="52400"/>
                </a:lnTo>
                <a:lnTo>
                  <a:pt x="5638" y="57162"/>
                </a:lnTo>
                <a:lnTo>
                  <a:pt x="2743" y="61582"/>
                </a:lnTo>
                <a:lnTo>
                  <a:pt x="0" y="66154"/>
                </a:lnTo>
                <a:lnTo>
                  <a:pt x="5549" y="69278"/>
                </a:lnTo>
                <a:lnTo>
                  <a:pt x="11023" y="74676"/>
                </a:lnTo>
                <a:lnTo>
                  <a:pt x="19354" y="75336"/>
                </a:lnTo>
                <a:lnTo>
                  <a:pt x="23799" y="75463"/>
                </a:lnTo>
                <a:lnTo>
                  <a:pt x="31976" y="74212"/>
                </a:lnTo>
                <a:lnTo>
                  <a:pt x="36579" y="69637"/>
                </a:lnTo>
                <a:lnTo>
                  <a:pt x="38633" y="60504"/>
                </a:lnTo>
                <a:lnTo>
                  <a:pt x="39166" y="45580"/>
                </a:lnTo>
                <a:lnTo>
                  <a:pt x="39198" y="14058"/>
                </a:lnTo>
                <a:lnTo>
                  <a:pt x="38861" y="4356"/>
                </a:lnTo>
                <a:lnTo>
                  <a:pt x="36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6174948" y="3662382"/>
            <a:ext cx="13335" cy="91440"/>
          </a:xfrm>
          <a:custGeom>
            <a:avLst/>
            <a:gdLst/>
            <a:ahLst/>
            <a:cxnLst/>
            <a:rect l="l" t="t" r="r" b="b"/>
            <a:pathLst>
              <a:path w="13335" h="91439">
                <a:moveTo>
                  <a:pt x="13081" y="0"/>
                </a:moveTo>
                <a:lnTo>
                  <a:pt x="0" y="9169"/>
                </a:lnTo>
                <a:lnTo>
                  <a:pt x="82" y="69465"/>
                </a:lnTo>
                <a:lnTo>
                  <a:pt x="546" y="86918"/>
                </a:lnTo>
                <a:lnTo>
                  <a:pt x="5816" y="89865"/>
                </a:lnTo>
                <a:lnTo>
                  <a:pt x="9093" y="91224"/>
                </a:lnTo>
                <a:lnTo>
                  <a:pt x="10160" y="91224"/>
                </a:lnTo>
                <a:lnTo>
                  <a:pt x="13042" y="86817"/>
                </a:lnTo>
                <a:lnTo>
                  <a:pt x="13284" y="42248"/>
                </a:lnTo>
                <a:lnTo>
                  <a:pt x="130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3196522" y="3697923"/>
            <a:ext cx="38100" cy="81280"/>
          </a:xfrm>
          <a:custGeom>
            <a:avLst/>
            <a:gdLst/>
            <a:ahLst/>
            <a:cxnLst/>
            <a:rect l="l" t="t" r="r" b="b"/>
            <a:pathLst>
              <a:path w="38100" h="81279">
                <a:moveTo>
                  <a:pt x="31280" y="0"/>
                </a:moveTo>
                <a:lnTo>
                  <a:pt x="29794" y="1981"/>
                </a:lnTo>
                <a:lnTo>
                  <a:pt x="28460" y="4368"/>
                </a:lnTo>
                <a:lnTo>
                  <a:pt x="26784" y="5880"/>
                </a:lnTo>
                <a:lnTo>
                  <a:pt x="18091" y="18904"/>
                </a:lnTo>
                <a:lnTo>
                  <a:pt x="12831" y="35388"/>
                </a:lnTo>
                <a:lnTo>
                  <a:pt x="7969" y="52310"/>
                </a:lnTo>
                <a:lnTo>
                  <a:pt x="469" y="66649"/>
                </a:lnTo>
                <a:lnTo>
                  <a:pt x="0" y="67246"/>
                </a:lnTo>
                <a:lnTo>
                  <a:pt x="2730" y="77495"/>
                </a:lnTo>
                <a:lnTo>
                  <a:pt x="7086" y="80060"/>
                </a:lnTo>
                <a:lnTo>
                  <a:pt x="10236" y="80810"/>
                </a:lnTo>
                <a:lnTo>
                  <a:pt x="12826" y="80810"/>
                </a:lnTo>
                <a:lnTo>
                  <a:pt x="14973" y="80810"/>
                </a:lnTo>
                <a:lnTo>
                  <a:pt x="16738" y="80289"/>
                </a:lnTo>
                <a:lnTo>
                  <a:pt x="22598" y="63376"/>
                </a:lnTo>
                <a:lnTo>
                  <a:pt x="27711" y="47429"/>
                </a:lnTo>
                <a:lnTo>
                  <a:pt x="38036" y="13144"/>
                </a:lnTo>
                <a:lnTo>
                  <a:pt x="36702" y="9309"/>
                </a:lnTo>
                <a:lnTo>
                  <a:pt x="34582" y="4241"/>
                </a:lnTo>
                <a:lnTo>
                  <a:pt x="32778" y="2273"/>
                </a:lnTo>
                <a:lnTo>
                  <a:pt x="312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5357402" y="3897835"/>
            <a:ext cx="40005" cy="78740"/>
          </a:xfrm>
          <a:custGeom>
            <a:avLst/>
            <a:gdLst/>
            <a:ahLst/>
            <a:cxnLst/>
            <a:rect l="l" t="t" r="r" b="b"/>
            <a:pathLst>
              <a:path w="40004" h="78739">
                <a:moveTo>
                  <a:pt x="32892" y="0"/>
                </a:moveTo>
                <a:lnTo>
                  <a:pt x="30010" y="0"/>
                </a:lnTo>
                <a:lnTo>
                  <a:pt x="24015" y="990"/>
                </a:lnTo>
                <a:lnTo>
                  <a:pt x="14160" y="5321"/>
                </a:lnTo>
                <a:lnTo>
                  <a:pt x="13893" y="9423"/>
                </a:lnTo>
                <a:lnTo>
                  <a:pt x="13428" y="26028"/>
                </a:lnTo>
                <a:lnTo>
                  <a:pt x="12552" y="42213"/>
                </a:lnTo>
                <a:lnTo>
                  <a:pt x="8873" y="56881"/>
                </a:lnTo>
                <a:lnTo>
                  <a:pt x="0" y="68935"/>
                </a:lnTo>
                <a:lnTo>
                  <a:pt x="3225" y="72301"/>
                </a:lnTo>
                <a:lnTo>
                  <a:pt x="6578" y="78549"/>
                </a:lnTo>
                <a:lnTo>
                  <a:pt x="9474" y="78549"/>
                </a:lnTo>
                <a:lnTo>
                  <a:pt x="15468" y="77558"/>
                </a:lnTo>
                <a:lnTo>
                  <a:pt x="25399" y="73012"/>
                </a:lnTo>
                <a:lnTo>
                  <a:pt x="25590" y="69151"/>
                </a:lnTo>
                <a:lnTo>
                  <a:pt x="25950" y="52460"/>
                </a:lnTo>
                <a:lnTo>
                  <a:pt x="26958" y="36333"/>
                </a:lnTo>
                <a:lnTo>
                  <a:pt x="30733" y="21708"/>
                </a:lnTo>
                <a:lnTo>
                  <a:pt x="39395" y="9525"/>
                </a:lnTo>
                <a:lnTo>
                  <a:pt x="36258" y="6248"/>
                </a:lnTo>
                <a:lnTo>
                  <a:pt x="328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2563051" y="4224098"/>
            <a:ext cx="35560" cy="31115"/>
          </a:xfrm>
          <a:custGeom>
            <a:avLst/>
            <a:gdLst/>
            <a:ahLst/>
            <a:cxnLst/>
            <a:rect l="l" t="t" r="r" b="b"/>
            <a:pathLst>
              <a:path w="35560" h="31114">
                <a:moveTo>
                  <a:pt x="35560" y="0"/>
                </a:moveTo>
                <a:lnTo>
                  <a:pt x="0" y="0"/>
                </a:lnTo>
                <a:lnTo>
                  <a:pt x="254" y="2082"/>
                </a:lnTo>
                <a:lnTo>
                  <a:pt x="13389" y="25419"/>
                </a:lnTo>
                <a:lnTo>
                  <a:pt x="17424" y="31064"/>
                </a:lnTo>
                <a:lnTo>
                  <a:pt x="22131" y="27742"/>
                </a:lnTo>
                <a:lnTo>
                  <a:pt x="27135" y="20380"/>
                </a:lnTo>
                <a:lnTo>
                  <a:pt x="31817" y="10593"/>
                </a:lnTo>
                <a:lnTo>
                  <a:pt x="35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1558684" y="3658067"/>
            <a:ext cx="25400" cy="100330"/>
          </a:xfrm>
          <a:custGeom>
            <a:avLst/>
            <a:gdLst/>
            <a:ahLst/>
            <a:cxnLst/>
            <a:rect l="l" t="t" r="r" b="b"/>
            <a:pathLst>
              <a:path w="25400" h="100329">
                <a:moveTo>
                  <a:pt x="8699" y="0"/>
                </a:moveTo>
                <a:lnTo>
                  <a:pt x="5651" y="12"/>
                </a:lnTo>
                <a:lnTo>
                  <a:pt x="3073" y="3848"/>
                </a:lnTo>
                <a:lnTo>
                  <a:pt x="1918" y="15815"/>
                </a:lnTo>
                <a:lnTo>
                  <a:pt x="0" y="42672"/>
                </a:lnTo>
                <a:lnTo>
                  <a:pt x="1049" y="68008"/>
                </a:lnTo>
                <a:lnTo>
                  <a:pt x="1741" y="80083"/>
                </a:lnTo>
                <a:lnTo>
                  <a:pt x="3213" y="95211"/>
                </a:lnTo>
                <a:lnTo>
                  <a:pt x="9550" y="97307"/>
                </a:lnTo>
                <a:lnTo>
                  <a:pt x="14363" y="99682"/>
                </a:lnTo>
                <a:lnTo>
                  <a:pt x="15798" y="100088"/>
                </a:lnTo>
                <a:lnTo>
                  <a:pt x="17056" y="100088"/>
                </a:lnTo>
                <a:lnTo>
                  <a:pt x="18110" y="100088"/>
                </a:lnTo>
                <a:lnTo>
                  <a:pt x="19050" y="99796"/>
                </a:lnTo>
                <a:lnTo>
                  <a:pt x="21869" y="95592"/>
                </a:lnTo>
                <a:lnTo>
                  <a:pt x="24917" y="87045"/>
                </a:lnTo>
                <a:lnTo>
                  <a:pt x="19297" y="78908"/>
                </a:lnTo>
                <a:lnTo>
                  <a:pt x="15840" y="70148"/>
                </a:lnTo>
                <a:lnTo>
                  <a:pt x="13968" y="60426"/>
                </a:lnTo>
                <a:lnTo>
                  <a:pt x="13411" y="49758"/>
                </a:lnTo>
                <a:lnTo>
                  <a:pt x="13766" y="38874"/>
                </a:lnTo>
                <a:lnTo>
                  <a:pt x="13639" y="33477"/>
                </a:lnTo>
                <a:lnTo>
                  <a:pt x="12915" y="20853"/>
                </a:lnTo>
                <a:lnTo>
                  <a:pt x="11328" y="3886"/>
                </a:lnTo>
                <a:lnTo>
                  <a:pt x="8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701437" y="3957576"/>
            <a:ext cx="12065" cy="56515"/>
          </a:xfrm>
          <a:custGeom>
            <a:avLst/>
            <a:gdLst/>
            <a:ahLst/>
            <a:cxnLst/>
            <a:rect l="l" t="t" r="r" b="b"/>
            <a:pathLst>
              <a:path w="12065" h="56514">
                <a:moveTo>
                  <a:pt x="8750" y="0"/>
                </a:moveTo>
                <a:lnTo>
                  <a:pt x="5689" y="12"/>
                </a:lnTo>
                <a:lnTo>
                  <a:pt x="3086" y="3873"/>
                </a:lnTo>
                <a:lnTo>
                  <a:pt x="1944" y="15913"/>
                </a:lnTo>
                <a:lnTo>
                  <a:pt x="0" y="43599"/>
                </a:lnTo>
                <a:lnTo>
                  <a:pt x="304" y="49517"/>
                </a:lnTo>
                <a:lnTo>
                  <a:pt x="11836" y="56070"/>
                </a:lnTo>
                <a:lnTo>
                  <a:pt x="11836" y="43666"/>
                </a:lnTo>
                <a:lnTo>
                  <a:pt x="11582" y="4102"/>
                </a:lnTo>
                <a:lnTo>
                  <a:pt x="87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4499584" y="2019188"/>
            <a:ext cx="27305" cy="79375"/>
          </a:xfrm>
          <a:custGeom>
            <a:avLst/>
            <a:gdLst/>
            <a:ahLst/>
            <a:cxnLst/>
            <a:rect l="l" t="t" r="r" b="b"/>
            <a:pathLst>
              <a:path w="27304" h="79375">
                <a:moveTo>
                  <a:pt x="17894" y="0"/>
                </a:moveTo>
                <a:lnTo>
                  <a:pt x="14516" y="0"/>
                </a:lnTo>
                <a:lnTo>
                  <a:pt x="14846" y="5892"/>
                </a:lnTo>
                <a:lnTo>
                  <a:pt x="13004" y="10261"/>
                </a:lnTo>
                <a:lnTo>
                  <a:pt x="8184" y="19726"/>
                </a:lnTo>
                <a:lnTo>
                  <a:pt x="3344" y="28784"/>
                </a:lnTo>
                <a:lnTo>
                  <a:pt x="226" y="38661"/>
                </a:lnTo>
                <a:lnTo>
                  <a:pt x="571" y="50584"/>
                </a:lnTo>
                <a:lnTo>
                  <a:pt x="571" y="55702"/>
                </a:lnTo>
                <a:lnTo>
                  <a:pt x="0" y="59308"/>
                </a:lnTo>
                <a:lnTo>
                  <a:pt x="2032" y="67995"/>
                </a:lnTo>
                <a:lnTo>
                  <a:pt x="4064" y="73367"/>
                </a:lnTo>
                <a:lnTo>
                  <a:pt x="5816" y="78892"/>
                </a:lnTo>
                <a:lnTo>
                  <a:pt x="8470" y="75285"/>
                </a:lnTo>
                <a:lnTo>
                  <a:pt x="13766" y="70611"/>
                </a:lnTo>
                <a:lnTo>
                  <a:pt x="13335" y="68224"/>
                </a:lnTo>
                <a:lnTo>
                  <a:pt x="14276" y="53619"/>
                </a:lnTo>
                <a:lnTo>
                  <a:pt x="25666" y="30685"/>
                </a:lnTo>
                <a:lnTo>
                  <a:pt x="26758" y="16802"/>
                </a:lnTo>
                <a:lnTo>
                  <a:pt x="25768" y="11099"/>
                </a:lnTo>
                <a:lnTo>
                  <a:pt x="23304" y="4114"/>
                </a:lnTo>
                <a:lnTo>
                  <a:pt x="18846" y="444"/>
                </a:lnTo>
                <a:lnTo>
                  <a:pt x="178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2996519" y="2173145"/>
            <a:ext cx="13970" cy="23495"/>
          </a:xfrm>
          <a:custGeom>
            <a:avLst/>
            <a:gdLst/>
            <a:ahLst/>
            <a:cxnLst/>
            <a:rect l="l" t="t" r="r" b="b"/>
            <a:pathLst>
              <a:path w="13969" h="23494">
                <a:moveTo>
                  <a:pt x="13423" y="0"/>
                </a:moveTo>
                <a:lnTo>
                  <a:pt x="152" y="0"/>
                </a:lnTo>
                <a:lnTo>
                  <a:pt x="0" y="12407"/>
                </a:lnTo>
                <a:lnTo>
                  <a:pt x="685" y="19227"/>
                </a:lnTo>
                <a:lnTo>
                  <a:pt x="3454" y="23317"/>
                </a:lnTo>
                <a:lnTo>
                  <a:pt x="4533" y="23317"/>
                </a:lnTo>
                <a:lnTo>
                  <a:pt x="7797" y="21780"/>
                </a:lnTo>
                <a:lnTo>
                  <a:pt x="12623" y="19088"/>
                </a:lnTo>
                <a:lnTo>
                  <a:pt x="13715" y="10693"/>
                </a:lnTo>
                <a:lnTo>
                  <a:pt x="13601" y="5359"/>
                </a:lnTo>
                <a:lnTo>
                  <a:pt x="134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4605553" y="4716411"/>
            <a:ext cx="27305" cy="60325"/>
          </a:xfrm>
          <a:custGeom>
            <a:avLst/>
            <a:gdLst/>
            <a:ahLst/>
            <a:cxnLst/>
            <a:rect l="l" t="t" r="r" b="b"/>
            <a:pathLst>
              <a:path w="27304" h="60325">
                <a:moveTo>
                  <a:pt x="27165" y="38760"/>
                </a:moveTo>
                <a:lnTo>
                  <a:pt x="26581" y="32562"/>
                </a:lnTo>
                <a:lnTo>
                  <a:pt x="26479" y="19456"/>
                </a:lnTo>
                <a:lnTo>
                  <a:pt x="20256" y="0"/>
                </a:lnTo>
                <a:lnTo>
                  <a:pt x="16560" y="5270"/>
                </a:lnTo>
                <a:lnTo>
                  <a:pt x="12700" y="10337"/>
                </a:lnTo>
                <a:lnTo>
                  <a:pt x="9131" y="15786"/>
                </a:lnTo>
                <a:lnTo>
                  <a:pt x="4102" y="23939"/>
                </a:lnTo>
                <a:lnTo>
                  <a:pt x="1155" y="29197"/>
                </a:lnTo>
                <a:lnTo>
                  <a:pt x="0" y="37871"/>
                </a:lnTo>
                <a:lnTo>
                  <a:pt x="50" y="41744"/>
                </a:lnTo>
                <a:lnTo>
                  <a:pt x="571" y="45262"/>
                </a:lnTo>
                <a:lnTo>
                  <a:pt x="965" y="47942"/>
                </a:lnTo>
                <a:lnTo>
                  <a:pt x="1638" y="50406"/>
                </a:lnTo>
                <a:lnTo>
                  <a:pt x="4711" y="56299"/>
                </a:lnTo>
                <a:lnTo>
                  <a:pt x="9461" y="57835"/>
                </a:lnTo>
                <a:lnTo>
                  <a:pt x="14351" y="59563"/>
                </a:lnTo>
                <a:lnTo>
                  <a:pt x="15367" y="59740"/>
                </a:lnTo>
                <a:lnTo>
                  <a:pt x="16306" y="59740"/>
                </a:lnTo>
                <a:lnTo>
                  <a:pt x="21894" y="59740"/>
                </a:lnTo>
                <a:lnTo>
                  <a:pt x="24815" y="53340"/>
                </a:lnTo>
                <a:lnTo>
                  <a:pt x="26162" y="45262"/>
                </a:lnTo>
                <a:lnTo>
                  <a:pt x="27165" y="387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2577541" y="4735271"/>
            <a:ext cx="35560" cy="60325"/>
          </a:xfrm>
          <a:custGeom>
            <a:avLst/>
            <a:gdLst/>
            <a:ahLst/>
            <a:cxnLst/>
            <a:rect l="l" t="t" r="r" b="b"/>
            <a:pathLst>
              <a:path w="35560" h="60325">
                <a:moveTo>
                  <a:pt x="35077" y="48310"/>
                </a:moveTo>
                <a:lnTo>
                  <a:pt x="27647" y="44488"/>
                </a:lnTo>
                <a:lnTo>
                  <a:pt x="25908" y="35687"/>
                </a:lnTo>
                <a:lnTo>
                  <a:pt x="24752" y="26403"/>
                </a:lnTo>
                <a:lnTo>
                  <a:pt x="23863" y="18986"/>
                </a:lnTo>
                <a:lnTo>
                  <a:pt x="22631" y="11849"/>
                </a:lnTo>
                <a:lnTo>
                  <a:pt x="20497" y="5537"/>
                </a:lnTo>
                <a:lnTo>
                  <a:pt x="16878" y="520"/>
                </a:lnTo>
                <a:lnTo>
                  <a:pt x="16192" y="520"/>
                </a:lnTo>
                <a:lnTo>
                  <a:pt x="12966" y="0"/>
                </a:lnTo>
                <a:lnTo>
                  <a:pt x="11480" y="0"/>
                </a:lnTo>
                <a:lnTo>
                  <a:pt x="10845" y="177"/>
                </a:lnTo>
                <a:lnTo>
                  <a:pt x="7073" y="8178"/>
                </a:lnTo>
                <a:lnTo>
                  <a:pt x="4927" y="17183"/>
                </a:lnTo>
                <a:lnTo>
                  <a:pt x="685" y="24942"/>
                </a:lnTo>
                <a:lnTo>
                  <a:pt x="0" y="26403"/>
                </a:lnTo>
                <a:lnTo>
                  <a:pt x="10414" y="26403"/>
                </a:lnTo>
                <a:lnTo>
                  <a:pt x="10414" y="49618"/>
                </a:lnTo>
                <a:lnTo>
                  <a:pt x="13881" y="54102"/>
                </a:lnTo>
                <a:lnTo>
                  <a:pt x="18186" y="57619"/>
                </a:lnTo>
                <a:lnTo>
                  <a:pt x="22834" y="60071"/>
                </a:lnTo>
                <a:lnTo>
                  <a:pt x="23342" y="60172"/>
                </a:lnTo>
                <a:lnTo>
                  <a:pt x="23863" y="60172"/>
                </a:lnTo>
                <a:lnTo>
                  <a:pt x="26809" y="60172"/>
                </a:lnTo>
                <a:lnTo>
                  <a:pt x="30581" y="56794"/>
                </a:lnTo>
                <a:lnTo>
                  <a:pt x="33667" y="54724"/>
                </a:lnTo>
                <a:lnTo>
                  <a:pt x="35077" y="4831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3869423" y="2448016"/>
            <a:ext cx="24765" cy="66675"/>
          </a:xfrm>
          <a:custGeom>
            <a:avLst/>
            <a:gdLst/>
            <a:ahLst/>
            <a:cxnLst/>
            <a:rect l="l" t="t" r="r" b="b"/>
            <a:pathLst>
              <a:path w="24764" h="66675">
                <a:moveTo>
                  <a:pt x="22123" y="0"/>
                </a:moveTo>
                <a:lnTo>
                  <a:pt x="18859" y="6731"/>
                </a:lnTo>
                <a:lnTo>
                  <a:pt x="9086" y="25361"/>
                </a:lnTo>
                <a:lnTo>
                  <a:pt x="0" y="41668"/>
                </a:lnTo>
                <a:lnTo>
                  <a:pt x="342" y="49085"/>
                </a:lnTo>
                <a:lnTo>
                  <a:pt x="6502" y="54635"/>
                </a:lnTo>
                <a:lnTo>
                  <a:pt x="12407" y="63309"/>
                </a:lnTo>
                <a:lnTo>
                  <a:pt x="17094" y="66421"/>
                </a:lnTo>
                <a:lnTo>
                  <a:pt x="23266" y="55499"/>
                </a:lnTo>
                <a:lnTo>
                  <a:pt x="23533" y="54267"/>
                </a:lnTo>
                <a:lnTo>
                  <a:pt x="24676" y="45516"/>
                </a:lnTo>
                <a:lnTo>
                  <a:pt x="24091" y="38938"/>
                </a:lnTo>
                <a:lnTo>
                  <a:pt x="24091" y="32499"/>
                </a:lnTo>
                <a:lnTo>
                  <a:pt x="24336" y="17972"/>
                </a:lnTo>
                <a:lnTo>
                  <a:pt x="24263" y="10762"/>
                </a:lnTo>
                <a:lnTo>
                  <a:pt x="23571" y="2374"/>
                </a:lnTo>
                <a:lnTo>
                  <a:pt x="22961" y="1143"/>
                </a:lnTo>
                <a:lnTo>
                  <a:pt x="221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3247171" y="3681403"/>
            <a:ext cx="13970" cy="92710"/>
          </a:xfrm>
          <a:custGeom>
            <a:avLst/>
            <a:gdLst/>
            <a:ahLst/>
            <a:cxnLst/>
            <a:rect l="l" t="t" r="r" b="b"/>
            <a:pathLst>
              <a:path w="13970" h="92710">
                <a:moveTo>
                  <a:pt x="10291" y="0"/>
                </a:moveTo>
                <a:lnTo>
                  <a:pt x="9224" y="0"/>
                </a:lnTo>
                <a:lnTo>
                  <a:pt x="5948" y="1269"/>
                </a:lnTo>
                <a:lnTo>
                  <a:pt x="741" y="3975"/>
                </a:lnTo>
                <a:lnTo>
                  <a:pt x="96" y="16555"/>
                </a:lnTo>
                <a:lnTo>
                  <a:pt x="0" y="26366"/>
                </a:lnTo>
                <a:lnTo>
                  <a:pt x="133" y="75532"/>
                </a:lnTo>
                <a:lnTo>
                  <a:pt x="411" y="87731"/>
                </a:lnTo>
                <a:lnTo>
                  <a:pt x="3179" y="92087"/>
                </a:lnTo>
                <a:lnTo>
                  <a:pt x="4246" y="92087"/>
                </a:lnTo>
                <a:lnTo>
                  <a:pt x="7523" y="90817"/>
                </a:lnTo>
                <a:lnTo>
                  <a:pt x="12882" y="87871"/>
                </a:lnTo>
                <a:lnTo>
                  <a:pt x="13276" y="65704"/>
                </a:lnTo>
                <a:lnTo>
                  <a:pt x="13388" y="46051"/>
                </a:lnTo>
                <a:lnTo>
                  <a:pt x="13111" y="4419"/>
                </a:lnTo>
                <a:lnTo>
                  <a:pt x="102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1624985" y="4240051"/>
            <a:ext cx="13970" cy="93345"/>
          </a:xfrm>
          <a:custGeom>
            <a:avLst/>
            <a:gdLst/>
            <a:ahLst/>
            <a:cxnLst/>
            <a:rect l="l" t="t" r="r" b="b"/>
            <a:pathLst>
              <a:path w="13969" h="93345">
                <a:moveTo>
                  <a:pt x="10125" y="0"/>
                </a:moveTo>
                <a:lnTo>
                  <a:pt x="9020" y="0"/>
                </a:lnTo>
                <a:lnTo>
                  <a:pt x="5807" y="1651"/>
                </a:lnTo>
                <a:lnTo>
                  <a:pt x="1019" y="4508"/>
                </a:lnTo>
                <a:lnTo>
                  <a:pt x="625" y="7899"/>
                </a:lnTo>
                <a:lnTo>
                  <a:pt x="81" y="15127"/>
                </a:lnTo>
                <a:lnTo>
                  <a:pt x="0" y="22477"/>
                </a:lnTo>
                <a:lnTo>
                  <a:pt x="132" y="29882"/>
                </a:lnTo>
                <a:lnTo>
                  <a:pt x="184" y="61852"/>
                </a:lnTo>
                <a:lnTo>
                  <a:pt x="485" y="88684"/>
                </a:lnTo>
                <a:lnTo>
                  <a:pt x="3521" y="92976"/>
                </a:lnTo>
                <a:lnTo>
                  <a:pt x="4575" y="92976"/>
                </a:lnTo>
                <a:lnTo>
                  <a:pt x="7839" y="91313"/>
                </a:lnTo>
                <a:lnTo>
                  <a:pt x="12969" y="88036"/>
                </a:lnTo>
                <a:lnTo>
                  <a:pt x="13379" y="65514"/>
                </a:lnTo>
                <a:lnTo>
                  <a:pt x="13484" y="45864"/>
                </a:lnTo>
                <a:lnTo>
                  <a:pt x="13185" y="4305"/>
                </a:lnTo>
                <a:lnTo>
                  <a:pt x="101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5212300" y="2822599"/>
            <a:ext cx="13335" cy="92710"/>
          </a:xfrm>
          <a:custGeom>
            <a:avLst/>
            <a:gdLst/>
            <a:ahLst/>
            <a:cxnLst/>
            <a:rect l="l" t="t" r="r" b="b"/>
            <a:pathLst>
              <a:path w="13335" h="92710">
                <a:moveTo>
                  <a:pt x="4362" y="25"/>
                </a:moveTo>
                <a:lnTo>
                  <a:pt x="3156" y="0"/>
                </a:lnTo>
                <a:lnTo>
                  <a:pt x="222" y="4356"/>
                </a:lnTo>
                <a:lnTo>
                  <a:pt x="0" y="26290"/>
                </a:lnTo>
                <a:lnTo>
                  <a:pt x="29" y="65602"/>
                </a:lnTo>
                <a:lnTo>
                  <a:pt x="438" y="87947"/>
                </a:lnTo>
                <a:lnTo>
                  <a:pt x="5683" y="91058"/>
                </a:lnTo>
                <a:lnTo>
                  <a:pt x="8960" y="92519"/>
                </a:lnTo>
                <a:lnTo>
                  <a:pt x="10027" y="92519"/>
                </a:lnTo>
                <a:lnTo>
                  <a:pt x="12859" y="88252"/>
                </a:lnTo>
                <a:lnTo>
                  <a:pt x="13224" y="78512"/>
                </a:lnTo>
                <a:lnTo>
                  <a:pt x="13192" y="19538"/>
                </a:lnTo>
                <a:lnTo>
                  <a:pt x="12643" y="4432"/>
                </a:lnTo>
                <a:lnTo>
                  <a:pt x="7499" y="1447"/>
                </a:lnTo>
                <a:lnTo>
                  <a:pt x="4362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1124332" y="3997352"/>
            <a:ext cx="26670" cy="40005"/>
          </a:xfrm>
          <a:custGeom>
            <a:avLst/>
            <a:gdLst/>
            <a:ahLst/>
            <a:cxnLst/>
            <a:rect l="l" t="t" r="r" b="b"/>
            <a:pathLst>
              <a:path w="26669" h="40004">
                <a:moveTo>
                  <a:pt x="14972" y="0"/>
                </a:moveTo>
                <a:lnTo>
                  <a:pt x="13563" y="63"/>
                </a:lnTo>
                <a:lnTo>
                  <a:pt x="7809" y="1092"/>
                </a:lnTo>
                <a:lnTo>
                  <a:pt x="3276" y="7670"/>
                </a:lnTo>
                <a:lnTo>
                  <a:pt x="177" y="10287"/>
                </a:lnTo>
                <a:lnTo>
                  <a:pt x="14629" y="39954"/>
                </a:lnTo>
                <a:lnTo>
                  <a:pt x="21729" y="39954"/>
                </a:lnTo>
                <a:lnTo>
                  <a:pt x="24827" y="33553"/>
                </a:lnTo>
                <a:lnTo>
                  <a:pt x="25983" y="24218"/>
                </a:lnTo>
                <a:lnTo>
                  <a:pt x="26208" y="14358"/>
                </a:lnTo>
                <a:lnTo>
                  <a:pt x="24321" y="6708"/>
                </a:lnTo>
                <a:lnTo>
                  <a:pt x="20513" y="1758"/>
                </a:lnTo>
                <a:lnTo>
                  <a:pt x="149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2178481" y="3879127"/>
            <a:ext cx="13970" cy="77470"/>
          </a:xfrm>
          <a:custGeom>
            <a:avLst/>
            <a:gdLst/>
            <a:ahLst/>
            <a:cxnLst/>
            <a:rect l="l" t="t" r="r" b="b"/>
            <a:pathLst>
              <a:path w="13969" h="77470">
                <a:moveTo>
                  <a:pt x="8892" y="0"/>
                </a:moveTo>
                <a:lnTo>
                  <a:pt x="8461" y="0"/>
                </a:lnTo>
                <a:lnTo>
                  <a:pt x="5629" y="3213"/>
                </a:lnTo>
                <a:lnTo>
                  <a:pt x="1488" y="6654"/>
                </a:lnTo>
                <a:lnTo>
                  <a:pt x="968" y="10947"/>
                </a:lnTo>
                <a:lnTo>
                  <a:pt x="435" y="17987"/>
                </a:lnTo>
                <a:lnTo>
                  <a:pt x="366" y="25155"/>
                </a:lnTo>
                <a:lnTo>
                  <a:pt x="546" y="34890"/>
                </a:lnTo>
                <a:lnTo>
                  <a:pt x="725" y="46824"/>
                </a:lnTo>
                <a:lnTo>
                  <a:pt x="778" y="49101"/>
                </a:lnTo>
                <a:lnTo>
                  <a:pt x="869" y="61237"/>
                </a:lnTo>
                <a:lnTo>
                  <a:pt x="396" y="68300"/>
                </a:lnTo>
                <a:lnTo>
                  <a:pt x="41" y="71424"/>
                </a:lnTo>
                <a:lnTo>
                  <a:pt x="0" y="74117"/>
                </a:lnTo>
                <a:lnTo>
                  <a:pt x="231" y="75819"/>
                </a:lnTo>
                <a:lnTo>
                  <a:pt x="7432" y="76962"/>
                </a:lnTo>
                <a:lnTo>
                  <a:pt x="10366" y="74117"/>
                </a:lnTo>
                <a:lnTo>
                  <a:pt x="13363" y="67957"/>
                </a:lnTo>
                <a:lnTo>
                  <a:pt x="13477" y="63296"/>
                </a:lnTo>
                <a:lnTo>
                  <a:pt x="13572" y="54055"/>
                </a:lnTo>
                <a:lnTo>
                  <a:pt x="13595" y="46824"/>
                </a:lnTo>
                <a:lnTo>
                  <a:pt x="13447" y="34890"/>
                </a:lnTo>
                <a:lnTo>
                  <a:pt x="13054" y="20673"/>
                </a:lnTo>
                <a:lnTo>
                  <a:pt x="12461" y="4165"/>
                </a:lnTo>
                <a:lnTo>
                  <a:pt x="88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2587969" y="4815104"/>
            <a:ext cx="24765" cy="35560"/>
          </a:xfrm>
          <a:custGeom>
            <a:avLst/>
            <a:gdLst/>
            <a:ahLst/>
            <a:cxnLst/>
            <a:rect l="l" t="t" r="r" b="b"/>
            <a:pathLst>
              <a:path w="24764" h="35560">
                <a:moveTo>
                  <a:pt x="16103" y="0"/>
                </a:moveTo>
                <a:lnTo>
                  <a:pt x="13398" y="0"/>
                </a:lnTo>
                <a:lnTo>
                  <a:pt x="8089" y="558"/>
                </a:lnTo>
                <a:lnTo>
                  <a:pt x="0" y="558"/>
                </a:lnTo>
                <a:lnTo>
                  <a:pt x="0" y="29692"/>
                </a:lnTo>
                <a:lnTo>
                  <a:pt x="3149" y="33362"/>
                </a:lnTo>
                <a:lnTo>
                  <a:pt x="5905" y="35217"/>
                </a:lnTo>
                <a:lnTo>
                  <a:pt x="8508" y="35217"/>
                </a:lnTo>
                <a:lnTo>
                  <a:pt x="24447" y="11607"/>
                </a:lnTo>
                <a:lnTo>
                  <a:pt x="21628" y="2463"/>
                </a:lnTo>
                <a:lnTo>
                  <a:pt x="17818" y="266"/>
                </a:lnTo>
                <a:lnTo>
                  <a:pt x="161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3882652" y="1340684"/>
            <a:ext cx="35560" cy="40640"/>
          </a:xfrm>
          <a:custGeom>
            <a:avLst/>
            <a:gdLst/>
            <a:ahLst/>
            <a:cxnLst/>
            <a:rect l="l" t="t" r="r" b="b"/>
            <a:pathLst>
              <a:path w="35560" h="40640">
                <a:moveTo>
                  <a:pt x="25349" y="0"/>
                </a:moveTo>
                <a:lnTo>
                  <a:pt x="22923" y="0"/>
                </a:lnTo>
                <a:lnTo>
                  <a:pt x="17222" y="2138"/>
                </a:lnTo>
                <a:lnTo>
                  <a:pt x="12596" y="7440"/>
                </a:lnTo>
                <a:lnTo>
                  <a:pt x="8502" y="14235"/>
                </a:lnTo>
                <a:lnTo>
                  <a:pt x="4394" y="20853"/>
                </a:lnTo>
                <a:lnTo>
                  <a:pt x="2146" y="23990"/>
                </a:lnTo>
                <a:lnTo>
                  <a:pt x="1422" y="29641"/>
                </a:lnTo>
                <a:lnTo>
                  <a:pt x="0" y="34150"/>
                </a:lnTo>
                <a:lnTo>
                  <a:pt x="4660" y="35890"/>
                </a:lnTo>
                <a:lnTo>
                  <a:pt x="10287" y="40487"/>
                </a:lnTo>
                <a:lnTo>
                  <a:pt x="14338" y="40487"/>
                </a:lnTo>
                <a:lnTo>
                  <a:pt x="15265" y="40487"/>
                </a:lnTo>
                <a:lnTo>
                  <a:pt x="16116" y="40246"/>
                </a:lnTo>
                <a:lnTo>
                  <a:pt x="35560" y="12039"/>
                </a:lnTo>
                <a:lnTo>
                  <a:pt x="31953" y="5067"/>
                </a:lnTo>
                <a:lnTo>
                  <a:pt x="31381" y="3530"/>
                </a:lnTo>
                <a:lnTo>
                  <a:pt x="28130" y="1041"/>
                </a:lnTo>
                <a:lnTo>
                  <a:pt x="25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4485888" y="3656627"/>
            <a:ext cx="29845" cy="59055"/>
          </a:xfrm>
          <a:custGeom>
            <a:avLst/>
            <a:gdLst/>
            <a:ahLst/>
            <a:cxnLst/>
            <a:rect l="l" t="t" r="r" b="b"/>
            <a:pathLst>
              <a:path w="29845" h="59054">
                <a:moveTo>
                  <a:pt x="25260" y="0"/>
                </a:moveTo>
                <a:lnTo>
                  <a:pt x="22707" y="0"/>
                </a:lnTo>
                <a:lnTo>
                  <a:pt x="21526" y="368"/>
                </a:lnTo>
                <a:lnTo>
                  <a:pt x="1473" y="38442"/>
                </a:lnTo>
                <a:lnTo>
                  <a:pt x="0" y="41884"/>
                </a:lnTo>
                <a:lnTo>
                  <a:pt x="3263" y="49923"/>
                </a:lnTo>
                <a:lnTo>
                  <a:pt x="4368" y="55854"/>
                </a:lnTo>
                <a:lnTo>
                  <a:pt x="5753" y="56743"/>
                </a:lnTo>
                <a:lnTo>
                  <a:pt x="8026" y="58699"/>
                </a:lnTo>
                <a:lnTo>
                  <a:pt x="8686" y="58699"/>
                </a:lnTo>
                <a:lnTo>
                  <a:pt x="11353" y="53924"/>
                </a:lnTo>
                <a:lnTo>
                  <a:pt x="14630" y="49911"/>
                </a:lnTo>
                <a:lnTo>
                  <a:pt x="22631" y="39154"/>
                </a:lnTo>
                <a:lnTo>
                  <a:pt x="27584" y="29032"/>
                </a:lnTo>
                <a:lnTo>
                  <a:pt x="29260" y="21450"/>
                </a:lnTo>
                <a:lnTo>
                  <a:pt x="27012" y="7708"/>
                </a:lnTo>
                <a:lnTo>
                  <a:pt x="28308" y="2959"/>
                </a:lnTo>
                <a:lnTo>
                  <a:pt x="26644" y="444"/>
                </a:lnTo>
                <a:lnTo>
                  <a:pt x="252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3391977" y="3118549"/>
            <a:ext cx="26670" cy="56515"/>
          </a:xfrm>
          <a:custGeom>
            <a:avLst/>
            <a:gdLst/>
            <a:ahLst/>
            <a:cxnLst/>
            <a:rect l="l" t="t" r="r" b="b"/>
            <a:pathLst>
              <a:path w="26670" h="56514">
                <a:moveTo>
                  <a:pt x="12407" y="0"/>
                </a:moveTo>
                <a:lnTo>
                  <a:pt x="6435" y="1462"/>
                </a:lnTo>
                <a:lnTo>
                  <a:pt x="2778" y="6388"/>
                </a:lnTo>
                <a:lnTo>
                  <a:pt x="935" y="15580"/>
                </a:lnTo>
                <a:lnTo>
                  <a:pt x="406" y="29844"/>
                </a:lnTo>
                <a:lnTo>
                  <a:pt x="406" y="36296"/>
                </a:lnTo>
                <a:lnTo>
                  <a:pt x="0" y="42837"/>
                </a:lnTo>
                <a:lnTo>
                  <a:pt x="812" y="51485"/>
                </a:lnTo>
                <a:lnTo>
                  <a:pt x="2565" y="53822"/>
                </a:lnTo>
                <a:lnTo>
                  <a:pt x="4724" y="56045"/>
                </a:lnTo>
                <a:lnTo>
                  <a:pt x="9016" y="56375"/>
                </a:lnTo>
                <a:lnTo>
                  <a:pt x="9880" y="54203"/>
                </a:lnTo>
                <a:lnTo>
                  <a:pt x="13161" y="42298"/>
                </a:lnTo>
                <a:lnTo>
                  <a:pt x="15889" y="29911"/>
                </a:lnTo>
                <a:lnTo>
                  <a:pt x="19790" y="18520"/>
                </a:lnTo>
                <a:lnTo>
                  <a:pt x="26593" y="9601"/>
                </a:lnTo>
                <a:lnTo>
                  <a:pt x="23215" y="6362"/>
                </a:lnTo>
                <a:lnTo>
                  <a:pt x="19977" y="812"/>
                </a:lnTo>
                <a:lnTo>
                  <a:pt x="14960" y="101"/>
                </a:lnTo>
                <a:lnTo>
                  <a:pt x="12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5291484" y="2060486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6337" y="0"/>
                </a:moveTo>
                <a:lnTo>
                  <a:pt x="4203" y="5029"/>
                </a:lnTo>
                <a:lnTo>
                  <a:pt x="800" y="9715"/>
                </a:lnTo>
                <a:lnTo>
                  <a:pt x="0" y="16725"/>
                </a:lnTo>
                <a:lnTo>
                  <a:pt x="6743" y="19342"/>
                </a:lnTo>
                <a:lnTo>
                  <a:pt x="13970" y="21069"/>
                </a:lnTo>
                <a:lnTo>
                  <a:pt x="21666" y="21894"/>
                </a:lnTo>
                <a:lnTo>
                  <a:pt x="17990" y="16278"/>
                </a:lnTo>
                <a:lnTo>
                  <a:pt x="13920" y="11037"/>
                </a:lnTo>
                <a:lnTo>
                  <a:pt x="9891" y="5751"/>
                </a:lnTo>
                <a:lnTo>
                  <a:pt x="63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3298076" y="2219556"/>
            <a:ext cx="6985" cy="635"/>
          </a:xfrm>
          <a:custGeom>
            <a:avLst/>
            <a:gdLst/>
            <a:ahLst/>
            <a:cxnLst/>
            <a:rect l="l" t="t" r="r" b="b"/>
            <a:pathLst>
              <a:path w="6985" h="635">
                <a:moveTo>
                  <a:pt x="4826" y="0"/>
                </a:moveTo>
                <a:lnTo>
                  <a:pt x="3187" y="0"/>
                </a:lnTo>
                <a:lnTo>
                  <a:pt x="2667" y="25"/>
                </a:lnTo>
                <a:lnTo>
                  <a:pt x="1384" y="177"/>
                </a:lnTo>
                <a:lnTo>
                  <a:pt x="673" y="304"/>
                </a:lnTo>
                <a:lnTo>
                  <a:pt x="0" y="469"/>
                </a:lnTo>
                <a:lnTo>
                  <a:pt x="6794" y="469"/>
                </a:lnTo>
                <a:lnTo>
                  <a:pt x="5854" y="152"/>
                </a:lnTo>
                <a:lnTo>
                  <a:pt x="48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2205211" y="3093117"/>
            <a:ext cx="13335" cy="23495"/>
          </a:xfrm>
          <a:custGeom>
            <a:avLst/>
            <a:gdLst/>
            <a:ahLst/>
            <a:cxnLst/>
            <a:rect l="l" t="t" r="r" b="b"/>
            <a:pathLst>
              <a:path w="13335" h="23494">
                <a:moveTo>
                  <a:pt x="12788" y="0"/>
                </a:moveTo>
                <a:lnTo>
                  <a:pt x="8470" y="253"/>
                </a:lnTo>
                <a:lnTo>
                  <a:pt x="4203" y="596"/>
                </a:lnTo>
                <a:lnTo>
                  <a:pt x="0" y="1003"/>
                </a:lnTo>
                <a:lnTo>
                  <a:pt x="12" y="4876"/>
                </a:lnTo>
                <a:lnTo>
                  <a:pt x="152" y="8712"/>
                </a:lnTo>
                <a:lnTo>
                  <a:pt x="1130" y="16751"/>
                </a:lnTo>
                <a:lnTo>
                  <a:pt x="5283" y="20192"/>
                </a:lnTo>
                <a:lnTo>
                  <a:pt x="8115" y="23406"/>
                </a:lnTo>
                <a:lnTo>
                  <a:pt x="8547" y="23406"/>
                </a:lnTo>
                <a:lnTo>
                  <a:pt x="12115" y="19240"/>
                </a:lnTo>
                <a:lnTo>
                  <a:pt x="127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3815398" y="2980602"/>
            <a:ext cx="12700" cy="31115"/>
          </a:xfrm>
          <a:custGeom>
            <a:avLst/>
            <a:gdLst/>
            <a:ahLst/>
            <a:cxnLst/>
            <a:rect l="l" t="t" r="r" b="b"/>
            <a:pathLst>
              <a:path w="12700" h="31114">
                <a:moveTo>
                  <a:pt x="3911" y="0"/>
                </a:moveTo>
                <a:lnTo>
                  <a:pt x="317" y="4165"/>
                </a:lnTo>
                <a:lnTo>
                  <a:pt x="0" y="12928"/>
                </a:lnTo>
                <a:lnTo>
                  <a:pt x="3149" y="19621"/>
                </a:lnTo>
                <a:lnTo>
                  <a:pt x="7061" y="25374"/>
                </a:lnTo>
                <a:lnTo>
                  <a:pt x="12319" y="30784"/>
                </a:lnTo>
                <a:lnTo>
                  <a:pt x="12611" y="17373"/>
                </a:lnTo>
                <a:lnTo>
                  <a:pt x="11315" y="6654"/>
                </a:lnTo>
                <a:lnTo>
                  <a:pt x="7162" y="3213"/>
                </a:lnTo>
                <a:lnTo>
                  <a:pt x="4356" y="12"/>
                </a:lnTo>
                <a:lnTo>
                  <a:pt x="39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5976884" y="2418081"/>
            <a:ext cx="14604" cy="80010"/>
          </a:xfrm>
          <a:custGeom>
            <a:avLst/>
            <a:gdLst/>
            <a:ahLst/>
            <a:cxnLst/>
            <a:rect l="l" t="t" r="r" b="b"/>
            <a:pathLst>
              <a:path w="14604" h="80010">
                <a:moveTo>
                  <a:pt x="13630" y="0"/>
                </a:moveTo>
                <a:lnTo>
                  <a:pt x="10201" y="0"/>
                </a:lnTo>
                <a:lnTo>
                  <a:pt x="8931" y="622"/>
                </a:lnTo>
                <a:lnTo>
                  <a:pt x="0" y="26795"/>
                </a:lnTo>
                <a:lnTo>
                  <a:pt x="295" y="44894"/>
                </a:lnTo>
                <a:lnTo>
                  <a:pt x="1002" y="63736"/>
                </a:lnTo>
                <a:lnTo>
                  <a:pt x="1717" y="75361"/>
                </a:lnTo>
                <a:lnTo>
                  <a:pt x="5222" y="79451"/>
                </a:lnTo>
                <a:lnTo>
                  <a:pt x="5667" y="79438"/>
                </a:lnTo>
                <a:lnTo>
                  <a:pt x="8486" y="76238"/>
                </a:lnTo>
                <a:lnTo>
                  <a:pt x="12995" y="72516"/>
                </a:lnTo>
                <a:lnTo>
                  <a:pt x="13436" y="54219"/>
                </a:lnTo>
                <a:lnTo>
                  <a:pt x="13374" y="25456"/>
                </a:lnTo>
                <a:lnTo>
                  <a:pt x="13769" y="11125"/>
                </a:lnTo>
                <a:lnTo>
                  <a:pt x="14125" y="4089"/>
                </a:lnTo>
                <a:lnTo>
                  <a:pt x="13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3207932" y="2840832"/>
            <a:ext cx="14604" cy="80010"/>
          </a:xfrm>
          <a:custGeom>
            <a:avLst/>
            <a:gdLst/>
            <a:ahLst/>
            <a:cxnLst/>
            <a:rect l="l" t="t" r="r" b="b"/>
            <a:pathLst>
              <a:path w="14605" h="80010">
                <a:moveTo>
                  <a:pt x="5152" y="0"/>
                </a:moveTo>
                <a:lnTo>
                  <a:pt x="4732" y="0"/>
                </a:lnTo>
                <a:lnTo>
                  <a:pt x="1151" y="4165"/>
                </a:lnTo>
                <a:lnTo>
                  <a:pt x="172" y="34888"/>
                </a:lnTo>
                <a:lnTo>
                  <a:pt x="0" y="49096"/>
                </a:lnTo>
                <a:lnTo>
                  <a:pt x="262" y="68287"/>
                </a:lnTo>
                <a:lnTo>
                  <a:pt x="3704" y="75018"/>
                </a:lnTo>
                <a:lnTo>
                  <a:pt x="8454" y="78828"/>
                </a:lnTo>
                <a:lnTo>
                  <a:pt x="9762" y="79451"/>
                </a:lnTo>
                <a:lnTo>
                  <a:pt x="10778" y="79451"/>
                </a:lnTo>
                <a:lnTo>
                  <a:pt x="13368" y="79451"/>
                </a:lnTo>
                <a:lnTo>
                  <a:pt x="14029" y="75374"/>
                </a:lnTo>
                <a:lnTo>
                  <a:pt x="13229" y="68300"/>
                </a:lnTo>
                <a:lnTo>
                  <a:pt x="12748" y="61231"/>
                </a:lnTo>
                <a:lnTo>
                  <a:pt x="12719" y="54048"/>
                </a:lnTo>
                <a:lnTo>
                  <a:pt x="13248" y="25145"/>
                </a:lnTo>
                <a:lnTo>
                  <a:pt x="13182" y="17976"/>
                </a:lnTo>
                <a:lnTo>
                  <a:pt x="12657" y="10934"/>
                </a:lnTo>
                <a:lnTo>
                  <a:pt x="12137" y="6654"/>
                </a:lnTo>
                <a:lnTo>
                  <a:pt x="7996" y="3213"/>
                </a:lnTo>
                <a:lnTo>
                  <a:pt x="5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3865877" y="2742901"/>
            <a:ext cx="27940" cy="53340"/>
          </a:xfrm>
          <a:custGeom>
            <a:avLst/>
            <a:gdLst/>
            <a:ahLst/>
            <a:cxnLst/>
            <a:rect l="l" t="t" r="r" b="b"/>
            <a:pathLst>
              <a:path w="27939" h="53339">
                <a:moveTo>
                  <a:pt x="23571" y="0"/>
                </a:moveTo>
                <a:lnTo>
                  <a:pt x="14722" y="9858"/>
                </a:lnTo>
                <a:lnTo>
                  <a:pt x="10251" y="14676"/>
                </a:lnTo>
                <a:lnTo>
                  <a:pt x="5664" y="19202"/>
                </a:lnTo>
                <a:lnTo>
                  <a:pt x="0" y="24447"/>
                </a:lnTo>
                <a:lnTo>
                  <a:pt x="228" y="27393"/>
                </a:lnTo>
                <a:lnTo>
                  <a:pt x="10667" y="38607"/>
                </a:lnTo>
                <a:lnTo>
                  <a:pt x="14655" y="46380"/>
                </a:lnTo>
                <a:lnTo>
                  <a:pt x="19113" y="53136"/>
                </a:lnTo>
                <a:lnTo>
                  <a:pt x="20599" y="52844"/>
                </a:lnTo>
                <a:lnTo>
                  <a:pt x="22402" y="53212"/>
                </a:lnTo>
                <a:lnTo>
                  <a:pt x="25145" y="50355"/>
                </a:lnTo>
                <a:lnTo>
                  <a:pt x="27330" y="47675"/>
                </a:lnTo>
                <a:lnTo>
                  <a:pt x="27743" y="38054"/>
                </a:lnTo>
                <a:lnTo>
                  <a:pt x="27876" y="30875"/>
                </a:lnTo>
                <a:lnTo>
                  <a:pt x="27800" y="23707"/>
                </a:lnTo>
                <a:lnTo>
                  <a:pt x="27457" y="16586"/>
                </a:lnTo>
                <a:lnTo>
                  <a:pt x="27063" y="10909"/>
                </a:lnTo>
                <a:lnTo>
                  <a:pt x="24930" y="5524"/>
                </a:lnTo>
                <a:lnTo>
                  <a:pt x="235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3656805" y="2719089"/>
            <a:ext cx="26670" cy="60325"/>
          </a:xfrm>
          <a:custGeom>
            <a:avLst/>
            <a:gdLst/>
            <a:ahLst/>
            <a:cxnLst/>
            <a:rect l="l" t="t" r="r" b="b"/>
            <a:pathLst>
              <a:path w="26670" h="60325">
                <a:moveTo>
                  <a:pt x="19113" y="0"/>
                </a:moveTo>
                <a:lnTo>
                  <a:pt x="16916" y="5080"/>
                </a:lnTo>
                <a:lnTo>
                  <a:pt x="14338" y="9880"/>
                </a:lnTo>
                <a:lnTo>
                  <a:pt x="10032" y="23329"/>
                </a:lnTo>
                <a:lnTo>
                  <a:pt x="9309" y="33604"/>
                </a:lnTo>
                <a:lnTo>
                  <a:pt x="0" y="48526"/>
                </a:lnTo>
                <a:lnTo>
                  <a:pt x="292" y="54114"/>
                </a:lnTo>
                <a:lnTo>
                  <a:pt x="7188" y="60159"/>
                </a:lnTo>
                <a:lnTo>
                  <a:pt x="7810" y="60299"/>
                </a:lnTo>
                <a:lnTo>
                  <a:pt x="8496" y="60299"/>
                </a:lnTo>
                <a:lnTo>
                  <a:pt x="9067" y="60299"/>
                </a:lnTo>
                <a:lnTo>
                  <a:pt x="12141" y="59905"/>
                </a:lnTo>
                <a:lnTo>
                  <a:pt x="13728" y="60134"/>
                </a:lnTo>
                <a:lnTo>
                  <a:pt x="21589" y="60198"/>
                </a:lnTo>
                <a:lnTo>
                  <a:pt x="24498" y="53403"/>
                </a:lnTo>
                <a:lnTo>
                  <a:pt x="26301" y="37985"/>
                </a:lnTo>
                <a:lnTo>
                  <a:pt x="25704" y="31369"/>
                </a:lnTo>
                <a:lnTo>
                  <a:pt x="25704" y="21691"/>
                </a:lnTo>
                <a:lnTo>
                  <a:pt x="26390" y="17957"/>
                </a:lnTo>
                <a:lnTo>
                  <a:pt x="23837" y="9918"/>
                </a:lnTo>
                <a:lnTo>
                  <a:pt x="21310" y="5080"/>
                </a:lnTo>
                <a:lnTo>
                  <a:pt x="191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3616566" y="4740084"/>
            <a:ext cx="40005" cy="36195"/>
          </a:xfrm>
          <a:custGeom>
            <a:avLst/>
            <a:gdLst/>
            <a:ahLst/>
            <a:cxnLst/>
            <a:rect l="l" t="t" r="r" b="b"/>
            <a:pathLst>
              <a:path w="40004" h="36195">
                <a:moveTo>
                  <a:pt x="39585" y="29946"/>
                </a:moveTo>
                <a:lnTo>
                  <a:pt x="39535" y="26568"/>
                </a:lnTo>
                <a:lnTo>
                  <a:pt x="36982" y="21590"/>
                </a:lnTo>
                <a:lnTo>
                  <a:pt x="28257" y="6540"/>
                </a:lnTo>
                <a:lnTo>
                  <a:pt x="24333" y="0"/>
                </a:lnTo>
                <a:lnTo>
                  <a:pt x="16319" y="0"/>
                </a:lnTo>
                <a:lnTo>
                  <a:pt x="12242" y="6286"/>
                </a:lnTo>
                <a:lnTo>
                  <a:pt x="4457" y="18897"/>
                </a:lnTo>
                <a:lnTo>
                  <a:pt x="2730" y="21590"/>
                </a:lnTo>
                <a:lnTo>
                  <a:pt x="0" y="25666"/>
                </a:lnTo>
                <a:lnTo>
                  <a:pt x="3302" y="28994"/>
                </a:lnTo>
                <a:lnTo>
                  <a:pt x="6337" y="33718"/>
                </a:lnTo>
                <a:lnTo>
                  <a:pt x="11480" y="35928"/>
                </a:lnTo>
                <a:lnTo>
                  <a:pt x="13093" y="36131"/>
                </a:lnTo>
                <a:lnTo>
                  <a:pt x="14744" y="36131"/>
                </a:lnTo>
                <a:lnTo>
                  <a:pt x="16027" y="36131"/>
                </a:lnTo>
                <a:lnTo>
                  <a:pt x="21183" y="35661"/>
                </a:lnTo>
                <a:lnTo>
                  <a:pt x="22466" y="35661"/>
                </a:lnTo>
                <a:lnTo>
                  <a:pt x="26504" y="34886"/>
                </a:lnTo>
                <a:lnTo>
                  <a:pt x="30810" y="35267"/>
                </a:lnTo>
                <a:lnTo>
                  <a:pt x="39585" y="299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5462536" y="4097652"/>
            <a:ext cx="23495" cy="58419"/>
          </a:xfrm>
          <a:custGeom>
            <a:avLst/>
            <a:gdLst/>
            <a:ahLst/>
            <a:cxnLst/>
            <a:rect l="l" t="t" r="r" b="b"/>
            <a:pathLst>
              <a:path w="23495" h="58420">
                <a:moveTo>
                  <a:pt x="7404" y="0"/>
                </a:moveTo>
                <a:lnTo>
                  <a:pt x="4559" y="0"/>
                </a:lnTo>
                <a:lnTo>
                  <a:pt x="3454" y="1854"/>
                </a:lnTo>
                <a:lnTo>
                  <a:pt x="609" y="14960"/>
                </a:lnTo>
                <a:lnTo>
                  <a:pt x="546" y="24472"/>
                </a:lnTo>
                <a:lnTo>
                  <a:pt x="0" y="30314"/>
                </a:lnTo>
                <a:lnTo>
                  <a:pt x="901" y="39712"/>
                </a:lnTo>
                <a:lnTo>
                  <a:pt x="774" y="46164"/>
                </a:lnTo>
                <a:lnTo>
                  <a:pt x="3416" y="56133"/>
                </a:lnTo>
                <a:lnTo>
                  <a:pt x="4610" y="57988"/>
                </a:lnTo>
                <a:lnTo>
                  <a:pt x="6032" y="57988"/>
                </a:lnTo>
                <a:lnTo>
                  <a:pt x="7442" y="57988"/>
                </a:lnTo>
                <a:lnTo>
                  <a:pt x="9080" y="56146"/>
                </a:lnTo>
                <a:lnTo>
                  <a:pt x="11163" y="53238"/>
                </a:lnTo>
                <a:lnTo>
                  <a:pt x="20355" y="39391"/>
                </a:lnTo>
                <a:lnTo>
                  <a:pt x="23436" y="29505"/>
                </a:lnTo>
                <a:lnTo>
                  <a:pt x="20437" y="19509"/>
                </a:lnTo>
                <a:lnTo>
                  <a:pt x="11391" y="5333"/>
                </a:lnTo>
                <a:lnTo>
                  <a:pt x="9169" y="2095"/>
                </a:lnTo>
                <a:lnTo>
                  <a:pt x="74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5541772" y="4360145"/>
            <a:ext cx="13970" cy="73025"/>
          </a:xfrm>
          <a:custGeom>
            <a:avLst/>
            <a:gdLst/>
            <a:ahLst/>
            <a:cxnLst/>
            <a:rect l="l" t="t" r="r" b="b"/>
            <a:pathLst>
              <a:path w="13970" h="73025">
                <a:moveTo>
                  <a:pt x="10291" y="0"/>
                </a:moveTo>
                <a:lnTo>
                  <a:pt x="9174" y="0"/>
                </a:lnTo>
                <a:lnTo>
                  <a:pt x="5948" y="1371"/>
                </a:lnTo>
                <a:lnTo>
                  <a:pt x="995" y="3962"/>
                </a:lnTo>
                <a:lnTo>
                  <a:pt x="627" y="7124"/>
                </a:lnTo>
                <a:lnTo>
                  <a:pt x="86" y="14329"/>
                </a:lnTo>
                <a:lnTo>
                  <a:pt x="0" y="21651"/>
                </a:lnTo>
                <a:lnTo>
                  <a:pt x="220" y="36398"/>
                </a:lnTo>
                <a:lnTo>
                  <a:pt x="177" y="58434"/>
                </a:lnTo>
                <a:lnTo>
                  <a:pt x="538" y="68148"/>
                </a:lnTo>
                <a:lnTo>
                  <a:pt x="3332" y="72415"/>
                </a:lnTo>
                <a:lnTo>
                  <a:pt x="4449" y="72415"/>
                </a:lnTo>
                <a:lnTo>
                  <a:pt x="7675" y="71056"/>
                </a:lnTo>
                <a:lnTo>
                  <a:pt x="12920" y="68084"/>
                </a:lnTo>
                <a:lnTo>
                  <a:pt x="13405" y="50710"/>
                </a:lnTo>
                <a:lnTo>
                  <a:pt x="13517" y="36028"/>
                </a:lnTo>
                <a:lnTo>
                  <a:pt x="13174" y="4343"/>
                </a:lnTo>
                <a:lnTo>
                  <a:pt x="102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1885840" y="4036584"/>
            <a:ext cx="16510" cy="40005"/>
          </a:xfrm>
          <a:custGeom>
            <a:avLst/>
            <a:gdLst/>
            <a:ahLst/>
            <a:cxnLst/>
            <a:rect l="l" t="t" r="r" b="b"/>
            <a:pathLst>
              <a:path w="16510" h="40004">
                <a:moveTo>
                  <a:pt x="11938" y="0"/>
                </a:moveTo>
                <a:lnTo>
                  <a:pt x="3810" y="25"/>
                </a:lnTo>
                <a:lnTo>
                  <a:pt x="1536" y="381"/>
                </a:lnTo>
                <a:lnTo>
                  <a:pt x="0" y="38569"/>
                </a:lnTo>
                <a:lnTo>
                  <a:pt x="977" y="39141"/>
                </a:lnTo>
                <a:lnTo>
                  <a:pt x="1981" y="39573"/>
                </a:lnTo>
                <a:lnTo>
                  <a:pt x="3759" y="39890"/>
                </a:lnTo>
                <a:lnTo>
                  <a:pt x="5168" y="39954"/>
                </a:lnTo>
                <a:lnTo>
                  <a:pt x="10704" y="38195"/>
                </a:lnTo>
                <a:lnTo>
                  <a:pt x="14512" y="33245"/>
                </a:lnTo>
                <a:lnTo>
                  <a:pt x="16402" y="25595"/>
                </a:lnTo>
                <a:lnTo>
                  <a:pt x="16179" y="15735"/>
                </a:lnTo>
                <a:lnTo>
                  <a:pt x="15024" y="6400"/>
                </a:lnTo>
                <a:lnTo>
                  <a:pt x="119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2602308" y="4254930"/>
            <a:ext cx="26670" cy="40640"/>
          </a:xfrm>
          <a:custGeom>
            <a:avLst/>
            <a:gdLst/>
            <a:ahLst/>
            <a:cxnLst/>
            <a:rect l="l" t="t" r="r" b="b"/>
            <a:pathLst>
              <a:path w="26669" h="40639">
                <a:moveTo>
                  <a:pt x="20828" y="0"/>
                </a:moveTo>
                <a:lnTo>
                  <a:pt x="14465" y="0"/>
                </a:lnTo>
                <a:lnTo>
                  <a:pt x="4140" y="2946"/>
                </a:lnTo>
                <a:lnTo>
                  <a:pt x="0" y="12407"/>
                </a:lnTo>
                <a:lnTo>
                  <a:pt x="4422" y="19911"/>
                </a:lnTo>
                <a:lnTo>
                  <a:pt x="8701" y="26647"/>
                </a:lnTo>
                <a:lnTo>
                  <a:pt x="17551" y="40017"/>
                </a:lnTo>
                <a:lnTo>
                  <a:pt x="20091" y="36563"/>
                </a:lnTo>
                <a:lnTo>
                  <a:pt x="24333" y="33566"/>
                </a:lnTo>
                <a:lnTo>
                  <a:pt x="25680" y="22178"/>
                </a:lnTo>
                <a:lnTo>
                  <a:pt x="26235" y="14468"/>
                </a:lnTo>
                <a:lnTo>
                  <a:pt x="26003" y="7572"/>
                </a:lnTo>
                <a:lnTo>
                  <a:pt x="24498" y="2679"/>
                </a:lnTo>
                <a:lnTo>
                  <a:pt x="23177" y="685"/>
                </a:lnTo>
                <a:lnTo>
                  <a:pt x="208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4646258" y="5197327"/>
            <a:ext cx="26670" cy="39370"/>
          </a:xfrm>
          <a:custGeom>
            <a:avLst/>
            <a:gdLst/>
            <a:ahLst/>
            <a:cxnLst/>
            <a:rect l="l" t="t" r="r" b="b"/>
            <a:pathLst>
              <a:path w="26670" h="39370">
                <a:moveTo>
                  <a:pt x="18694" y="0"/>
                </a:moveTo>
                <a:lnTo>
                  <a:pt x="17919" y="0"/>
                </a:lnTo>
                <a:lnTo>
                  <a:pt x="13282" y="6240"/>
                </a:lnTo>
                <a:lnTo>
                  <a:pt x="8828" y="12715"/>
                </a:lnTo>
                <a:lnTo>
                  <a:pt x="0" y="26111"/>
                </a:lnTo>
                <a:lnTo>
                  <a:pt x="2273" y="29946"/>
                </a:lnTo>
                <a:lnTo>
                  <a:pt x="4267" y="36372"/>
                </a:lnTo>
                <a:lnTo>
                  <a:pt x="14643" y="39319"/>
                </a:lnTo>
                <a:lnTo>
                  <a:pt x="18275" y="39319"/>
                </a:lnTo>
                <a:lnTo>
                  <a:pt x="20993" y="39319"/>
                </a:lnTo>
                <a:lnTo>
                  <a:pt x="23342" y="38633"/>
                </a:lnTo>
                <a:lnTo>
                  <a:pt x="24663" y="36639"/>
                </a:lnTo>
                <a:lnTo>
                  <a:pt x="26168" y="31742"/>
                </a:lnTo>
                <a:lnTo>
                  <a:pt x="26400" y="24839"/>
                </a:lnTo>
                <a:lnTo>
                  <a:pt x="25845" y="17124"/>
                </a:lnTo>
                <a:lnTo>
                  <a:pt x="24511" y="5956"/>
                </a:lnTo>
                <a:lnTo>
                  <a:pt x="18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3497776" y="5156165"/>
            <a:ext cx="25400" cy="38735"/>
          </a:xfrm>
          <a:custGeom>
            <a:avLst/>
            <a:gdLst/>
            <a:ahLst/>
            <a:cxnLst/>
            <a:rect l="l" t="t" r="r" b="b"/>
            <a:pathLst>
              <a:path w="25400" h="38735">
                <a:moveTo>
                  <a:pt x="20777" y="0"/>
                </a:moveTo>
                <a:lnTo>
                  <a:pt x="20548" y="0"/>
                </a:lnTo>
                <a:lnTo>
                  <a:pt x="15364" y="7050"/>
                </a:lnTo>
                <a:lnTo>
                  <a:pt x="10231" y="14214"/>
                </a:lnTo>
                <a:lnTo>
                  <a:pt x="0" y="28752"/>
                </a:lnTo>
                <a:lnTo>
                  <a:pt x="3606" y="34201"/>
                </a:lnTo>
                <a:lnTo>
                  <a:pt x="5308" y="38531"/>
                </a:lnTo>
                <a:lnTo>
                  <a:pt x="6629" y="38531"/>
                </a:lnTo>
                <a:lnTo>
                  <a:pt x="12496" y="37274"/>
                </a:lnTo>
                <a:lnTo>
                  <a:pt x="20265" y="37274"/>
                </a:lnTo>
                <a:lnTo>
                  <a:pt x="23418" y="31889"/>
                </a:lnTo>
                <a:lnTo>
                  <a:pt x="24904" y="26988"/>
                </a:lnTo>
                <a:lnTo>
                  <a:pt x="25244" y="20534"/>
                </a:lnTo>
                <a:lnTo>
                  <a:pt x="24979" y="13410"/>
                </a:lnTo>
                <a:lnTo>
                  <a:pt x="24676" y="7050"/>
                </a:lnTo>
                <a:lnTo>
                  <a:pt x="24574" y="4178"/>
                </a:lnTo>
                <a:lnTo>
                  <a:pt x="20777" y="0"/>
                </a:lnTo>
                <a:close/>
              </a:path>
              <a:path w="25400" h="38735">
                <a:moveTo>
                  <a:pt x="20265" y="37274"/>
                </a:moveTo>
                <a:lnTo>
                  <a:pt x="12496" y="37274"/>
                </a:lnTo>
                <a:lnTo>
                  <a:pt x="20205" y="373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5121363" y="4694985"/>
            <a:ext cx="26034" cy="41275"/>
          </a:xfrm>
          <a:custGeom>
            <a:avLst/>
            <a:gdLst/>
            <a:ahLst/>
            <a:cxnLst/>
            <a:rect l="l" t="t" r="r" b="b"/>
            <a:pathLst>
              <a:path w="26035" h="41275">
                <a:moveTo>
                  <a:pt x="23012" y="0"/>
                </a:moveTo>
                <a:lnTo>
                  <a:pt x="20650" y="0"/>
                </a:lnTo>
                <a:lnTo>
                  <a:pt x="19519" y="355"/>
                </a:lnTo>
                <a:lnTo>
                  <a:pt x="0" y="32765"/>
                </a:lnTo>
                <a:lnTo>
                  <a:pt x="3644" y="36055"/>
                </a:lnTo>
                <a:lnTo>
                  <a:pt x="7137" y="38353"/>
                </a:lnTo>
                <a:lnTo>
                  <a:pt x="10566" y="40830"/>
                </a:lnTo>
                <a:lnTo>
                  <a:pt x="18428" y="39455"/>
                </a:lnTo>
                <a:lnTo>
                  <a:pt x="22809" y="35258"/>
                </a:lnTo>
                <a:lnTo>
                  <a:pt x="24675" y="26189"/>
                </a:lnTo>
                <a:lnTo>
                  <a:pt x="24993" y="10198"/>
                </a:lnTo>
                <a:lnTo>
                  <a:pt x="24980" y="7099"/>
                </a:lnTo>
                <a:lnTo>
                  <a:pt x="25793" y="2768"/>
                </a:lnTo>
                <a:lnTo>
                  <a:pt x="24231" y="419"/>
                </a:lnTo>
                <a:lnTo>
                  <a:pt x="230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1874855" y="4297089"/>
            <a:ext cx="13335" cy="38100"/>
          </a:xfrm>
          <a:custGeom>
            <a:avLst/>
            <a:gdLst/>
            <a:ahLst/>
            <a:cxnLst/>
            <a:rect l="l" t="t" r="r" b="b"/>
            <a:pathLst>
              <a:path w="13335" h="38100">
                <a:moveTo>
                  <a:pt x="9118" y="0"/>
                </a:moveTo>
                <a:lnTo>
                  <a:pt x="7708" y="0"/>
                </a:lnTo>
                <a:lnTo>
                  <a:pt x="6464" y="139"/>
                </a:lnTo>
                <a:lnTo>
                  <a:pt x="4279" y="2959"/>
                </a:lnTo>
                <a:lnTo>
                  <a:pt x="1841" y="6908"/>
                </a:lnTo>
                <a:lnTo>
                  <a:pt x="0" y="37947"/>
                </a:lnTo>
                <a:lnTo>
                  <a:pt x="4584" y="37045"/>
                </a:lnTo>
                <a:lnTo>
                  <a:pt x="9194" y="35852"/>
                </a:lnTo>
                <a:lnTo>
                  <a:pt x="11404" y="31826"/>
                </a:lnTo>
                <a:lnTo>
                  <a:pt x="12753" y="26876"/>
                </a:lnTo>
                <a:lnTo>
                  <a:pt x="12911" y="20416"/>
                </a:lnTo>
                <a:lnTo>
                  <a:pt x="11772" y="4025"/>
                </a:lnTo>
                <a:lnTo>
                  <a:pt x="91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2787850" y="4276346"/>
            <a:ext cx="24130" cy="40005"/>
          </a:xfrm>
          <a:custGeom>
            <a:avLst/>
            <a:gdLst/>
            <a:ahLst/>
            <a:cxnLst/>
            <a:rect l="l" t="t" r="r" b="b"/>
            <a:pathLst>
              <a:path w="24130" h="40004">
                <a:moveTo>
                  <a:pt x="12369" y="0"/>
                </a:moveTo>
                <a:lnTo>
                  <a:pt x="10972" y="63"/>
                </a:lnTo>
                <a:lnTo>
                  <a:pt x="0" y="6984"/>
                </a:lnTo>
                <a:lnTo>
                  <a:pt x="1574" y="11506"/>
                </a:lnTo>
                <a:lnTo>
                  <a:pt x="2768" y="16471"/>
                </a:lnTo>
                <a:lnTo>
                  <a:pt x="7404" y="25425"/>
                </a:lnTo>
                <a:lnTo>
                  <a:pt x="10655" y="29654"/>
                </a:lnTo>
                <a:lnTo>
                  <a:pt x="15074" y="36042"/>
                </a:lnTo>
                <a:lnTo>
                  <a:pt x="16662" y="37642"/>
                </a:lnTo>
                <a:lnTo>
                  <a:pt x="18161" y="39395"/>
                </a:lnTo>
                <a:lnTo>
                  <a:pt x="20193" y="34277"/>
                </a:lnTo>
                <a:lnTo>
                  <a:pt x="23596" y="29387"/>
                </a:lnTo>
                <a:lnTo>
                  <a:pt x="23990" y="24002"/>
                </a:lnTo>
                <a:lnTo>
                  <a:pt x="24023" y="14632"/>
                </a:lnTo>
                <a:lnTo>
                  <a:pt x="22366" y="7005"/>
                </a:lnTo>
                <a:lnTo>
                  <a:pt x="18616" y="1877"/>
                </a:lnTo>
                <a:lnTo>
                  <a:pt x="123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6085489" y="3996724"/>
            <a:ext cx="8890" cy="5715"/>
          </a:xfrm>
          <a:custGeom>
            <a:avLst/>
            <a:gdLst/>
            <a:ahLst/>
            <a:cxnLst/>
            <a:rect l="l" t="t" r="r" b="b"/>
            <a:pathLst>
              <a:path w="8889" h="5714">
                <a:moveTo>
                  <a:pt x="8585" y="0"/>
                </a:moveTo>
                <a:lnTo>
                  <a:pt x="0" y="5651"/>
                </a:lnTo>
                <a:lnTo>
                  <a:pt x="5740" y="1892"/>
                </a:lnTo>
                <a:lnTo>
                  <a:pt x="85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5330916" y="3995548"/>
            <a:ext cx="27305" cy="42545"/>
          </a:xfrm>
          <a:custGeom>
            <a:avLst/>
            <a:gdLst/>
            <a:ahLst/>
            <a:cxnLst/>
            <a:rect l="l" t="t" r="r" b="b"/>
            <a:pathLst>
              <a:path w="27304" h="42545">
                <a:moveTo>
                  <a:pt x="13538" y="0"/>
                </a:moveTo>
                <a:lnTo>
                  <a:pt x="11328" y="0"/>
                </a:lnTo>
                <a:lnTo>
                  <a:pt x="8851" y="812"/>
                </a:lnTo>
                <a:lnTo>
                  <a:pt x="4381" y="3543"/>
                </a:lnTo>
                <a:lnTo>
                  <a:pt x="3200" y="6718"/>
                </a:lnTo>
                <a:lnTo>
                  <a:pt x="0" y="11544"/>
                </a:lnTo>
                <a:lnTo>
                  <a:pt x="10120" y="26539"/>
                </a:lnTo>
                <a:lnTo>
                  <a:pt x="15221" y="33939"/>
                </a:lnTo>
                <a:lnTo>
                  <a:pt x="20967" y="41922"/>
                </a:lnTo>
                <a:lnTo>
                  <a:pt x="22098" y="42278"/>
                </a:lnTo>
                <a:lnTo>
                  <a:pt x="23228" y="42278"/>
                </a:lnTo>
                <a:lnTo>
                  <a:pt x="24447" y="42278"/>
                </a:lnTo>
                <a:lnTo>
                  <a:pt x="25692" y="41859"/>
                </a:lnTo>
                <a:lnTo>
                  <a:pt x="27241" y="39509"/>
                </a:lnTo>
                <a:lnTo>
                  <a:pt x="26428" y="35179"/>
                </a:lnTo>
                <a:lnTo>
                  <a:pt x="26454" y="32080"/>
                </a:lnTo>
                <a:lnTo>
                  <a:pt x="25657" y="18334"/>
                </a:lnTo>
                <a:lnTo>
                  <a:pt x="23158" y="8277"/>
                </a:lnTo>
                <a:lnTo>
                  <a:pt x="19078" y="2101"/>
                </a:lnTo>
                <a:lnTo>
                  <a:pt x="135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1698426" y="4020266"/>
            <a:ext cx="6350" cy="12065"/>
          </a:xfrm>
          <a:custGeom>
            <a:avLst/>
            <a:gdLst/>
            <a:ahLst/>
            <a:cxnLst/>
            <a:rect l="l" t="t" r="r" b="b"/>
            <a:pathLst>
              <a:path w="6350" h="12064">
                <a:moveTo>
                  <a:pt x="5854" y="0"/>
                </a:moveTo>
                <a:lnTo>
                  <a:pt x="0" y="11645"/>
                </a:lnTo>
                <a:lnTo>
                  <a:pt x="2654" y="10058"/>
                </a:lnTo>
                <a:lnTo>
                  <a:pt x="5359" y="7886"/>
                </a:lnTo>
                <a:lnTo>
                  <a:pt x="5524" y="5651"/>
                </a:lnTo>
                <a:lnTo>
                  <a:pt x="5765" y="1892"/>
                </a:lnTo>
                <a:lnTo>
                  <a:pt x="58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7202787" y="3877181"/>
            <a:ext cx="27305" cy="38100"/>
          </a:xfrm>
          <a:custGeom>
            <a:avLst/>
            <a:gdLst/>
            <a:ahLst/>
            <a:cxnLst/>
            <a:rect l="l" t="t" r="r" b="b"/>
            <a:pathLst>
              <a:path w="27304" h="38100">
                <a:moveTo>
                  <a:pt x="9537" y="0"/>
                </a:moveTo>
                <a:lnTo>
                  <a:pt x="863" y="25"/>
                </a:lnTo>
                <a:lnTo>
                  <a:pt x="863" y="3136"/>
                </a:lnTo>
                <a:lnTo>
                  <a:pt x="0" y="7404"/>
                </a:lnTo>
                <a:lnTo>
                  <a:pt x="20624" y="37477"/>
                </a:lnTo>
                <a:lnTo>
                  <a:pt x="21590" y="37477"/>
                </a:lnTo>
                <a:lnTo>
                  <a:pt x="22110" y="37414"/>
                </a:lnTo>
                <a:lnTo>
                  <a:pt x="24091" y="32346"/>
                </a:lnTo>
                <a:lnTo>
                  <a:pt x="26987" y="27051"/>
                </a:lnTo>
                <a:lnTo>
                  <a:pt x="27000" y="21856"/>
                </a:lnTo>
                <a:lnTo>
                  <a:pt x="26463" y="10410"/>
                </a:lnTo>
                <a:lnTo>
                  <a:pt x="24074" y="3789"/>
                </a:lnTo>
                <a:lnTo>
                  <a:pt x="18783" y="737"/>
                </a:lnTo>
                <a:lnTo>
                  <a:pt x="95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6678744" y="3857232"/>
            <a:ext cx="25400" cy="40005"/>
          </a:xfrm>
          <a:custGeom>
            <a:avLst/>
            <a:gdLst/>
            <a:ahLst/>
            <a:cxnLst/>
            <a:rect l="l" t="t" r="r" b="b"/>
            <a:pathLst>
              <a:path w="25400" h="40004">
                <a:moveTo>
                  <a:pt x="17183" y="0"/>
                </a:moveTo>
                <a:lnTo>
                  <a:pt x="9715" y="11302"/>
                </a:lnTo>
                <a:lnTo>
                  <a:pt x="6350" y="15405"/>
                </a:lnTo>
                <a:lnTo>
                  <a:pt x="1993" y="24307"/>
                </a:lnTo>
                <a:lnTo>
                  <a:pt x="1257" y="29375"/>
                </a:lnTo>
                <a:lnTo>
                  <a:pt x="0" y="33896"/>
                </a:lnTo>
                <a:lnTo>
                  <a:pt x="4635" y="35471"/>
                </a:lnTo>
                <a:lnTo>
                  <a:pt x="9994" y="39484"/>
                </a:lnTo>
                <a:lnTo>
                  <a:pt x="14160" y="39484"/>
                </a:lnTo>
                <a:lnTo>
                  <a:pt x="15176" y="39484"/>
                </a:lnTo>
                <a:lnTo>
                  <a:pt x="16129" y="39242"/>
                </a:lnTo>
                <a:lnTo>
                  <a:pt x="21107" y="35852"/>
                </a:lnTo>
                <a:lnTo>
                  <a:pt x="22593" y="24028"/>
                </a:lnTo>
                <a:lnTo>
                  <a:pt x="24815" y="17386"/>
                </a:lnTo>
                <a:lnTo>
                  <a:pt x="17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2203871" y="3818018"/>
            <a:ext cx="15240" cy="36195"/>
          </a:xfrm>
          <a:custGeom>
            <a:avLst/>
            <a:gdLst/>
            <a:ahLst/>
            <a:cxnLst/>
            <a:rect l="l" t="t" r="r" b="b"/>
            <a:pathLst>
              <a:path w="15239" h="36195">
                <a:moveTo>
                  <a:pt x="14630" y="0"/>
                </a:moveTo>
                <a:lnTo>
                  <a:pt x="2006" y="203"/>
                </a:lnTo>
                <a:lnTo>
                  <a:pt x="0" y="9271"/>
                </a:lnTo>
                <a:lnTo>
                  <a:pt x="4509" y="29302"/>
                </a:lnTo>
                <a:lnTo>
                  <a:pt x="6095" y="35674"/>
                </a:lnTo>
                <a:lnTo>
                  <a:pt x="10350" y="35623"/>
                </a:lnTo>
                <a:lnTo>
                  <a:pt x="12903" y="28948"/>
                </a:lnTo>
                <a:lnTo>
                  <a:pt x="14466" y="20083"/>
                </a:lnTo>
                <a:lnTo>
                  <a:pt x="15042" y="10082"/>
                </a:lnTo>
                <a:lnTo>
                  <a:pt x="14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7166452" y="3777707"/>
            <a:ext cx="22860" cy="39370"/>
          </a:xfrm>
          <a:custGeom>
            <a:avLst/>
            <a:gdLst/>
            <a:ahLst/>
            <a:cxnLst/>
            <a:rect l="l" t="t" r="r" b="b"/>
            <a:pathLst>
              <a:path w="22859" h="39370">
                <a:moveTo>
                  <a:pt x="4546" y="25"/>
                </a:moveTo>
                <a:lnTo>
                  <a:pt x="3149" y="0"/>
                </a:lnTo>
                <a:lnTo>
                  <a:pt x="1473" y="4013"/>
                </a:lnTo>
                <a:lnTo>
                  <a:pt x="0" y="6070"/>
                </a:lnTo>
                <a:lnTo>
                  <a:pt x="2058" y="13169"/>
                </a:lnTo>
                <a:lnTo>
                  <a:pt x="7259" y="24110"/>
                </a:lnTo>
                <a:lnTo>
                  <a:pt x="13253" y="34224"/>
                </a:lnTo>
                <a:lnTo>
                  <a:pt x="17767" y="38836"/>
                </a:lnTo>
                <a:lnTo>
                  <a:pt x="19164" y="38836"/>
                </a:lnTo>
                <a:lnTo>
                  <a:pt x="21831" y="34785"/>
                </a:lnTo>
                <a:lnTo>
                  <a:pt x="22798" y="18407"/>
                </a:lnTo>
                <a:lnTo>
                  <a:pt x="22584" y="11947"/>
                </a:lnTo>
                <a:lnTo>
                  <a:pt x="21196" y="7010"/>
                </a:lnTo>
                <a:lnTo>
                  <a:pt x="18072" y="1460"/>
                </a:lnTo>
                <a:lnTo>
                  <a:pt x="10363" y="1409"/>
                </a:lnTo>
                <a:lnTo>
                  <a:pt x="4546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6055959" y="3780758"/>
            <a:ext cx="26670" cy="34925"/>
          </a:xfrm>
          <a:custGeom>
            <a:avLst/>
            <a:gdLst/>
            <a:ahLst/>
            <a:cxnLst/>
            <a:rect l="l" t="t" r="r" b="b"/>
            <a:pathLst>
              <a:path w="26670" h="34925">
                <a:moveTo>
                  <a:pt x="20472" y="0"/>
                </a:moveTo>
                <a:lnTo>
                  <a:pt x="18770" y="0"/>
                </a:lnTo>
                <a:lnTo>
                  <a:pt x="18491" y="50"/>
                </a:lnTo>
                <a:lnTo>
                  <a:pt x="13623" y="6246"/>
                </a:lnTo>
                <a:lnTo>
                  <a:pt x="9016" y="12712"/>
                </a:lnTo>
                <a:lnTo>
                  <a:pt x="0" y="26009"/>
                </a:lnTo>
                <a:lnTo>
                  <a:pt x="1981" y="29019"/>
                </a:lnTo>
                <a:lnTo>
                  <a:pt x="3365" y="33007"/>
                </a:lnTo>
                <a:lnTo>
                  <a:pt x="8331" y="33654"/>
                </a:lnTo>
                <a:lnTo>
                  <a:pt x="12331" y="34785"/>
                </a:lnTo>
                <a:lnTo>
                  <a:pt x="15760" y="34785"/>
                </a:lnTo>
                <a:lnTo>
                  <a:pt x="18186" y="34785"/>
                </a:lnTo>
                <a:lnTo>
                  <a:pt x="20332" y="34213"/>
                </a:lnTo>
                <a:lnTo>
                  <a:pt x="26377" y="5245"/>
                </a:lnTo>
                <a:lnTo>
                  <a:pt x="204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6863120" y="3614393"/>
            <a:ext cx="11430" cy="43180"/>
          </a:xfrm>
          <a:custGeom>
            <a:avLst/>
            <a:gdLst/>
            <a:ahLst/>
            <a:cxnLst/>
            <a:rect l="l" t="t" r="r" b="b"/>
            <a:pathLst>
              <a:path w="11429" h="43179">
                <a:moveTo>
                  <a:pt x="10693" y="0"/>
                </a:moveTo>
                <a:lnTo>
                  <a:pt x="8181" y="8739"/>
                </a:lnTo>
                <a:lnTo>
                  <a:pt x="5561" y="17354"/>
                </a:lnTo>
                <a:lnTo>
                  <a:pt x="2833" y="25846"/>
                </a:lnTo>
                <a:lnTo>
                  <a:pt x="0" y="34213"/>
                </a:lnTo>
                <a:lnTo>
                  <a:pt x="1320" y="37249"/>
                </a:lnTo>
                <a:lnTo>
                  <a:pt x="2946" y="40144"/>
                </a:lnTo>
                <a:lnTo>
                  <a:pt x="4241" y="43167"/>
                </a:lnTo>
                <a:lnTo>
                  <a:pt x="6438" y="38061"/>
                </a:lnTo>
                <a:lnTo>
                  <a:pt x="9931" y="33274"/>
                </a:lnTo>
                <a:lnTo>
                  <a:pt x="10553" y="27749"/>
                </a:lnTo>
                <a:lnTo>
                  <a:pt x="11120" y="20882"/>
                </a:lnTo>
                <a:lnTo>
                  <a:pt x="11333" y="13898"/>
                </a:lnTo>
                <a:lnTo>
                  <a:pt x="11191" y="6902"/>
                </a:lnTo>
                <a:lnTo>
                  <a:pt x="10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5172359" y="3601054"/>
            <a:ext cx="26670" cy="34925"/>
          </a:xfrm>
          <a:custGeom>
            <a:avLst/>
            <a:gdLst/>
            <a:ahLst/>
            <a:cxnLst/>
            <a:rect l="l" t="t" r="r" b="b"/>
            <a:pathLst>
              <a:path w="26670" h="34925">
                <a:moveTo>
                  <a:pt x="20485" y="0"/>
                </a:moveTo>
                <a:lnTo>
                  <a:pt x="18503" y="38"/>
                </a:lnTo>
                <a:lnTo>
                  <a:pt x="13635" y="6239"/>
                </a:lnTo>
                <a:lnTo>
                  <a:pt x="9028" y="12706"/>
                </a:lnTo>
                <a:lnTo>
                  <a:pt x="0" y="26009"/>
                </a:lnTo>
                <a:lnTo>
                  <a:pt x="1981" y="29006"/>
                </a:lnTo>
                <a:lnTo>
                  <a:pt x="3390" y="33007"/>
                </a:lnTo>
                <a:lnTo>
                  <a:pt x="8343" y="33642"/>
                </a:lnTo>
                <a:lnTo>
                  <a:pt x="12357" y="34785"/>
                </a:lnTo>
                <a:lnTo>
                  <a:pt x="15786" y="34785"/>
                </a:lnTo>
                <a:lnTo>
                  <a:pt x="18211" y="34785"/>
                </a:lnTo>
                <a:lnTo>
                  <a:pt x="20358" y="34213"/>
                </a:lnTo>
                <a:lnTo>
                  <a:pt x="26403" y="5245"/>
                </a:lnTo>
                <a:lnTo>
                  <a:pt x="204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4472546" y="3597530"/>
            <a:ext cx="15240" cy="36830"/>
          </a:xfrm>
          <a:custGeom>
            <a:avLst/>
            <a:gdLst/>
            <a:ahLst/>
            <a:cxnLst/>
            <a:rect l="l" t="t" r="r" b="b"/>
            <a:pathLst>
              <a:path w="15239" h="36829">
                <a:moveTo>
                  <a:pt x="14173" y="0"/>
                </a:moveTo>
                <a:lnTo>
                  <a:pt x="9575" y="3886"/>
                </a:lnTo>
                <a:lnTo>
                  <a:pt x="0" y="11772"/>
                </a:lnTo>
                <a:lnTo>
                  <a:pt x="4230" y="30530"/>
                </a:lnTo>
                <a:lnTo>
                  <a:pt x="5727" y="36525"/>
                </a:lnTo>
                <a:lnTo>
                  <a:pt x="9982" y="36461"/>
                </a:lnTo>
                <a:lnTo>
                  <a:pt x="12580" y="29619"/>
                </a:lnTo>
                <a:lnTo>
                  <a:pt x="14144" y="20512"/>
                </a:lnTo>
                <a:lnTo>
                  <a:pt x="14675" y="10263"/>
                </a:lnTo>
                <a:lnTo>
                  <a:pt x="141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2229552" y="3608571"/>
            <a:ext cx="1270" cy="1905"/>
          </a:xfrm>
          <a:custGeom>
            <a:avLst/>
            <a:gdLst/>
            <a:ahLst/>
            <a:cxnLst/>
            <a:rect l="l" t="t" r="r" b="b"/>
            <a:pathLst>
              <a:path w="1269" h="1904">
                <a:moveTo>
                  <a:pt x="1143" y="0"/>
                </a:moveTo>
                <a:lnTo>
                  <a:pt x="762" y="444"/>
                </a:lnTo>
                <a:lnTo>
                  <a:pt x="381" y="901"/>
                </a:lnTo>
                <a:lnTo>
                  <a:pt x="0" y="1346"/>
                </a:lnTo>
                <a:lnTo>
                  <a:pt x="444" y="914"/>
                </a:lnTo>
                <a:lnTo>
                  <a:pt x="838" y="457"/>
                </a:lnTo>
                <a:lnTo>
                  <a:pt x="11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1558231" y="3561220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5" h="53339">
                <a:moveTo>
                  <a:pt x="5448" y="12"/>
                </a:moveTo>
                <a:lnTo>
                  <a:pt x="4267" y="0"/>
                </a:lnTo>
                <a:lnTo>
                  <a:pt x="1498" y="4076"/>
                </a:lnTo>
                <a:lnTo>
                  <a:pt x="609" y="12877"/>
                </a:lnTo>
                <a:lnTo>
                  <a:pt x="1041" y="19481"/>
                </a:lnTo>
                <a:lnTo>
                  <a:pt x="1041" y="32461"/>
                </a:lnTo>
                <a:lnTo>
                  <a:pt x="0" y="39547"/>
                </a:lnTo>
                <a:lnTo>
                  <a:pt x="2336" y="48971"/>
                </a:lnTo>
                <a:lnTo>
                  <a:pt x="6654" y="51384"/>
                </a:lnTo>
                <a:lnTo>
                  <a:pt x="9918" y="52920"/>
                </a:lnTo>
                <a:lnTo>
                  <a:pt x="11010" y="52920"/>
                </a:lnTo>
                <a:lnTo>
                  <a:pt x="13944" y="48704"/>
                </a:lnTo>
                <a:lnTo>
                  <a:pt x="14310" y="36672"/>
                </a:lnTo>
                <a:lnTo>
                  <a:pt x="14444" y="26925"/>
                </a:lnTo>
                <a:lnTo>
                  <a:pt x="14319" y="17200"/>
                </a:lnTo>
                <a:lnTo>
                  <a:pt x="13614" y="4470"/>
                </a:lnTo>
                <a:lnTo>
                  <a:pt x="8610" y="1523"/>
                </a:lnTo>
                <a:lnTo>
                  <a:pt x="5448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5053833" y="3416603"/>
            <a:ext cx="27305" cy="40640"/>
          </a:xfrm>
          <a:custGeom>
            <a:avLst/>
            <a:gdLst/>
            <a:ahLst/>
            <a:cxnLst/>
            <a:rect l="l" t="t" r="r" b="b"/>
            <a:pathLst>
              <a:path w="27304" h="40639">
                <a:moveTo>
                  <a:pt x="16140" y="0"/>
                </a:moveTo>
                <a:lnTo>
                  <a:pt x="11695" y="0"/>
                </a:lnTo>
                <a:lnTo>
                  <a:pt x="9332" y="635"/>
                </a:lnTo>
                <a:lnTo>
                  <a:pt x="7415" y="1714"/>
                </a:lnTo>
                <a:lnTo>
                  <a:pt x="2946" y="6832"/>
                </a:lnTo>
                <a:lnTo>
                  <a:pt x="411" y="14951"/>
                </a:lnTo>
                <a:lnTo>
                  <a:pt x="0" y="24445"/>
                </a:lnTo>
                <a:lnTo>
                  <a:pt x="1903" y="33693"/>
                </a:lnTo>
                <a:lnTo>
                  <a:pt x="2894" y="36385"/>
                </a:lnTo>
                <a:lnTo>
                  <a:pt x="4824" y="38277"/>
                </a:lnTo>
                <a:lnTo>
                  <a:pt x="6310" y="40538"/>
                </a:lnTo>
                <a:lnTo>
                  <a:pt x="7796" y="38773"/>
                </a:lnTo>
                <a:lnTo>
                  <a:pt x="9409" y="37185"/>
                </a:lnTo>
                <a:lnTo>
                  <a:pt x="13828" y="30810"/>
                </a:lnTo>
                <a:lnTo>
                  <a:pt x="16559" y="25831"/>
                </a:lnTo>
                <a:lnTo>
                  <a:pt x="25347" y="14846"/>
                </a:lnTo>
                <a:lnTo>
                  <a:pt x="26960" y="7302"/>
                </a:lnTo>
                <a:lnTo>
                  <a:pt x="18222" y="546"/>
                </a:lnTo>
                <a:lnTo>
                  <a:pt x="161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3220844" y="3199352"/>
            <a:ext cx="25400" cy="38735"/>
          </a:xfrm>
          <a:custGeom>
            <a:avLst/>
            <a:gdLst/>
            <a:ahLst/>
            <a:cxnLst/>
            <a:rect l="l" t="t" r="r" b="b"/>
            <a:pathLst>
              <a:path w="25400" h="38735">
                <a:moveTo>
                  <a:pt x="20751" y="0"/>
                </a:moveTo>
                <a:lnTo>
                  <a:pt x="20535" y="12"/>
                </a:lnTo>
                <a:lnTo>
                  <a:pt x="15351" y="7068"/>
                </a:lnTo>
                <a:lnTo>
                  <a:pt x="10220" y="14231"/>
                </a:lnTo>
                <a:lnTo>
                  <a:pt x="0" y="28765"/>
                </a:lnTo>
                <a:lnTo>
                  <a:pt x="3594" y="34226"/>
                </a:lnTo>
                <a:lnTo>
                  <a:pt x="5295" y="38544"/>
                </a:lnTo>
                <a:lnTo>
                  <a:pt x="6578" y="38544"/>
                </a:lnTo>
                <a:lnTo>
                  <a:pt x="12496" y="37287"/>
                </a:lnTo>
                <a:lnTo>
                  <a:pt x="20192" y="37401"/>
                </a:lnTo>
                <a:lnTo>
                  <a:pt x="23406" y="31902"/>
                </a:lnTo>
                <a:lnTo>
                  <a:pt x="24891" y="27001"/>
                </a:lnTo>
                <a:lnTo>
                  <a:pt x="25231" y="20545"/>
                </a:lnTo>
                <a:lnTo>
                  <a:pt x="24561" y="4178"/>
                </a:lnTo>
                <a:lnTo>
                  <a:pt x="20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5898062" y="3178533"/>
            <a:ext cx="25400" cy="41275"/>
          </a:xfrm>
          <a:custGeom>
            <a:avLst/>
            <a:gdLst/>
            <a:ahLst/>
            <a:cxnLst/>
            <a:rect l="l" t="t" r="r" b="b"/>
            <a:pathLst>
              <a:path w="25400" h="41275">
                <a:moveTo>
                  <a:pt x="6464" y="0"/>
                </a:moveTo>
                <a:lnTo>
                  <a:pt x="0" y="15113"/>
                </a:lnTo>
                <a:lnTo>
                  <a:pt x="526" y="26160"/>
                </a:lnTo>
                <a:lnTo>
                  <a:pt x="2840" y="34380"/>
                </a:lnTo>
                <a:lnTo>
                  <a:pt x="6784" y="39507"/>
                </a:lnTo>
                <a:lnTo>
                  <a:pt x="12204" y="41275"/>
                </a:lnTo>
                <a:lnTo>
                  <a:pt x="14300" y="41275"/>
                </a:lnTo>
                <a:lnTo>
                  <a:pt x="16624" y="40640"/>
                </a:lnTo>
                <a:lnTo>
                  <a:pt x="21564" y="38049"/>
                </a:lnTo>
                <a:lnTo>
                  <a:pt x="24790" y="28752"/>
                </a:lnTo>
                <a:lnTo>
                  <a:pt x="20345" y="19469"/>
                </a:lnTo>
                <a:lnTo>
                  <a:pt x="15443" y="13169"/>
                </a:lnTo>
                <a:lnTo>
                  <a:pt x="9486" y="4229"/>
                </a:lnTo>
                <a:lnTo>
                  <a:pt x="6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4103481" y="3121930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5499" y="38"/>
                </a:moveTo>
                <a:lnTo>
                  <a:pt x="4267" y="0"/>
                </a:lnTo>
                <a:lnTo>
                  <a:pt x="1498" y="4089"/>
                </a:lnTo>
                <a:lnTo>
                  <a:pt x="609" y="12890"/>
                </a:lnTo>
                <a:lnTo>
                  <a:pt x="1041" y="19481"/>
                </a:lnTo>
                <a:lnTo>
                  <a:pt x="1041" y="32473"/>
                </a:lnTo>
                <a:lnTo>
                  <a:pt x="0" y="39547"/>
                </a:lnTo>
                <a:lnTo>
                  <a:pt x="2324" y="48983"/>
                </a:lnTo>
                <a:lnTo>
                  <a:pt x="6654" y="51396"/>
                </a:lnTo>
                <a:lnTo>
                  <a:pt x="9918" y="52920"/>
                </a:lnTo>
                <a:lnTo>
                  <a:pt x="11010" y="52920"/>
                </a:lnTo>
                <a:lnTo>
                  <a:pt x="13944" y="48704"/>
                </a:lnTo>
                <a:lnTo>
                  <a:pt x="14305" y="36683"/>
                </a:lnTo>
                <a:lnTo>
                  <a:pt x="14441" y="26933"/>
                </a:lnTo>
                <a:lnTo>
                  <a:pt x="14322" y="17207"/>
                </a:lnTo>
                <a:lnTo>
                  <a:pt x="13843" y="7543"/>
                </a:lnTo>
                <a:lnTo>
                  <a:pt x="13614" y="4483"/>
                </a:lnTo>
                <a:lnTo>
                  <a:pt x="8610" y="1536"/>
                </a:lnTo>
                <a:lnTo>
                  <a:pt x="5499" y="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2256636" y="3121993"/>
            <a:ext cx="15240" cy="53340"/>
          </a:xfrm>
          <a:custGeom>
            <a:avLst/>
            <a:gdLst/>
            <a:ahLst/>
            <a:cxnLst/>
            <a:rect l="l" t="t" r="r" b="b"/>
            <a:pathLst>
              <a:path w="15239" h="53339">
                <a:moveTo>
                  <a:pt x="10350" y="38"/>
                </a:moveTo>
                <a:lnTo>
                  <a:pt x="6083" y="0"/>
                </a:lnTo>
                <a:lnTo>
                  <a:pt x="4496" y="6372"/>
                </a:lnTo>
                <a:lnTo>
                  <a:pt x="0" y="26403"/>
                </a:lnTo>
                <a:lnTo>
                  <a:pt x="4496" y="46434"/>
                </a:lnTo>
                <a:lnTo>
                  <a:pt x="6083" y="52806"/>
                </a:lnTo>
                <a:lnTo>
                  <a:pt x="10350" y="52755"/>
                </a:lnTo>
                <a:lnTo>
                  <a:pt x="13858" y="41503"/>
                </a:lnTo>
                <a:lnTo>
                  <a:pt x="15027" y="26406"/>
                </a:lnTo>
                <a:lnTo>
                  <a:pt x="13858" y="11304"/>
                </a:lnTo>
                <a:lnTo>
                  <a:pt x="10350" y="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5672829" y="3101971"/>
            <a:ext cx="14604" cy="53340"/>
          </a:xfrm>
          <a:custGeom>
            <a:avLst/>
            <a:gdLst/>
            <a:ahLst/>
            <a:cxnLst/>
            <a:rect l="l" t="t" r="r" b="b"/>
            <a:pathLst>
              <a:path w="14604" h="53339">
                <a:moveTo>
                  <a:pt x="10998" y="0"/>
                </a:moveTo>
                <a:lnTo>
                  <a:pt x="9855" y="0"/>
                </a:lnTo>
                <a:lnTo>
                  <a:pt x="6642" y="1524"/>
                </a:lnTo>
                <a:lnTo>
                  <a:pt x="2336" y="3949"/>
                </a:lnTo>
                <a:lnTo>
                  <a:pt x="0" y="13373"/>
                </a:lnTo>
                <a:lnTo>
                  <a:pt x="1041" y="20447"/>
                </a:lnTo>
                <a:lnTo>
                  <a:pt x="1041" y="33439"/>
                </a:lnTo>
                <a:lnTo>
                  <a:pt x="609" y="40030"/>
                </a:lnTo>
                <a:lnTo>
                  <a:pt x="1498" y="48831"/>
                </a:lnTo>
                <a:lnTo>
                  <a:pt x="4267" y="52920"/>
                </a:lnTo>
                <a:lnTo>
                  <a:pt x="5397" y="52920"/>
                </a:lnTo>
                <a:lnTo>
                  <a:pt x="8610" y="51384"/>
                </a:lnTo>
                <a:lnTo>
                  <a:pt x="13614" y="48450"/>
                </a:lnTo>
                <a:lnTo>
                  <a:pt x="14317" y="35713"/>
                </a:lnTo>
                <a:lnTo>
                  <a:pt x="14439" y="25987"/>
                </a:lnTo>
                <a:lnTo>
                  <a:pt x="14305" y="16237"/>
                </a:lnTo>
                <a:lnTo>
                  <a:pt x="13944" y="4216"/>
                </a:lnTo>
                <a:lnTo>
                  <a:pt x="109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5885665" y="305459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6243" y="0"/>
                </a:moveTo>
                <a:lnTo>
                  <a:pt x="10909" y="2794"/>
                </a:lnTo>
                <a:lnTo>
                  <a:pt x="5499" y="5448"/>
                </a:lnTo>
                <a:lnTo>
                  <a:pt x="0" y="7975"/>
                </a:lnTo>
                <a:lnTo>
                  <a:pt x="3644" y="19342"/>
                </a:lnTo>
                <a:lnTo>
                  <a:pt x="7823" y="24879"/>
                </a:lnTo>
                <a:lnTo>
                  <a:pt x="9944" y="25565"/>
                </a:lnTo>
                <a:lnTo>
                  <a:pt x="12204" y="25565"/>
                </a:lnTo>
                <a:lnTo>
                  <a:pt x="14592" y="25565"/>
                </a:lnTo>
                <a:lnTo>
                  <a:pt x="17119" y="24803"/>
                </a:lnTo>
                <a:lnTo>
                  <a:pt x="25958" y="17957"/>
                </a:lnTo>
                <a:lnTo>
                  <a:pt x="24345" y="10414"/>
                </a:lnTo>
                <a:lnTo>
                  <a:pt x="17907" y="2387"/>
                </a:lnTo>
                <a:lnTo>
                  <a:pt x="16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3813704" y="2898811"/>
            <a:ext cx="13970" cy="60325"/>
          </a:xfrm>
          <a:custGeom>
            <a:avLst/>
            <a:gdLst/>
            <a:ahLst/>
            <a:cxnLst/>
            <a:rect l="l" t="t" r="r" b="b"/>
            <a:pathLst>
              <a:path w="13970" h="60325">
                <a:moveTo>
                  <a:pt x="7277" y="0"/>
                </a:moveTo>
                <a:lnTo>
                  <a:pt x="5765" y="2286"/>
                </a:lnTo>
                <a:lnTo>
                  <a:pt x="3301" y="4254"/>
                </a:lnTo>
                <a:lnTo>
                  <a:pt x="1536" y="16040"/>
                </a:lnTo>
                <a:lnTo>
                  <a:pt x="685" y="27749"/>
                </a:lnTo>
                <a:lnTo>
                  <a:pt x="685" y="38061"/>
                </a:lnTo>
                <a:lnTo>
                  <a:pt x="0" y="41808"/>
                </a:lnTo>
                <a:lnTo>
                  <a:pt x="2539" y="49911"/>
                </a:lnTo>
                <a:lnTo>
                  <a:pt x="5079" y="54787"/>
                </a:lnTo>
                <a:lnTo>
                  <a:pt x="7277" y="59893"/>
                </a:lnTo>
                <a:lnTo>
                  <a:pt x="9474" y="54787"/>
                </a:lnTo>
                <a:lnTo>
                  <a:pt x="13373" y="49784"/>
                </a:lnTo>
                <a:lnTo>
                  <a:pt x="13525" y="44526"/>
                </a:lnTo>
                <a:lnTo>
                  <a:pt x="11417" y="4368"/>
                </a:lnTo>
                <a:lnTo>
                  <a:pt x="8801" y="2286"/>
                </a:lnTo>
                <a:lnTo>
                  <a:pt x="72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3881353" y="2861139"/>
            <a:ext cx="25400" cy="39370"/>
          </a:xfrm>
          <a:custGeom>
            <a:avLst/>
            <a:gdLst/>
            <a:ahLst/>
            <a:cxnLst/>
            <a:rect l="l" t="t" r="r" b="b"/>
            <a:pathLst>
              <a:path w="25400" h="39369">
                <a:moveTo>
                  <a:pt x="18707" y="0"/>
                </a:moveTo>
                <a:lnTo>
                  <a:pt x="17919" y="0"/>
                </a:lnTo>
                <a:lnTo>
                  <a:pt x="13285" y="6240"/>
                </a:lnTo>
                <a:lnTo>
                  <a:pt x="8837" y="12715"/>
                </a:lnTo>
                <a:lnTo>
                  <a:pt x="0" y="26111"/>
                </a:lnTo>
                <a:lnTo>
                  <a:pt x="2285" y="29959"/>
                </a:lnTo>
                <a:lnTo>
                  <a:pt x="4267" y="36385"/>
                </a:lnTo>
                <a:lnTo>
                  <a:pt x="11607" y="38455"/>
                </a:lnTo>
                <a:lnTo>
                  <a:pt x="14084" y="38900"/>
                </a:lnTo>
                <a:lnTo>
                  <a:pt x="19478" y="25920"/>
                </a:lnTo>
                <a:lnTo>
                  <a:pt x="25311" y="12331"/>
                </a:lnTo>
                <a:lnTo>
                  <a:pt x="24510" y="5956"/>
                </a:lnTo>
                <a:lnTo>
                  <a:pt x="187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5990382" y="2379287"/>
            <a:ext cx="24765" cy="40640"/>
          </a:xfrm>
          <a:custGeom>
            <a:avLst/>
            <a:gdLst/>
            <a:ahLst/>
            <a:cxnLst/>
            <a:rect l="l" t="t" r="r" b="b"/>
            <a:pathLst>
              <a:path w="24764" h="40639">
                <a:moveTo>
                  <a:pt x="13614" y="0"/>
                </a:moveTo>
                <a:lnTo>
                  <a:pt x="7251" y="0"/>
                </a:lnTo>
                <a:lnTo>
                  <a:pt x="3606" y="368"/>
                </a:lnTo>
                <a:lnTo>
                  <a:pt x="0" y="368"/>
                </a:lnTo>
                <a:lnTo>
                  <a:pt x="0" y="40297"/>
                </a:lnTo>
                <a:lnTo>
                  <a:pt x="800" y="40322"/>
                </a:lnTo>
                <a:lnTo>
                  <a:pt x="8477" y="37236"/>
                </a:lnTo>
                <a:lnTo>
                  <a:pt x="14058" y="29794"/>
                </a:lnTo>
                <a:lnTo>
                  <a:pt x="18859" y="20723"/>
                </a:lnTo>
                <a:lnTo>
                  <a:pt x="24193" y="12750"/>
                </a:lnTo>
                <a:lnTo>
                  <a:pt x="24358" y="12585"/>
                </a:lnTo>
                <a:lnTo>
                  <a:pt x="21259" y="1574"/>
                </a:lnTo>
                <a:lnTo>
                  <a:pt x="16357" y="215"/>
                </a:lnTo>
                <a:lnTo>
                  <a:pt x="136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1218417" y="2399060"/>
            <a:ext cx="35560" cy="20955"/>
          </a:xfrm>
          <a:custGeom>
            <a:avLst/>
            <a:gdLst/>
            <a:ahLst/>
            <a:cxnLst/>
            <a:rect l="l" t="t" r="r" b="b"/>
            <a:pathLst>
              <a:path w="35559" h="20955">
                <a:moveTo>
                  <a:pt x="26962" y="0"/>
                </a:moveTo>
                <a:lnTo>
                  <a:pt x="22669" y="0"/>
                </a:lnTo>
                <a:lnTo>
                  <a:pt x="19989" y="558"/>
                </a:lnTo>
                <a:lnTo>
                  <a:pt x="14985" y="558"/>
                </a:lnTo>
                <a:lnTo>
                  <a:pt x="12509" y="355"/>
                </a:lnTo>
                <a:lnTo>
                  <a:pt x="8216" y="355"/>
                </a:lnTo>
                <a:lnTo>
                  <a:pt x="6388" y="469"/>
                </a:lnTo>
                <a:lnTo>
                  <a:pt x="2895" y="1270"/>
                </a:lnTo>
                <a:lnTo>
                  <a:pt x="0" y="5892"/>
                </a:lnTo>
                <a:lnTo>
                  <a:pt x="1282" y="12026"/>
                </a:lnTo>
                <a:lnTo>
                  <a:pt x="3225" y="19596"/>
                </a:lnTo>
                <a:lnTo>
                  <a:pt x="9309" y="20612"/>
                </a:lnTo>
                <a:lnTo>
                  <a:pt x="13385" y="20853"/>
                </a:lnTo>
                <a:lnTo>
                  <a:pt x="17487" y="20853"/>
                </a:lnTo>
                <a:lnTo>
                  <a:pt x="21970" y="20853"/>
                </a:lnTo>
                <a:lnTo>
                  <a:pt x="32524" y="20104"/>
                </a:lnTo>
                <a:lnTo>
                  <a:pt x="35496" y="15201"/>
                </a:lnTo>
                <a:lnTo>
                  <a:pt x="34213" y="9055"/>
                </a:lnTo>
                <a:lnTo>
                  <a:pt x="32626" y="2527"/>
                </a:lnTo>
                <a:lnTo>
                  <a:pt x="28625" y="254"/>
                </a:lnTo>
                <a:lnTo>
                  <a:pt x="26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1705583" y="2060181"/>
            <a:ext cx="10795" cy="19685"/>
          </a:xfrm>
          <a:custGeom>
            <a:avLst/>
            <a:gdLst/>
            <a:ahLst/>
            <a:cxnLst/>
            <a:rect l="l" t="t" r="r" b="b"/>
            <a:pathLst>
              <a:path w="10794" h="19685">
                <a:moveTo>
                  <a:pt x="5346" y="0"/>
                </a:moveTo>
                <a:lnTo>
                  <a:pt x="3835" y="2286"/>
                </a:lnTo>
                <a:lnTo>
                  <a:pt x="1371" y="4267"/>
                </a:lnTo>
                <a:lnTo>
                  <a:pt x="596" y="9474"/>
                </a:lnTo>
                <a:lnTo>
                  <a:pt x="0" y="14439"/>
                </a:lnTo>
                <a:lnTo>
                  <a:pt x="1498" y="19583"/>
                </a:lnTo>
                <a:lnTo>
                  <a:pt x="10782" y="19583"/>
                </a:lnTo>
                <a:lnTo>
                  <a:pt x="10464" y="15354"/>
                </a:lnTo>
                <a:lnTo>
                  <a:pt x="9486" y="4368"/>
                </a:lnTo>
                <a:lnTo>
                  <a:pt x="6857" y="2286"/>
                </a:lnTo>
                <a:lnTo>
                  <a:pt x="5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2179158" y="2020616"/>
            <a:ext cx="24130" cy="40005"/>
          </a:xfrm>
          <a:custGeom>
            <a:avLst/>
            <a:gdLst/>
            <a:ahLst/>
            <a:cxnLst/>
            <a:rect l="l" t="t" r="r" b="b"/>
            <a:pathLst>
              <a:path w="24130" h="40005">
                <a:moveTo>
                  <a:pt x="6286" y="0"/>
                </a:moveTo>
                <a:lnTo>
                  <a:pt x="4165" y="5067"/>
                </a:lnTo>
                <a:lnTo>
                  <a:pt x="584" y="9893"/>
                </a:lnTo>
                <a:lnTo>
                  <a:pt x="88" y="16979"/>
                </a:lnTo>
                <a:lnTo>
                  <a:pt x="13042" y="39573"/>
                </a:lnTo>
                <a:lnTo>
                  <a:pt x="23952" y="33159"/>
                </a:lnTo>
                <a:lnTo>
                  <a:pt x="22555" y="28625"/>
                </a:lnTo>
                <a:lnTo>
                  <a:pt x="21577" y="23609"/>
                </a:lnTo>
                <a:lnTo>
                  <a:pt x="17068" y="14681"/>
                </a:lnTo>
                <a:lnTo>
                  <a:pt x="13779" y="10515"/>
                </a:lnTo>
                <a:lnTo>
                  <a:pt x="9334" y="3936"/>
                </a:lnTo>
                <a:lnTo>
                  <a:pt x="7785" y="2006"/>
                </a:lnTo>
                <a:lnTo>
                  <a:pt x="62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4504151" y="2005726"/>
            <a:ext cx="12700" cy="14604"/>
          </a:xfrm>
          <a:custGeom>
            <a:avLst/>
            <a:gdLst/>
            <a:ahLst/>
            <a:cxnLst/>
            <a:rect l="l" t="t" r="r" b="b"/>
            <a:pathLst>
              <a:path w="12700" h="14605">
                <a:moveTo>
                  <a:pt x="8559" y="0"/>
                </a:moveTo>
                <a:lnTo>
                  <a:pt x="5753" y="3682"/>
                </a:lnTo>
                <a:lnTo>
                  <a:pt x="2895" y="7365"/>
                </a:lnTo>
                <a:lnTo>
                  <a:pt x="0" y="11010"/>
                </a:lnTo>
                <a:lnTo>
                  <a:pt x="990" y="12572"/>
                </a:lnTo>
                <a:lnTo>
                  <a:pt x="2044" y="13677"/>
                </a:lnTo>
                <a:lnTo>
                  <a:pt x="4102" y="14185"/>
                </a:lnTo>
                <a:lnTo>
                  <a:pt x="5041" y="14312"/>
                </a:lnTo>
                <a:lnTo>
                  <a:pt x="5829" y="14312"/>
                </a:lnTo>
                <a:lnTo>
                  <a:pt x="12319" y="14312"/>
                </a:lnTo>
                <a:lnTo>
                  <a:pt x="8864" y="5753"/>
                </a:lnTo>
                <a:lnTo>
                  <a:pt x="85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2323933" y="1724216"/>
            <a:ext cx="13970" cy="12065"/>
          </a:xfrm>
          <a:custGeom>
            <a:avLst/>
            <a:gdLst/>
            <a:ahLst/>
            <a:cxnLst/>
            <a:rect l="l" t="t" r="r" b="b"/>
            <a:pathLst>
              <a:path w="13969" h="12064">
                <a:moveTo>
                  <a:pt x="10198" y="0"/>
                </a:moveTo>
                <a:lnTo>
                  <a:pt x="9055" y="0"/>
                </a:lnTo>
                <a:lnTo>
                  <a:pt x="5841" y="1536"/>
                </a:lnTo>
                <a:lnTo>
                  <a:pt x="1523" y="3962"/>
                </a:lnTo>
                <a:lnTo>
                  <a:pt x="304" y="8877"/>
                </a:lnTo>
                <a:lnTo>
                  <a:pt x="114" y="10134"/>
                </a:lnTo>
                <a:lnTo>
                  <a:pt x="0" y="11442"/>
                </a:lnTo>
                <a:lnTo>
                  <a:pt x="13373" y="11442"/>
                </a:lnTo>
                <a:lnTo>
                  <a:pt x="13131" y="4216"/>
                </a:lnTo>
                <a:lnTo>
                  <a:pt x="101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5173224" y="1688785"/>
            <a:ext cx="26034" cy="13970"/>
          </a:xfrm>
          <a:custGeom>
            <a:avLst/>
            <a:gdLst/>
            <a:ahLst/>
            <a:cxnLst/>
            <a:rect l="l" t="t" r="r" b="b"/>
            <a:pathLst>
              <a:path w="26035" h="13969">
                <a:moveTo>
                  <a:pt x="25844" y="0"/>
                </a:moveTo>
                <a:lnTo>
                  <a:pt x="1358" y="0"/>
                </a:lnTo>
                <a:lnTo>
                  <a:pt x="0" y="2743"/>
                </a:lnTo>
                <a:lnTo>
                  <a:pt x="11823" y="13550"/>
                </a:lnTo>
                <a:lnTo>
                  <a:pt x="15976" y="9906"/>
                </a:lnTo>
                <a:lnTo>
                  <a:pt x="21932" y="6883"/>
                </a:lnTo>
                <a:lnTo>
                  <a:pt x="25501" y="698"/>
                </a:lnTo>
                <a:lnTo>
                  <a:pt x="25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5621118" y="4715824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591" y="0"/>
                </a:moveTo>
                <a:lnTo>
                  <a:pt x="0" y="24803"/>
                </a:lnTo>
                <a:lnTo>
                  <a:pt x="6591" y="39941"/>
                </a:lnTo>
                <a:lnTo>
                  <a:pt x="8788" y="34899"/>
                </a:lnTo>
                <a:lnTo>
                  <a:pt x="13068" y="29502"/>
                </a:lnTo>
                <a:lnTo>
                  <a:pt x="12738" y="24879"/>
                </a:lnTo>
                <a:lnTo>
                  <a:pt x="11829" y="18554"/>
                </a:lnTo>
                <a:lnTo>
                  <a:pt x="10260" y="12339"/>
                </a:lnTo>
                <a:lnTo>
                  <a:pt x="65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5079834" y="4698967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16" y="0"/>
                </a:moveTo>
                <a:lnTo>
                  <a:pt x="5091" y="76"/>
                </a:lnTo>
                <a:lnTo>
                  <a:pt x="1329" y="6645"/>
                </a:lnTo>
                <a:lnTo>
                  <a:pt x="0" y="15960"/>
                </a:lnTo>
                <a:lnTo>
                  <a:pt x="1149" y="25575"/>
                </a:lnTo>
                <a:lnTo>
                  <a:pt x="4824" y="33045"/>
                </a:lnTo>
                <a:lnTo>
                  <a:pt x="5421" y="33718"/>
                </a:lnTo>
                <a:lnTo>
                  <a:pt x="6450" y="34074"/>
                </a:lnTo>
                <a:lnTo>
                  <a:pt x="7415" y="34074"/>
                </a:lnTo>
                <a:lnTo>
                  <a:pt x="8101" y="34074"/>
                </a:lnTo>
                <a:lnTo>
                  <a:pt x="8761" y="33896"/>
                </a:lnTo>
                <a:lnTo>
                  <a:pt x="9218" y="33515"/>
                </a:lnTo>
                <a:lnTo>
                  <a:pt x="13023" y="27090"/>
                </a:lnTo>
                <a:lnTo>
                  <a:pt x="14360" y="17810"/>
                </a:lnTo>
                <a:lnTo>
                  <a:pt x="13199" y="8174"/>
                </a:lnTo>
                <a:lnTo>
                  <a:pt x="9510" y="685"/>
                </a:lnTo>
                <a:lnTo>
                  <a:pt x="9028" y="126"/>
                </a:lnTo>
                <a:lnTo>
                  <a:pt x="8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4764237" y="4695859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5">
                <a:moveTo>
                  <a:pt x="6273" y="0"/>
                </a:moveTo>
                <a:lnTo>
                  <a:pt x="4063" y="5054"/>
                </a:lnTo>
                <a:lnTo>
                  <a:pt x="0" y="10185"/>
                </a:lnTo>
                <a:lnTo>
                  <a:pt x="88" y="15138"/>
                </a:lnTo>
                <a:lnTo>
                  <a:pt x="658" y="21669"/>
                </a:lnTo>
                <a:lnTo>
                  <a:pt x="2008" y="28941"/>
                </a:lnTo>
                <a:lnTo>
                  <a:pt x="3941" y="37735"/>
                </a:lnTo>
                <a:lnTo>
                  <a:pt x="6261" y="48831"/>
                </a:lnTo>
                <a:lnTo>
                  <a:pt x="8593" y="37698"/>
                </a:lnTo>
                <a:lnTo>
                  <a:pt x="10528" y="28898"/>
                </a:lnTo>
                <a:lnTo>
                  <a:pt x="11872" y="21642"/>
                </a:lnTo>
                <a:lnTo>
                  <a:pt x="12433" y="15138"/>
                </a:lnTo>
                <a:lnTo>
                  <a:pt x="12534" y="10185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3537563" y="4695855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76" y="0"/>
                </a:moveTo>
                <a:lnTo>
                  <a:pt x="4279" y="5054"/>
                </a:lnTo>
                <a:lnTo>
                  <a:pt x="0" y="10452"/>
                </a:lnTo>
                <a:lnTo>
                  <a:pt x="330" y="15087"/>
                </a:lnTo>
                <a:lnTo>
                  <a:pt x="1244" y="21405"/>
                </a:lnTo>
                <a:lnTo>
                  <a:pt x="2813" y="27614"/>
                </a:lnTo>
                <a:lnTo>
                  <a:pt x="6476" y="39941"/>
                </a:lnTo>
                <a:lnTo>
                  <a:pt x="10139" y="27614"/>
                </a:lnTo>
                <a:lnTo>
                  <a:pt x="11704" y="21405"/>
                </a:lnTo>
                <a:lnTo>
                  <a:pt x="12611" y="15087"/>
                </a:lnTo>
                <a:lnTo>
                  <a:pt x="12953" y="10452"/>
                </a:lnTo>
                <a:lnTo>
                  <a:pt x="8674" y="5054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4855336" y="4679203"/>
            <a:ext cx="15240" cy="33020"/>
          </a:xfrm>
          <a:custGeom>
            <a:avLst/>
            <a:gdLst/>
            <a:ahLst/>
            <a:cxnLst/>
            <a:rect l="l" t="t" r="r" b="b"/>
            <a:pathLst>
              <a:path w="15239" h="33020">
                <a:moveTo>
                  <a:pt x="5562" y="0"/>
                </a:moveTo>
                <a:lnTo>
                  <a:pt x="3708" y="5206"/>
                </a:lnTo>
                <a:lnTo>
                  <a:pt x="2374" y="10820"/>
                </a:lnTo>
                <a:lnTo>
                  <a:pt x="0" y="19494"/>
                </a:lnTo>
                <a:lnTo>
                  <a:pt x="2667" y="23393"/>
                </a:lnTo>
                <a:lnTo>
                  <a:pt x="6807" y="32613"/>
                </a:lnTo>
                <a:lnTo>
                  <a:pt x="9055" y="32613"/>
                </a:lnTo>
                <a:lnTo>
                  <a:pt x="9385" y="32537"/>
                </a:lnTo>
                <a:lnTo>
                  <a:pt x="13385" y="27134"/>
                </a:lnTo>
                <a:lnTo>
                  <a:pt x="14755" y="18019"/>
                </a:lnTo>
                <a:lnTo>
                  <a:pt x="13551" y="8150"/>
                </a:lnTo>
                <a:lnTo>
                  <a:pt x="9829" y="482"/>
                </a:lnTo>
                <a:lnTo>
                  <a:pt x="55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2890661" y="4679005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329" y="0"/>
                </a:moveTo>
                <a:lnTo>
                  <a:pt x="5078" y="63"/>
                </a:lnTo>
                <a:lnTo>
                  <a:pt x="1324" y="6640"/>
                </a:lnTo>
                <a:lnTo>
                  <a:pt x="0" y="15957"/>
                </a:lnTo>
                <a:lnTo>
                  <a:pt x="1154" y="25570"/>
                </a:lnTo>
                <a:lnTo>
                  <a:pt x="4837" y="33032"/>
                </a:lnTo>
                <a:lnTo>
                  <a:pt x="5434" y="33705"/>
                </a:lnTo>
                <a:lnTo>
                  <a:pt x="6450" y="34074"/>
                </a:lnTo>
                <a:lnTo>
                  <a:pt x="7415" y="34074"/>
                </a:lnTo>
                <a:lnTo>
                  <a:pt x="8101" y="34074"/>
                </a:lnTo>
                <a:lnTo>
                  <a:pt x="8748" y="33896"/>
                </a:lnTo>
                <a:lnTo>
                  <a:pt x="9218" y="33515"/>
                </a:lnTo>
                <a:lnTo>
                  <a:pt x="13023" y="27089"/>
                </a:lnTo>
                <a:lnTo>
                  <a:pt x="14362" y="17805"/>
                </a:lnTo>
                <a:lnTo>
                  <a:pt x="13204" y="8169"/>
                </a:lnTo>
                <a:lnTo>
                  <a:pt x="9523" y="685"/>
                </a:lnTo>
                <a:lnTo>
                  <a:pt x="9028" y="126"/>
                </a:lnTo>
                <a:lnTo>
                  <a:pt x="83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2164862" y="4655930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4">
                <a:moveTo>
                  <a:pt x="7645" y="0"/>
                </a:moveTo>
                <a:lnTo>
                  <a:pt x="0" y="17513"/>
                </a:lnTo>
                <a:lnTo>
                  <a:pt x="7645" y="39928"/>
                </a:lnTo>
                <a:lnTo>
                  <a:pt x="11307" y="27601"/>
                </a:lnTo>
                <a:lnTo>
                  <a:pt x="12872" y="21392"/>
                </a:lnTo>
                <a:lnTo>
                  <a:pt x="13779" y="15074"/>
                </a:lnTo>
                <a:lnTo>
                  <a:pt x="14122" y="10439"/>
                </a:lnTo>
                <a:lnTo>
                  <a:pt x="9842" y="5041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4157059" y="4619863"/>
            <a:ext cx="13970" cy="36195"/>
          </a:xfrm>
          <a:custGeom>
            <a:avLst/>
            <a:gdLst/>
            <a:ahLst/>
            <a:cxnLst/>
            <a:rect l="l" t="t" r="r" b="b"/>
            <a:pathLst>
              <a:path w="13970" h="36195">
                <a:moveTo>
                  <a:pt x="10369" y="0"/>
                </a:moveTo>
                <a:lnTo>
                  <a:pt x="9290" y="0"/>
                </a:lnTo>
                <a:lnTo>
                  <a:pt x="6013" y="1244"/>
                </a:lnTo>
                <a:lnTo>
                  <a:pt x="971" y="3733"/>
                </a:lnTo>
                <a:lnTo>
                  <a:pt x="615" y="6794"/>
                </a:lnTo>
                <a:lnTo>
                  <a:pt x="82" y="13993"/>
                </a:lnTo>
                <a:lnTo>
                  <a:pt x="0" y="21316"/>
                </a:lnTo>
                <a:lnTo>
                  <a:pt x="222" y="36067"/>
                </a:lnTo>
                <a:lnTo>
                  <a:pt x="13404" y="36067"/>
                </a:lnTo>
                <a:lnTo>
                  <a:pt x="13484" y="21367"/>
                </a:lnTo>
                <a:lnTo>
                  <a:pt x="13436" y="14025"/>
                </a:lnTo>
                <a:lnTo>
                  <a:pt x="13087" y="4292"/>
                </a:lnTo>
                <a:lnTo>
                  <a:pt x="103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3826994" y="4619101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26" y="0"/>
                </a:moveTo>
                <a:lnTo>
                  <a:pt x="7564" y="0"/>
                </a:lnTo>
                <a:lnTo>
                  <a:pt x="4986" y="152"/>
                </a:lnTo>
                <a:lnTo>
                  <a:pt x="1288" y="6758"/>
                </a:lnTo>
                <a:lnTo>
                  <a:pt x="0" y="16051"/>
                </a:lnTo>
                <a:lnTo>
                  <a:pt x="1166" y="25618"/>
                </a:lnTo>
                <a:lnTo>
                  <a:pt x="4833" y="33045"/>
                </a:lnTo>
                <a:lnTo>
                  <a:pt x="5430" y="33718"/>
                </a:lnTo>
                <a:lnTo>
                  <a:pt x="6446" y="34074"/>
                </a:lnTo>
                <a:lnTo>
                  <a:pt x="7412" y="34074"/>
                </a:lnTo>
                <a:lnTo>
                  <a:pt x="8097" y="34074"/>
                </a:lnTo>
                <a:lnTo>
                  <a:pt x="8745" y="33896"/>
                </a:lnTo>
                <a:lnTo>
                  <a:pt x="9215" y="33515"/>
                </a:lnTo>
                <a:lnTo>
                  <a:pt x="13026" y="27090"/>
                </a:lnTo>
                <a:lnTo>
                  <a:pt x="14363" y="17810"/>
                </a:lnTo>
                <a:lnTo>
                  <a:pt x="13203" y="8174"/>
                </a:lnTo>
                <a:lnTo>
                  <a:pt x="9520" y="685"/>
                </a:lnTo>
                <a:lnTo>
                  <a:pt x="9024" y="126"/>
                </a:lnTo>
                <a:lnTo>
                  <a:pt x="83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2627798" y="4316483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5">
                <a:moveTo>
                  <a:pt x="6273" y="0"/>
                </a:moveTo>
                <a:lnTo>
                  <a:pt x="4089" y="5054"/>
                </a:lnTo>
                <a:lnTo>
                  <a:pt x="0" y="10185"/>
                </a:lnTo>
                <a:lnTo>
                  <a:pt x="101" y="15125"/>
                </a:lnTo>
                <a:lnTo>
                  <a:pt x="676" y="21663"/>
                </a:lnTo>
                <a:lnTo>
                  <a:pt x="2027" y="28940"/>
                </a:lnTo>
                <a:lnTo>
                  <a:pt x="3961" y="37735"/>
                </a:lnTo>
                <a:lnTo>
                  <a:pt x="6286" y="48831"/>
                </a:lnTo>
                <a:lnTo>
                  <a:pt x="8611" y="37698"/>
                </a:lnTo>
                <a:lnTo>
                  <a:pt x="10544" y="28897"/>
                </a:lnTo>
                <a:lnTo>
                  <a:pt x="11890" y="21637"/>
                </a:lnTo>
                <a:lnTo>
                  <a:pt x="12458" y="15125"/>
                </a:lnTo>
                <a:lnTo>
                  <a:pt x="12547" y="10185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3287151" y="4224096"/>
            <a:ext cx="13970" cy="33020"/>
          </a:xfrm>
          <a:custGeom>
            <a:avLst/>
            <a:gdLst/>
            <a:ahLst/>
            <a:cxnLst/>
            <a:rect l="l" t="t" r="r" b="b"/>
            <a:pathLst>
              <a:path w="13970" h="33020">
                <a:moveTo>
                  <a:pt x="9575" y="0"/>
                </a:moveTo>
                <a:lnTo>
                  <a:pt x="2425" y="0"/>
                </a:lnTo>
                <a:lnTo>
                  <a:pt x="1066" y="2641"/>
                </a:lnTo>
                <a:lnTo>
                  <a:pt x="0" y="5232"/>
                </a:lnTo>
                <a:lnTo>
                  <a:pt x="177" y="7632"/>
                </a:lnTo>
                <a:lnTo>
                  <a:pt x="1086" y="13950"/>
                </a:lnTo>
                <a:lnTo>
                  <a:pt x="2655" y="20159"/>
                </a:lnTo>
                <a:lnTo>
                  <a:pt x="4522" y="26318"/>
                </a:lnTo>
                <a:lnTo>
                  <a:pt x="6324" y="32486"/>
                </a:lnTo>
                <a:lnTo>
                  <a:pt x="13969" y="10058"/>
                </a:lnTo>
                <a:lnTo>
                  <a:pt x="95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4256904" y="4224093"/>
            <a:ext cx="32384" cy="12065"/>
          </a:xfrm>
          <a:custGeom>
            <a:avLst/>
            <a:gdLst/>
            <a:ahLst/>
            <a:cxnLst/>
            <a:rect l="l" t="t" r="r" b="b"/>
            <a:pathLst>
              <a:path w="32385" h="12064">
                <a:moveTo>
                  <a:pt x="30022" y="0"/>
                </a:moveTo>
                <a:lnTo>
                  <a:pt x="5384" y="0"/>
                </a:lnTo>
                <a:lnTo>
                  <a:pt x="0" y="2540"/>
                </a:lnTo>
                <a:lnTo>
                  <a:pt x="11061" y="7505"/>
                </a:lnTo>
                <a:lnTo>
                  <a:pt x="16624" y="11658"/>
                </a:lnTo>
                <a:lnTo>
                  <a:pt x="22351" y="11899"/>
                </a:lnTo>
                <a:lnTo>
                  <a:pt x="25590" y="11899"/>
                </a:lnTo>
                <a:lnTo>
                  <a:pt x="28943" y="5842"/>
                </a:lnTo>
                <a:lnTo>
                  <a:pt x="32245" y="2540"/>
                </a:lnTo>
                <a:lnTo>
                  <a:pt x="31508" y="1803"/>
                </a:lnTo>
                <a:lnTo>
                  <a:pt x="300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1928647" y="4116815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76" y="0"/>
                </a:moveTo>
                <a:lnTo>
                  <a:pt x="4279" y="5041"/>
                </a:lnTo>
                <a:lnTo>
                  <a:pt x="0" y="10439"/>
                </a:lnTo>
                <a:lnTo>
                  <a:pt x="330" y="15074"/>
                </a:lnTo>
                <a:lnTo>
                  <a:pt x="1244" y="21392"/>
                </a:lnTo>
                <a:lnTo>
                  <a:pt x="2813" y="27601"/>
                </a:lnTo>
                <a:lnTo>
                  <a:pt x="6476" y="39928"/>
                </a:lnTo>
                <a:lnTo>
                  <a:pt x="10140" y="27601"/>
                </a:lnTo>
                <a:lnTo>
                  <a:pt x="11709" y="21392"/>
                </a:lnTo>
                <a:lnTo>
                  <a:pt x="12623" y="15074"/>
                </a:lnTo>
                <a:lnTo>
                  <a:pt x="12953" y="10439"/>
                </a:lnTo>
                <a:lnTo>
                  <a:pt x="8674" y="5041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1717530" y="4097056"/>
            <a:ext cx="26670" cy="19685"/>
          </a:xfrm>
          <a:custGeom>
            <a:avLst/>
            <a:gdLst/>
            <a:ahLst/>
            <a:cxnLst/>
            <a:rect l="l" t="t" r="r" b="b"/>
            <a:pathLst>
              <a:path w="26669" h="19685">
                <a:moveTo>
                  <a:pt x="15074" y="0"/>
                </a:moveTo>
                <a:lnTo>
                  <a:pt x="11252" y="0"/>
                </a:lnTo>
                <a:lnTo>
                  <a:pt x="7797" y="2057"/>
                </a:lnTo>
                <a:lnTo>
                  <a:pt x="4495" y="2946"/>
                </a:lnTo>
                <a:lnTo>
                  <a:pt x="0" y="9778"/>
                </a:lnTo>
                <a:lnTo>
                  <a:pt x="1498" y="12039"/>
                </a:lnTo>
                <a:lnTo>
                  <a:pt x="2755" y="15481"/>
                </a:lnTo>
                <a:lnTo>
                  <a:pt x="7620" y="17843"/>
                </a:lnTo>
                <a:lnTo>
                  <a:pt x="11023" y="19583"/>
                </a:lnTo>
                <a:lnTo>
                  <a:pt x="14160" y="19583"/>
                </a:lnTo>
                <a:lnTo>
                  <a:pt x="14897" y="19583"/>
                </a:lnTo>
                <a:lnTo>
                  <a:pt x="15608" y="19494"/>
                </a:lnTo>
                <a:lnTo>
                  <a:pt x="19939" y="18148"/>
                </a:lnTo>
                <a:lnTo>
                  <a:pt x="23037" y="13093"/>
                </a:lnTo>
                <a:lnTo>
                  <a:pt x="26377" y="9766"/>
                </a:lnTo>
                <a:lnTo>
                  <a:pt x="23037" y="6438"/>
                </a:lnTo>
                <a:lnTo>
                  <a:pt x="19939" y="1396"/>
                </a:lnTo>
                <a:lnTo>
                  <a:pt x="15697" y="88"/>
                </a:lnTo>
                <a:lnTo>
                  <a:pt x="15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5291204" y="4056449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5">
                <a:moveTo>
                  <a:pt x="4632" y="0"/>
                </a:moveTo>
                <a:lnTo>
                  <a:pt x="2079" y="0"/>
                </a:lnTo>
                <a:lnTo>
                  <a:pt x="479" y="393"/>
                </a:lnTo>
                <a:lnTo>
                  <a:pt x="0" y="14478"/>
                </a:lnTo>
                <a:lnTo>
                  <a:pt x="43" y="21428"/>
                </a:lnTo>
                <a:lnTo>
                  <a:pt x="568" y="28244"/>
                </a:lnTo>
                <a:lnTo>
                  <a:pt x="1076" y="32296"/>
                </a:lnTo>
                <a:lnTo>
                  <a:pt x="5254" y="35509"/>
                </a:lnTo>
                <a:lnTo>
                  <a:pt x="8150" y="38366"/>
                </a:lnTo>
                <a:lnTo>
                  <a:pt x="8683" y="38366"/>
                </a:lnTo>
                <a:lnTo>
                  <a:pt x="11642" y="34569"/>
                </a:lnTo>
                <a:lnTo>
                  <a:pt x="12150" y="32054"/>
                </a:lnTo>
                <a:lnTo>
                  <a:pt x="13451" y="23061"/>
                </a:lnTo>
                <a:lnTo>
                  <a:pt x="13231" y="14608"/>
                </a:lnTo>
                <a:lnTo>
                  <a:pt x="10966" y="7026"/>
                </a:lnTo>
                <a:lnTo>
                  <a:pt x="6130" y="647"/>
                </a:lnTo>
                <a:lnTo>
                  <a:pt x="5597" y="152"/>
                </a:lnTo>
                <a:lnTo>
                  <a:pt x="4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1374420" y="3936646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69" h="38735">
                <a:moveTo>
                  <a:pt x="4632" y="0"/>
                </a:moveTo>
                <a:lnTo>
                  <a:pt x="2092" y="0"/>
                </a:lnTo>
                <a:lnTo>
                  <a:pt x="479" y="393"/>
                </a:lnTo>
                <a:lnTo>
                  <a:pt x="0" y="14478"/>
                </a:lnTo>
                <a:lnTo>
                  <a:pt x="43" y="21428"/>
                </a:lnTo>
                <a:lnTo>
                  <a:pt x="568" y="28244"/>
                </a:lnTo>
                <a:lnTo>
                  <a:pt x="1076" y="32296"/>
                </a:lnTo>
                <a:lnTo>
                  <a:pt x="5254" y="35509"/>
                </a:lnTo>
                <a:lnTo>
                  <a:pt x="8150" y="38366"/>
                </a:lnTo>
                <a:lnTo>
                  <a:pt x="8683" y="38366"/>
                </a:lnTo>
                <a:lnTo>
                  <a:pt x="11630" y="34556"/>
                </a:lnTo>
                <a:lnTo>
                  <a:pt x="12150" y="32054"/>
                </a:lnTo>
                <a:lnTo>
                  <a:pt x="13451" y="23061"/>
                </a:lnTo>
                <a:lnTo>
                  <a:pt x="13233" y="14606"/>
                </a:lnTo>
                <a:lnTo>
                  <a:pt x="10972" y="7021"/>
                </a:lnTo>
                <a:lnTo>
                  <a:pt x="6143" y="635"/>
                </a:lnTo>
                <a:lnTo>
                  <a:pt x="5597" y="152"/>
                </a:lnTo>
                <a:lnTo>
                  <a:pt x="4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5449096" y="3919893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089" y="0"/>
                </a:moveTo>
                <a:lnTo>
                  <a:pt x="6451" y="0"/>
                </a:lnTo>
                <a:lnTo>
                  <a:pt x="5435" y="368"/>
                </a:lnTo>
                <a:lnTo>
                  <a:pt x="4825" y="1028"/>
                </a:lnTo>
                <a:lnTo>
                  <a:pt x="1150" y="8500"/>
                </a:lnTo>
                <a:lnTo>
                  <a:pt x="0" y="18121"/>
                </a:lnTo>
                <a:lnTo>
                  <a:pt x="1325" y="27444"/>
                </a:lnTo>
                <a:lnTo>
                  <a:pt x="5079" y="34023"/>
                </a:lnTo>
                <a:lnTo>
                  <a:pt x="7543" y="34074"/>
                </a:lnTo>
                <a:lnTo>
                  <a:pt x="8318" y="34074"/>
                </a:lnTo>
                <a:lnTo>
                  <a:pt x="9029" y="33947"/>
                </a:lnTo>
                <a:lnTo>
                  <a:pt x="9524" y="33388"/>
                </a:lnTo>
                <a:lnTo>
                  <a:pt x="13207" y="25904"/>
                </a:lnTo>
                <a:lnTo>
                  <a:pt x="14366" y="16268"/>
                </a:lnTo>
                <a:lnTo>
                  <a:pt x="13025" y="6984"/>
                </a:lnTo>
                <a:lnTo>
                  <a:pt x="9207" y="558"/>
                </a:lnTo>
                <a:lnTo>
                  <a:pt x="8750" y="177"/>
                </a:lnTo>
                <a:lnTo>
                  <a:pt x="80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5172152" y="3920243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323" y="0"/>
                </a:moveTo>
                <a:lnTo>
                  <a:pt x="5084" y="63"/>
                </a:lnTo>
                <a:lnTo>
                  <a:pt x="1324" y="6640"/>
                </a:lnTo>
                <a:lnTo>
                  <a:pt x="0" y="15959"/>
                </a:lnTo>
                <a:lnTo>
                  <a:pt x="1153" y="25575"/>
                </a:lnTo>
                <a:lnTo>
                  <a:pt x="4830" y="33045"/>
                </a:lnTo>
                <a:lnTo>
                  <a:pt x="5427" y="33718"/>
                </a:lnTo>
                <a:lnTo>
                  <a:pt x="6443" y="34074"/>
                </a:lnTo>
                <a:lnTo>
                  <a:pt x="7408" y="34074"/>
                </a:lnTo>
                <a:lnTo>
                  <a:pt x="8094" y="34074"/>
                </a:lnTo>
                <a:lnTo>
                  <a:pt x="8755" y="33896"/>
                </a:lnTo>
                <a:lnTo>
                  <a:pt x="9212" y="33515"/>
                </a:lnTo>
                <a:lnTo>
                  <a:pt x="13024" y="27089"/>
                </a:lnTo>
                <a:lnTo>
                  <a:pt x="14365" y="17805"/>
                </a:lnTo>
                <a:lnTo>
                  <a:pt x="13205" y="8169"/>
                </a:lnTo>
                <a:lnTo>
                  <a:pt x="9517" y="685"/>
                </a:lnTo>
                <a:lnTo>
                  <a:pt x="9021" y="126"/>
                </a:lnTo>
                <a:lnTo>
                  <a:pt x="83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2680355" y="3917142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4">
                <a:moveTo>
                  <a:pt x="6476" y="0"/>
                </a:moveTo>
                <a:lnTo>
                  <a:pt x="2813" y="12333"/>
                </a:lnTo>
                <a:lnTo>
                  <a:pt x="1244" y="18543"/>
                </a:lnTo>
                <a:lnTo>
                  <a:pt x="330" y="24866"/>
                </a:lnTo>
                <a:lnTo>
                  <a:pt x="0" y="29489"/>
                </a:lnTo>
                <a:lnTo>
                  <a:pt x="4279" y="34886"/>
                </a:lnTo>
                <a:lnTo>
                  <a:pt x="6476" y="39928"/>
                </a:lnTo>
                <a:lnTo>
                  <a:pt x="14122" y="22415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1429038" y="393608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16725" y="0"/>
                </a:moveTo>
                <a:lnTo>
                  <a:pt x="7912" y="0"/>
                </a:lnTo>
                <a:lnTo>
                  <a:pt x="3276" y="2527"/>
                </a:lnTo>
                <a:lnTo>
                  <a:pt x="101" y="8991"/>
                </a:lnTo>
                <a:lnTo>
                  <a:pt x="0" y="13474"/>
                </a:lnTo>
                <a:lnTo>
                  <a:pt x="1092" y="14363"/>
                </a:lnTo>
                <a:lnTo>
                  <a:pt x="4038" y="16535"/>
                </a:lnTo>
                <a:lnTo>
                  <a:pt x="13423" y="22351"/>
                </a:lnTo>
                <a:lnTo>
                  <a:pt x="16116" y="18110"/>
                </a:lnTo>
                <a:lnTo>
                  <a:pt x="22707" y="11379"/>
                </a:lnTo>
                <a:lnTo>
                  <a:pt x="20891" y="2666"/>
                </a:lnTo>
                <a:lnTo>
                  <a:pt x="167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5502423" y="3920074"/>
            <a:ext cx="26670" cy="16510"/>
          </a:xfrm>
          <a:custGeom>
            <a:avLst/>
            <a:gdLst/>
            <a:ahLst/>
            <a:cxnLst/>
            <a:rect l="l" t="t" r="r" b="b"/>
            <a:pathLst>
              <a:path w="26670" h="16510">
                <a:moveTo>
                  <a:pt x="10579" y="0"/>
                </a:moveTo>
                <a:lnTo>
                  <a:pt x="7035" y="2019"/>
                </a:lnTo>
                <a:lnTo>
                  <a:pt x="3543" y="4889"/>
                </a:lnTo>
                <a:lnTo>
                  <a:pt x="0" y="7048"/>
                </a:lnTo>
                <a:lnTo>
                  <a:pt x="5460" y="10375"/>
                </a:lnTo>
                <a:lnTo>
                  <a:pt x="10794" y="15417"/>
                </a:lnTo>
                <a:lnTo>
                  <a:pt x="16421" y="16357"/>
                </a:lnTo>
                <a:lnTo>
                  <a:pt x="16763" y="16383"/>
                </a:lnTo>
                <a:lnTo>
                  <a:pt x="19748" y="16383"/>
                </a:lnTo>
                <a:lnTo>
                  <a:pt x="23164" y="10248"/>
                </a:lnTo>
                <a:lnTo>
                  <a:pt x="26377" y="7048"/>
                </a:lnTo>
                <a:lnTo>
                  <a:pt x="24815" y="5486"/>
                </a:lnTo>
                <a:lnTo>
                  <a:pt x="23190" y="3225"/>
                </a:lnTo>
                <a:lnTo>
                  <a:pt x="21602" y="1320"/>
                </a:lnTo>
                <a:lnTo>
                  <a:pt x="17894" y="927"/>
                </a:lnTo>
                <a:lnTo>
                  <a:pt x="10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847453" y="3897175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5">
                <a:moveTo>
                  <a:pt x="6273" y="0"/>
                </a:moveTo>
                <a:lnTo>
                  <a:pt x="4076" y="5041"/>
                </a:lnTo>
                <a:lnTo>
                  <a:pt x="0" y="10172"/>
                </a:lnTo>
                <a:lnTo>
                  <a:pt x="88" y="15125"/>
                </a:lnTo>
                <a:lnTo>
                  <a:pt x="665" y="21656"/>
                </a:lnTo>
                <a:lnTo>
                  <a:pt x="2019" y="28930"/>
                </a:lnTo>
                <a:lnTo>
                  <a:pt x="3953" y="37728"/>
                </a:lnTo>
                <a:lnTo>
                  <a:pt x="6273" y="48831"/>
                </a:lnTo>
                <a:lnTo>
                  <a:pt x="8599" y="37698"/>
                </a:lnTo>
                <a:lnTo>
                  <a:pt x="10531" y="28897"/>
                </a:lnTo>
                <a:lnTo>
                  <a:pt x="11878" y="21637"/>
                </a:lnTo>
                <a:lnTo>
                  <a:pt x="12445" y="15125"/>
                </a:lnTo>
                <a:lnTo>
                  <a:pt x="12534" y="10172"/>
                </a:lnTo>
                <a:lnTo>
                  <a:pt x="8470" y="5041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1139004" y="3896288"/>
            <a:ext cx="23495" cy="22225"/>
          </a:xfrm>
          <a:custGeom>
            <a:avLst/>
            <a:gdLst/>
            <a:ahLst/>
            <a:cxnLst/>
            <a:rect l="l" t="t" r="r" b="b"/>
            <a:pathLst>
              <a:path w="23494" h="22225">
                <a:moveTo>
                  <a:pt x="15366" y="0"/>
                </a:moveTo>
                <a:lnTo>
                  <a:pt x="6667" y="0"/>
                </a:lnTo>
                <a:lnTo>
                  <a:pt x="2311" y="2603"/>
                </a:lnTo>
                <a:lnTo>
                  <a:pt x="342" y="7696"/>
                </a:lnTo>
                <a:lnTo>
                  <a:pt x="457" y="9969"/>
                </a:lnTo>
                <a:lnTo>
                  <a:pt x="0" y="12877"/>
                </a:lnTo>
                <a:lnTo>
                  <a:pt x="3174" y="19329"/>
                </a:lnTo>
                <a:lnTo>
                  <a:pt x="7556" y="21755"/>
                </a:lnTo>
                <a:lnTo>
                  <a:pt x="11823" y="21755"/>
                </a:lnTo>
                <a:lnTo>
                  <a:pt x="16255" y="21755"/>
                </a:lnTo>
                <a:lnTo>
                  <a:pt x="20573" y="19138"/>
                </a:lnTo>
                <a:lnTo>
                  <a:pt x="23050" y="12268"/>
                </a:lnTo>
                <a:lnTo>
                  <a:pt x="22885" y="8864"/>
                </a:lnTo>
                <a:lnTo>
                  <a:pt x="19723" y="2413"/>
                </a:lnTo>
                <a:lnTo>
                  <a:pt x="15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5172843" y="3857228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6489" y="0"/>
                </a:moveTo>
                <a:lnTo>
                  <a:pt x="4279" y="5054"/>
                </a:lnTo>
                <a:lnTo>
                  <a:pt x="0" y="10452"/>
                </a:lnTo>
                <a:lnTo>
                  <a:pt x="330" y="15087"/>
                </a:lnTo>
                <a:lnTo>
                  <a:pt x="1244" y="21403"/>
                </a:lnTo>
                <a:lnTo>
                  <a:pt x="2814" y="27609"/>
                </a:lnTo>
                <a:lnTo>
                  <a:pt x="6489" y="39941"/>
                </a:lnTo>
                <a:lnTo>
                  <a:pt x="10152" y="27609"/>
                </a:lnTo>
                <a:lnTo>
                  <a:pt x="11717" y="21403"/>
                </a:lnTo>
                <a:lnTo>
                  <a:pt x="12623" y="15087"/>
                </a:lnTo>
                <a:lnTo>
                  <a:pt x="12966" y="10452"/>
                </a:lnTo>
                <a:lnTo>
                  <a:pt x="8686" y="5054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3208876" y="3877300"/>
            <a:ext cx="27305" cy="20955"/>
          </a:xfrm>
          <a:custGeom>
            <a:avLst/>
            <a:gdLst/>
            <a:ahLst/>
            <a:cxnLst/>
            <a:rect l="l" t="t" r="r" b="b"/>
            <a:pathLst>
              <a:path w="27305" h="20954">
                <a:moveTo>
                  <a:pt x="13779" y="0"/>
                </a:moveTo>
                <a:lnTo>
                  <a:pt x="5130" y="0"/>
                </a:lnTo>
                <a:lnTo>
                  <a:pt x="876" y="2946"/>
                </a:lnTo>
                <a:lnTo>
                  <a:pt x="0" y="8191"/>
                </a:lnTo>
                <a:lnTo>
                  <a:pt x="698" y="10375"/>
                </a:lnTo>
                <a:lnTo>
                  <a:pt x="1130" y="14097"/>
                </a:lnTo>
                <a:lnTo>
                  <a:pt x="7721" y="16738"/>
                </a:lnTo>
                <a:lnTo>
                  <a:pt x="13512" y="17703"/>
                </a:lnTo>
                <a:lnTo>
                  <a:pt x="20548" y="20599"/>
                </a:lnTo>
                <a:lnTo>
                  <a:pt x="21793" y="20904"/>
                </a:lnTo>
                <a:lnTo>
                  <a:pt x="22796" y="20904"/>
                </a:lnTo>
                <a:lnTo>
                  <a:pt x="26085" y="20904"/>
                </a:lnTo>
                <a:lnTo>
                  <a:pt x="26911" y="17627"/>
                </a:lnTo>
                <a:lnTo>
                  <a:pt x="24472" y="7988"/>
                </a:lnTo>
                <a:lnTo>
                  <a:pt x="22847" y="5194"/>
                </a:lnTo>
                <a:lnTo>
                  <a:pt x="17614" y="1257"/>
                </a:lnTo>
                <a:lnTo>
                  <a:pt x="13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6927036" y="3837266"/>
            <a:ext cx="12700" cy="41275"/>
          </a:xfrm>
          <a:custGeom>
            <a:avLst/>
            <a:gdLst/>
            <a:ahLst/>
            <a:cxnLst/>
            <a:rect l="l" t="t" r="r" b="b"/>
            <a:pathLst>
              <a:path w="12700" h="41275">
                <a:moveTo>
                  <a:pt x="6273" y="0"/>
                </a:moveTo>
                <a:lnTo>
                  <a:pt x="4076" y="5054"/>
                </a:lnTo>
                <a:lnTo>
                  <a:pt x="0" y="10185"/>
                </a:lnTo>
                <a:lnTo>
                  <a:pt x="88" y="15125"/>
                </a:lnTo>
                <a:lnTo>
                  <a:pt x="508" y="20510"/>
                </a:lnTo>
                <a:lnTo>
                  <a:pt x="1482" y="26311"/>
                </a:lnTo>
                <a:lnTo>
                  <a:pt x="4648" y="40944"/>
                </a:lnTo>
                <a:lnTo>
                  <a:pt x="8839" y="36588"/>
                </a:lnTo>
                <a:lnTo>
                  <a:pt x="10871" y="27381"/>
                </a:lnTo>
                <a:lnTo>
                  <a:pt x="12344" y="21285"/>
                </a:lnTo>
                <a:lnTo>
                  <a:pt x="12534" y="10185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3338736" y="3841290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9283" y="12"/>
                </a:moveTo>
                <a:lnTo>
                  <a:pt x="6807" y="0"/>
                </a:lnTo>
                <a:lnTo>
                  <a:pt x="2667" y="9220"/>
                </a:lnTo>
                <a:lnTo>
                  <a:pt x="0" y="13106"/>
                </a:lnTo>
                <a:lnTo>
                  <a:pt x="2374" y="21780"/>
                </a:lnTo>
                <a:lnTo>
                  <a:pt x="3721" y="27393"/>
                </a:lnTo>
                <a:lnTo>
                  <a:pt x="5689" y="32956"/>
                </a:lnTo>
                <a:lnTo>
                  <a:pt x="6273" y="33121"/>
                </a:lnTo>
                <a:lnTo>
                  <a:pt x="6985" y="33121"/>
                </a:lnTo>
                <a:lnTo>
                  <a:pt x="7988" y="33121"/>
                </a:lnTo>
                <a:lnTo>
                  <a:pt x="9232" y="32791"/>
                </a:lnTo>
                <a:lnTo>
                  <a:pt x="9829" y="32118"/>
                </a:lnTo>
                <a:lnTo>
                  <a:pt x="13551" y="24454"/>
                </a:lnTo>
                <a:lnTo>
                  <a:pt x="14755" y="14581"/>
                </a:lnTo>
                <a:lnTo>
                  <a:pt x="13385" y="5463"/>
                </a:lnTo>
                <a:lnTo>
                  <a:pt x="9385" y="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6175124" y="3797335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4">
                <a:moveTo>
                  <a:pt x="6476" y="0"/>
                </a:moveTo>
                <a:lnTo>
                  <a:pt x="2813" y="12333"/>
                </a:lnTo>
                <a:lnTo>
                  <a:pt x="1244" y="18543"/>
                </a:lnTo>
                <a:lnTo>
                  <a:pt x="330" y="24866"/>
                </a:lnTo>
                <a:lnTo>
                  <a:pt x="0" y="29489"/>
                </a:lnTo>
                <a:lnTo>
                  <a:pt x="4279" y="34886"/>
                </a:lnTo>
                <a:lnTo>
                  <a:pt x="6476" y="39928"/>
                </a:lnTo>
                <a:lnTo>
                  <a:pt x="14122" y="22415"/>
                </a:lnTo>
                <a:lnTo>
                  <a:pt x="64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1559269" y="3778021"/>
            <a:ext cx="26670" cy="20955"/>
          </a:xfrm>
          <a:custGeom>
            <a:avLst/>
            <a:gdLst/>
            <a:ahLst/>
            <a:cxnLst/>
            <a:rect l="l" t="t" r="r" b="b"/>
            <a:pathLst>
              <a:path w="26669" h="20954">
                <a:moveTo>
                  <a:pt x="9956" y="25"/>
                </a:moveTo>
                <a:lnTo>
                  <a:pt x="6642" y="0"/>
                </a:lnTo>
                <a:lnTo>
                  <a:pt x="3213" y="6121"/>
                </a:lnTo>
                <a:lnTo>
                  <a:pt x="0" y="9334"/>
                </a:lnTo>
                <a:lnTo>
                  <a:pt x="11569" y="20904"/>
                </a:lnTo>
                <a:lnTo>
                  <a:pt x="26377" y="9334"/>
                </a:lnTo>
                <a:lnTo>
                  <a:pt x="20916" y="6007"/>
                </a:lnTo>
                <a:lnTo>
                  <a:pt x="15582" y="952"/>
                </a:lnTo>
                <a:lnTo>
                  <a:pt x="9956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4996597" y="3740866"/>
            <a:ext cx="5715" cy="17780"/>
          </a:xfrm>
          <a:custGeom>
            <a:avLst/>
            <a:gdLst/>
            <a:ahLst/>
            <a:cxnLst/>
            <a:rect l="l" t="t" r="r" b="b"/>
            <a:pathLst>
              <a:path w="5714" h="17779">
                <a:moveTo>
                  <a:pt x="0" y="0"/>
                </a:moveTo>
                <a:lnTo>
                  <a:pt x="1689" y="5930"/>
                </a:lnTo>
                <a:lnTo>
                  <a:pt x="3441" y="11836"/>
                </a:lnTo>
                <a:lnTo>
                  <a:pt x="5283" y="17729"/>
                </a:lnTo>
                <a:lnTo>
                  <a:pt x="5384" y="11061"/>
                </a:lnTo>
                <a:lnTo>
                  <a:pt x="3784" y="4114"/>
                </a:lnTo>
                <a:lnTo>
                  <a:pt x="304" y="20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2680236" y="3757617"/>
            <a:ext cx="26670" cy="19685"/>
          </a:xfrm>
          <a:custGeom>
            <a:avLst/>
            <a:gdLst/>
            <a:ahLst/>
            <a:cxnLst/>
            <a:rect l="l" t="t" r="r" b="b"/>
            <a:pathLst>
              <a:path w="26669" h="19685">
                <a:moveTo>
                  <a:pt x="15074" y="0"/>
                </a:moveTo>
                <a:lnTo>
                  <a:pt x="11264" y="0"/>
                </a:lnTo>
                <a:lnTo>
                  <a:pt x="7797" y="2057"/>
                </a:lnTo>
                <a:lnTo>
                  <a:pt x="4495" y="2946"/>
                </a:lnTo>
                <a:lnTo>
                  <a:pt x="0" y="9766"/>
                </a:lnTo>
                <a:lnTo>
                  <a:pt x="1498" y="12039"/>
                </a:lnTo>
                <a:lnTo>
                  <a:pt x="2755" y="15468"/>
                </a:lnTo>
                <a:lnTo>
                  <a:pt x="7632" y="17843"/>
                </a:lnTo>
                <a:lnTo>
                  <a:pt x="11036" y="19570"/>
                </a:lnTo>
                <a:lnTo>
                  <a:pt x="14160" y="19570"/>
                </a:lnTo>
                <a:lnTo>
                  <a:pt x="14897" y="19570"/>
                </a:lnTo>
                <a:lnTo>
                  <a:pt x="15608" y="19469"/>
                </a:lnTo>
                <a:lnTo>
                  <a:pt x="19939" y="18135"/>
                </a:lnTo>
                <a:lnTo>
                  <a:pt x="23037" y="13093"/>
                </a:lnTo>
                <a:lnTo>
                  <a:pt x="26377" y="9766"/>
                </a:lnTo>
                <a:lnTo>
                  <a:pt x="23037" y="6438"/>
                </a:lnTo>
                <a:lnTo>
                  <a:pt x="19939" y="1396"/>
                </a:lnTo>
                <a:lnTo>
                  <a:pt x="15697" y="76"/>
                </a:lnTo>
                <a:lnTo>
                  <a:pt x="15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1677957" y="3757613"/>
            <a:ext cx="26670" cy="19685"/>
          </a:xfrm>
          <a:custGeom>
            <a:avLst/>
            <a:gdLst/>
            <a:ahLst/>
            <a:cxnLst/>
            <a:rect l="l" t="t" r="r" b="b"/>
            <a:pathLst>
              <a:path w="26669" h="19685">
                <a:moveTo>
                  <a:pt x="15087" y="0"/>
                </a:moveTo>
                <a:lnTo>
                  <a:pt x="11277" y="0"/>
                </a:lnTo>
                <a:lnTo>
                  <a:pt x="7810" y="2070"/>
                </a:lnTo>
                <a:lnTo>
                  <a:pt x="4508" y="2946"/>
                </a:lnTo>
                <a:lnTo>
                  <a:pt x="0" y="9766"/>
                </a:lnTo>
                <a:lnTo>
                  <a:pt x="1498" y="12052"/>
                </a:lnTo>
                <a:lnTo>
                  <a:pt x="2768" y="15481"/>
                </a:lnTo>
                <a:lnTo>
                  <a:pt x="7632" y="17843"/>
                </a:lnTo>
                <a:lnTo>
                  <a:pt x="11036" y="19583"/>
                </a:lnTo>
                <a:lnTo>
                  <a:pt x="14173" y="19583"/>
                </a:lnTo>
                <a:lnTo>
                  <a:pt x="14909" y="19583"/>
                </a:lnTo>
                <a:lnTo>
                  <a:pt x="15621" y="19494"/>
                </a:lnTo>
                <a:lnTo>
                  <a:pt x="19939" y="18148"/>
                </a:lnTo>
                <a:lnTo>
                  <a:pt x="23037" y="13106"/>
                </a:lnTo>
                <a:lnTo>
                  <a:pt x="26377" y="9766"/>
                </a:lnTo>
                <a:lnTo>
                  <a:pt x="23037" y="6438"/>
                </a:lnTo>
                <a:lnTo>
                  <a:pt x="19951" y="1396"/>
                </a:lnTo>
                <a:lnTo>
                  <a:pt x="15709" y="76"/>
                </a:lnTo>
                <a:lnTo>
                  <a:pt x="150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491633" y="3717460"/>
            <a:ext cx="12700" cy="40005"/>
          </a:xfrm>
          <a:custGeom>
            <a:avLst/>
            <a:gdLst/>
            <a:ahLst/>
            <a:cxnLst/>
            <a:rect l="l" t="t" r="r" b="b"/>
            <a:pathLst>
              <a:path w="12700" h="40004">
                <a:moveTo>
                  <a:pt x="6019" y="0"/>
                </a:moveTo>
                <a:lnTo>
                  <a:pt x="4140" y="4330"/>
                </a:lnTo>
                <a:lnTo>
                  <a:pt x="711" y="8915"/>
                </a:lnTo>
                <a:lnTo>
                  <a:pt x="0" y="13055"/>
                </a:lnTo>
                <a:lnTo>
                  <a:pt x="1369" y="19768"/>
                </a:lnTo>
                <a:lnTo>
                  <a:pt x="2847" y="26419"/>
                </a:lnTo>
                <a:lnTo>
                  <a:pt x="4436" y="33008"/>
                </a:lnTo>
                <a:lnTo>
                  <a:pt x="6134" y="39535"/>
                </a:lnTo>
                <a:lnTo>
                  <a:pt x="8331" y="31407"/>
                </a:lnTo>
                <a:lnTo>
                  <a:pt x="11556" y="23456"/>
                </a:lnTo>
                <a:lnTo>
                  <a:pt x="12496" y="10452"/>
                </a:lnTo>
                <a:lnTo>
                  <a:pt x="8216" y="5054"/>
                </a:lnTo>
                <a:lnTo>
                  <a:pt x="60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7361381" y="3480626"/>
            <a:ext cx="7620" cy="31750"/>
          </a:xfrm>
          <a:custGeom>
            <a:avLst/>
            <a:gdLst/>
            <a:ahLst/>
            <a:cxnLst/>
            <a:rect l="l" t="t" r="r" b="b"/>
            <a:pathLst>
              <a:path w="7620" h="31750">
                <a:moveTo>
                  <a:pt x="7058" y="0"/>
                </a:moveTo>
                <a:lnTo>
                  <a:pt x="0" y="15640"/>
                </a:lnTo>
                <a:lnTo>
                  <a:pt x="487" y="24129"/>
                </a:lnTo>
                <a:lnTo>
                  <a:pt x="2854" y="31216"/>
                </a:lnTo>
                <a:lnTo>
                  <a:pt x="7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3259594" y="3440719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8013" y="0"/>
                </a:moveTo>
                <a:lnTo>
                  <a:pt x="6286" y="0"/>
                </a:lnTo>
                <a:lnTo>
                  <a:pt x="5702" y="165"/>
                </a:lnTo>
                <a:lnTo>
                  <a:pt x="3733" y="5714"/>
                </a:lnTo>
                <a:lnTo>
                  <a:pt x="2387" y="11341"/>
                </a:lnTo>
                <a:lnTo>
                  <a:pt x="0" y="20015"/>
                </a:lnTo>
                <a:lnTo>
                  <a:pt x="2679" y="23901"/>
                </a:lnTo>
                <a:lnTo>
                  <a:pt x="6832" y="33121"/>
                </a:lnTo>
                <a:lnTo>
                  <a:pt x="9067" y="33121"/>
                </a:lnTo>
                <a:lnTo>
                  <a:pt x="9397" y="33045"/>
                </a:lnTo>
                <a:lnTo>
                  <a:pt x="13398" y="27647"/>
                </a:lnTo>
                <a:lnTo>
                  <a:pt x="14768" y="18532"/>
                </a:lnTo>
                <a:lnTo>
                  <a:pt x="13564" y="8660"/>
                </a:lnTo>
                <a:lnTo>
                  <a:pt x="9842" y="990"/>
                </a:lnTo>
                <a:lnTo>
                  <a:pt x="9258" y="330"/>
                </a:lnTo>
                <a:lnTo>
                  <a:pt x="8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4315118" y="3420709"/>
            <a:ext cx="12700" cy="29209"/>
          </a:xfrm>
          <a:custGeom>
            <a:avLst/>
            <a:gdLst/>
            <a:ahLst/>
            <a:cxnLst/>
            <a:rect l="l" t="t" r="r" b="b"/>
            <a:pathLst>
              <a:path w="12700" h="29210">
                <a:moveTo>
                  <a:pt x="7926" y="0"/>
                </a:moveTo>
                <a:lnTo>
                  <a:pt x="6275" y="0"/>
                </a:lnTo>
                <a:lnTo>
                  <a:pt x="5246" y="368"/>
                </a:lnTo>
                <a:lnTo>
                  <a:pt x="4662" y="1028"/>
                </a:lnTo>
                <a:lnTo>
                  <a:pt x="1534" y="6688"/>
                </a:lnTo>
                <a:lnTo>
                  <a:pt x="0" y="14016"/>
                </a:lnTo>
                <a:lnTo>
                  <a:pt x="35" y="21793"/>
                </a:lnTo>
                <a:lnTo>
                  <a:pt x="1614" y="28803"/>
                </a:lnTo>
                <a:lnTo>
                  <a:pt x="3189" y="25806"/>
                </a:lnTo>
                <a:lnTo>
                  <a:pt x="8447" y="15214"/>
                </a:lnTo>
                <a:lnTo>
                  <a:pt x="10567" y="10655"/>
                </a:lnTo>
                <a:lnTo>
                  <a:pt x="12549" y="6083"/>
                </a:lnTo>
                <a:lnTo>
                  <a:pt x="11698" y="3733"/>
                </a:lnTo>
                <a:lnTo>
                  <a:pt x="10529" y="1790"/>
                </a:lnTo>
                <a:lnTo>
                  <a:pt x="8574" y="177"/>
                </a:lnTo>
                <a:lnTo>
                  <a:pt x="79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3486431" y="3417073"/>
            <a:ext cx="23495" cy="22225"/>
          </a:xfrm>
          <a:custGeom>
            <a:avLst/>
            <a:gdLst/>
            <a:ahLst/>
            <a:cxnLst/>
            <a:rect l="l" t="t" r="r" b="b"/>
            <a:pathLst>
              <a:path w="23495" h="22225">
                <a:moveTo>
                  <a:pt x="15366" y="0"/>
                </a:moveTo>
                <a:lnTo>
                  <a:pt x="6667" y="0"/>
                </a:lnTo>
                <a:lnTo>
                  <a:pt x="2324" y="2603"/>
                </a:lnTo>
                <a:lnTo>
                  <a:pt x="342" y="7696"/>
                </a:lnTo>
                <a:lnTo>
                  <a:pt x="457" y="9969"/>
                </a:lnTo>
                <a:lnTo>
                  <a:pt x="0" y="12877"/>
                </a:lnTo>
                <a:lnTo>
                  <a:pt x="3174" y="19329"/>
                </a:lnTo>
                <a:lnTo>
                  <a:pt x="7556" y="21755"/>
                </a:lnTo>
                <a:lnTo>
                  <a:pt x="11823" y="21755"/>
                </a:lnTo>
                <a:lnTo>
                  <a:pt x="16255" y="21755"/>
                </a:lnTo>
                <a:lnTo>
                  <a:pt x="20573" y="19138"/>
                </a:lnTo>
                <a:lnTo>
                  <a:pt x="23050" y="12268"/>
                </a:lnTo>
                <a:lnTo>
                  <a:pt x="22885" y="8851"/>
                </a:lnTo>
                <a:lnTo>
                  <a:pt x="19723" y="2400"/>
                </a:lnTo>
                <a:lnTo>
                  <a:pt x="15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1338588" y="3340872"/>
            <a:ext cx="9525" cy="10160"/>
          </a:xfrm>
          <a:custGeom>
            <a:avLst/>
            <a:gdLst/>
            <a:ahLst/>
            <a:cxnLst/>
            <a:rect l="l" t="t" r="r" b="b"/>
            <a:pathLst>
              <a:path w="9525" h="10160">
                <a:moveTo>
                  <a:pt x="3581" y="0"/>
                </a:moveTo>
                <a:lnTo>
                  <a:pt x="1866" y="0"/>
                </a:lnTo>
                <a:lnTo>
                  <a:pt x="1282" y="177"/>
                </a:lnTo>
                <a:lnTo>
                  <a:pt x="762" y="1663"/>
                </a:lnTo>
                <a:lnTo>
                  <a:pt x="0" y="4051"/>
                </a:lnTo>
                <a:lnTo>
                  <a:pt x="3200" y="6070"/>
                </a:lnTo>
                <a:lnTo>
                  <a:pt x="6362" y="8089"/>
                </a:lnTo>
                <a:lnTo>
                  <a:pt x="9499" y="10121"/>
                </a:lnTo>
                <a:lnTo>
                  <a:pt x="8699" y="6438"/>
                </a:lnTo>
                <a:lnTo>
                  <a:pt x="7340" y="3149"/>
                </a:lnTo>
                <a:lnTo>
                  <a:pt x="4838" y="342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2376335" y="3241013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101" y="0"/>
                </a:moveTo>
                <a:lnTo>
                  <a:pt x="6450" y="0"/>
                </a:lnTo>
                <a:lnTo>
                  <a:pt x="5434" y="355"/>
                </a:lnTo>
                <a:lnTo>
                  <a:pt x="4837" y="1028"/>
                </a:lnTo>
                <a:lnTo>
                  <a:pt x="1154" y="8498"/>
                </a:lnTo>
                <a:lnTo>
                  <a:pt x="0" y="18114"/>
                </a:lnTo>
                <a:lnTo>
                  <a:pt x="1324" y="27433"/>
                </a:lnTo>
                <a:lnTo>
                  <a:pt x="5078" y="34010"/>
                </a:lnTo>
                <a:lnTo>
                  <a:pt x="7542" y="34061"/>
                </a:lnTo>
                <a:lnTo>
                  <a:pt x="8316" y="34061"/>
                </a:lnTo>
                <a:lnTo>
                  <a:pt x="9015" y="33934"/>
                </a:lnTo>
                <a:lnTo>
                  <a:pt x="9523" y="33375"/>
                </a:lnTo>
                <a:lnTo>
                  <a:pt x="13206" y="25892"/>
                </a:lnTo>
                <a:lnTo>
                  <a:pt x="14366" y="16257"/>
                </a:lnTo>
                <a:lnTo>
                  <a:pt x="13029" y="6977"/>
                </a:lnTo>
                <a:lnTo>
                  <a:pt x="9218" y="558"/>
                </a:lnTo>
                <a:lnTo>
                  <a:pt x="8748" y="177"/>
                </a:lnTo>
                <a:lnTo>
                  <a:pt x="81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3194338" y="3197853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69" h="38735">
                <a:moveTo>
                  <a:pt x="4619" y="0"/>
                </a:moveTo>
                <a:lnTo>
                  <a:pt x="2079" y="0"/>
                </a:lnTo>
                <a:lnTo>
                  <a:pt x="479" y="393"/>
                </a:lnTo>
                <a:lnTo>
                  <a:pt x="0" y="14479"/>
                </a:lnTo>
                <a:lnTo>
                  <a:pt x="43" y="21433"/>
                </a:lnTo>
                <a:lnTo>
                  <a:pt x="568" y="28257"/>
                </a:lnTo>
                <a:lnTo>
                  <a:pt x="1076" y="32296"/>
                </a:lnTo>
                <a:lnTo>
                  <a:pt x="5254" y="35509"/>
                </a:lnTo>
                <a:lnTo>
                  <a:pt x="8150" y="38366"/>
                </a:lnTo>
                <a:lnTo>
                  <a:pt x="8683" y="38366"/>
                </a:lnTo>
                <a:lnTo>
                  <a:pt x="11630" y="34569"/>
                </a:lnTo>
                <a:lnTo>
                  <a:pt x="12150" y="32054"/>
                </a:lnTo>
                <a:lnTo>
                  <a:pt x="13451" y="23061"/>
                </a:lnTo>
                <a:lnTo>
                  <a:pt x="13231" y="14608"/>
                </a:lnTo>
                <a:lnTo>
                  <a:pt x="10966" y="7026"/>
                </a:lnTo>
                <a:lnTo>
                  <a:pt x="6130" y="647"/>
                </a:lnTo>
                <a:lnTo>
                  <a:pt x="5597" y="152"/>
                </a:lnTo>
                <a:lnTo>
                  <a:pt x="46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7110763" y="3181108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094" y="0"/>
                </a:moveTo>
                <a:lnTo>
                  <a:pt x="6443" y="0"/>
                </a:lnTo>
                <a:lnTo>
                  <a:pt x="5427" y="355"/>
                </a:lnTo>
                <a:lnTo>
                  <a:pt x="4830" y="1028"/>
                </a:lnTo>
                <a:lnTo>
                  <a:pt x="1153" y="8498"/>
                </a:lnTo>
                <a:lnTo>
                  <a:pt x="0" y="18114"/>
                </a:lnTo>
                <a:lnTo>
                  <a:pt x="1324" y="27433"/>
                </a:lnTo>
                <a:lnTo>
                  <a:pt x="5084" y="34010"/>
                </a:lnTo>
                <a:lnTo>
                  <a:pt x="7561" y="34061"/>
                </a:lnTo>
                <a:lnTo>
                  <a:pt x="8323" y="34061"/>
                </a:lnTo>
                <a:lnTo>
                  <a:pt x="9034" y="33934"/>
                </a:lnTo>
                <a:lnTo>
                  <a:pt x="9529" y="33388"/>
                </a:lnTo>
                <a:lnTo>
                  <a:pt x="13210" y="25903"/>
                </a:lnTo>
                <a:lnTo>
                  <a:pt x="14366" y="16263"/>
                </a:lnTo>
                <a:lnTo>
                  <a:pt x="13024" y="6979"/>
                </a:lnTo>
                <a:lnTo>
                  <a:pt x="9212" y="558"/>
                </a:lnTo>
                <a:lnTo>
                  <a:pt x="8742" y="177"/>
                </a:lnTo>
                <a:lnTo>
                  <a:pt x="8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5952451" y="3197291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6738" y="0"/>
                </a:moveTo>
                <a:lnTo>
                  <a:pt x="7924" y="0"/>
                </a:lnTo>
                <a:lnTo>
                  <a:pt x="3289" y="2527"/>
                </a:lnTo>
                <a:lnTo>
                  <a:pt x="101" y="9004"/>
                </a:lnTo>
                <a:lnTo>
                  <a:pt x="0" y="13474"/>
                </a:lnTo>
                <a:lnTo>
                  <a:pt x="3987" y="16713"/>
                </a:lnTo>
                <a:lnTo>
                  <a:pt x="7696" y="18732"/>
                </a:lnTo>
                <a:lnTo>
                  <a:pt x="13423" y="22351"/>
                </a:lnTo>
                <a:lnTo>
                  <a:pt x="16129" y="18097"/>
                </a:lnTo>
                <a:lnTo>
                  <a:pt x="22707" y="11379"/>
                </a:lnTo>
                <a:lnTo>
                  <a:pt x="20904" y="2666"/>
                </a:lnTo>
                <a:lnTo>
                  <a:pt x="167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1466526" y="3186327"/>
            <a:ext cx="15240" cy="29209"/>
          </a:xfrm>
          <a:custGeom>
            <a:avLst/>
            <a:gdLst/>
            <a:ahLst/>
            <a:cxnLst/>
            <a:rect l="l" t="t" r="r" b="b"/>
            <a:pathLst>
              <a:path w="15240" h="29210">
                <a:moveTo>
                  <a:pt x="1797" y="0"/>
                </a:moveTo>
                <a:lnTo>
                  <a:pt x="100" y="7042"/>
                </a:lnTo>
                <a:lnTo>
                  <a:pt x="0" y="14936"/>
                </a:lnTo>
                <a:lnTo>
                  <a:pt x="1518" y="22404"/>
                </a:lnTo>
                <a:lnTo>
                  <a:pt x="4679" y="28168"/>
                </a:lnTo>
                <a:lnTo>
                  <a:pt x="5276" y="28841"/>
                </a:lnTo>
                <a:lnTo>
                  <a:pt x="6292" y="29197"/>
                </a:lnTo>
                <a:lnTo>
                  <a:pt x="7258" y="29197"/>
                </a:lnTo>
                <a:lnTo>
                  <a:pt x="7943" y="29197"/>
                </a:lnTo>
                <a:lnTo>
                  <a:pt x="8604" y="29019"/>
                </a:lnTo>
                <a:lnTo>
                  <a:pt x="13430" y="25031"/>
                </a:lnTo>
                <a:lnTo>
                  <a:pt x="15043" y="15392"/>
                </a:lnTo>
                <a:lnTo>
                  <a:pt x="13823" y="7048"/>
                </a:lnTo>
                <a:lnTo>
                  <a:pt x="17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3192953" y="3195126"/>
            <a:ext cx="1905" cy="3810"/>
          </a:xfrm>
          <a:custGeom>
            <a:avLst/>
            <a:gdLst/>
            <a:ahLst/>
            <a:cxnLst/>
            <a:rect l="l" t="t" r="r" b="b"/>
            <a:pathLst>
              <a:path w="1905" h="3810">
                <a:moveTo>
                  <a:pt x="1676" y="0"/>
                </a:moveTo>
                <a:lnTo>
                  <a:pt x="1117" y="571"/>
                </a:lnTo>
                <a:lnTo>
                  <a:pt x="0" y="1739"/>
                </a:lnTo>
                <a:lnTo>
                  <a:pt x="558" y="2209"/>
                </a:lnTo>
                <a:lnTo>
                  <a:pt x="1104" y="2692"/>
                </a:lnTo>
                <a:lnTo>
                  <a:pt x="1612" y="3187"/>
                </a:lnTo>
                <a:lnTo>
                  <a:pt x="1612" y="2133"/>
                </a:lnTo>
                <a:lnTo>
                  <a:pt x="1638" y="1066"/>
                </a:lnTo>
                <a:lnTo>
                  <a:pt x="16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5608039" y="3118440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5">
                <a:moveTo>
                  <a:pt x="6489" y="0"/>
                </a:moveTo>
                <a:lnTo>
                  <a:pt x="4279" y="5054"/>
                </a:lnTo>
                <a:lnTo>
                  <a:pt x="0" y="10439"/>
                </a:lnTo>
                <a:lnTo>
                  <a:pt x="342" y="15087"/>
                </a:lnTo>
                <a:lnTo>
                  <a:pt x="1249" y="21403"/>
                </a:lnTo>
                <a:lnTo>
                  <a:pt x="2816" y="27609"/>
                </a:lnTo>
                <a:lnTo>
                  <a:pt x="6489" y="39941"/>
                </a:lnTo>
                <a:lnTo>
                  <a:pt x="10152" y="27609"/>
                </a:lnTo>
                <a:lnTo>
                  <a:pt x="11717" y="21403"/>
                </a:lnTo>
                <a:lnTo>
                  <a:pt x="12623" y="15087"/>
                </a:lnTo>
                <a:lnTo>
                  <a:pt x="12966" y="10452"/>
                </a:lnTo>
                <a:lnTo>
                  <a:pt x="8686" y="5054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6912466" y="3098391"/>
            <a:ext cx="14604" cy="20320"/>
          </a:xfrm>
          <a:custGeom>
            <a:avLst/>
            <a:gdLst/>
            <a:ahLst/>
            <a:cxnLst/>
            <a:rect l="l" t="t" r="r" b="b"/>
            <a:pathLst>
              <a:path w="14604" h="20319">
                <a:moveTo>
                  <a:pt x="876" y="0"/>
                </a:moveTo>
                <a:lnTo>
                  <a:pt x="0" y="2552"/>
                </a:lnTo>
                <a:lnTo>
                  <a:pt x="7658" y="20053"/>
                </a:lnTo>
                <a:lnTo>
                  <a:pt x="9855" y="15011"/>
                </a:lnTo>
                <a:lnTo>
                  <a:pt x="13182" y="10312"/>
                </a:lnTo>
                <a:lnTo>
                  <a:pt x="14046" y="3975"/>
                </a:lnTo>
                <a:lnTo>
                  <a:pt x="14109" y="3111"/>
                </a:lnTo>
                <a:lnTo>
                  <a:pt x="14122" y="2235"/>
                </a:lnTo>
                <a:lnTo>
                  <a:pt x="9740" y="1435"/>
                </a:lnTo>
                <a:lnTo>
                  <a:pt x="5308" y="685"/>
                </a:lnTo>
                <a:lnTo>
                  <a:pt x="8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3906699" y="2998524"/>
            <a:ext cx="12065" cy="16510"/>
          </a:xfrm>
          <a:custGeom>
            <a:avLst/>
            <a:gdLst/>
            <a:ahLst/>
            <a:cxnLst/>
            <a:rect l="l" t="t" r="r" b="b"/>
            <a:pathLst>
              <a:path w="12064" h="16510">
                <a:moveTo>
                  <a:pt x="7556" y="0"/>
                </a:moveTo>
                <a:lnTo>
                  <a:pt x="1244" y="0"/>
                </a:lnTo>
                <a:lnTo>
                  <a:pt x="635" y="38"/>
                </a:lnTo>
                <a:lnTo>
                  <a:pt x="0" y="114"/>
                </a:lnTo>
                <a:lnTo>
                  <a:pt x="0" y="16090"/>
                </a:lnTo>
                <a:lnTo>
                  <a:pt x="4076" y="13957"/>
                </a:lnTo>
                <a:lnTo>
                  <a:pt x="8102" y="11493"/>
                </a:lnTo>
                <a:lnTo>
                  <a:pt x="12065" y="8712"/>
                </a:lnTo>
                <a:lnTo>
                  <a:pt x="10604" y="3505"/>
                </a:lnTo>
                <a:lnTo>
                  <a:pt x="7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2196526" y="3000345"/>
            <a:ext cx="2540" cy="3810"/>
          </a:xfrm>
          <a:custGeom>
            <a:avLst/>
            <a:gdLst/>
            <a:ahLst/>
            <a:cxnLst/>
            <a:rect l="l" t="t" r="r" b="b"/>
            <a:pathLst>
              <a:path w="2539" h="3810">
                <a:moveTo>
                  <a:pt x="1231" y="0"/>
                </a:moveTo>
                <a:lnTo>
                  <a:pt x="825" y="1143"/>
                </a:lnTo>
                <a:lnTo>
                  <a:pt x="406" y="2273"/>
                </a:lnTo>
                <a:lnTo>
                  <a:pt x="0" y="3403"/>
                </a:lnTo>
                <a:lnTo>
                  <a:pt x="1409" y="2540"/>
                </a:lnTo>
                <a:lnTo>
                  <a:pt x="2108" y="2095"/>
                </a:lnTo>
                <a:lnTo>
                  <a:pt x="1803" y="1397"/>
                </a:lnTo>
                <a:lnTo>
                  <a:pt x="1511" y="698"/>
                </a:lnTo>
                <a:lnTo>
                  <a:pt x="1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5343448" y="2980386"/>
            <a:ext cx="19050" cy="38100"/>
          </a:xfrm>
          <a:custGeom>
            <a:avLst/>
            <a:gdLst/>
            <a:ahLst/>
            <a:cxnLst/>
            <a:rect l="l" t="t" r="r" b="b"/>
            <a:pathLst>
              <a:path w="19050" h="38100">
                <a:moveTo>
                  <a:pt x="6184" y="0"/>
                </a:moveTo>
                <a:lnTo>
                  <a:pt x="723" y="15151"/>
                </a:lnTo>
                <a:lnTo>
                  <a:pt x="723" y="18249"/>
                </a:lnTo>
                <a:lnTo>
                  <a:pt x="0" y="21971"/>
                </a:lnTo>
                <a:lnTo>
                  <a:pt x="2730" y="29337"/>
                </a:lnTo>
                <a:lnTo>
                  <a:pt x="5080" y="36982"/>
                </a:lnTo>
                <a:lnTo>
                  <a:pt x="8890" y="37896"/>
                </a:lnTo>
                <a:lnTo>
                  <a:pt x="9791" y="38011"/>
                </a:lnTo>
                <a:lnTo>
                  <a:pt x="10579" y="38011"/>
                </a:lnTo>
                <a:lnTo>
                  <a:pt x="18948" y="38011"/>
                </a:lnTo>
                <a:lnTo>
                  <a:pt x="13449" y="24765"/>
                </a:lnTo>
                <a:lnTo>
                  <a:pt x="13195" y="12992"/>
                </a:lnTo>
                <a:lnTo>
                  <a:pt x="8763" y="6540"/>
                </a:lnTo>
                <a:lnTo>
                  <a:pt x="6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5979938" y="2991263"/>
            <a:ext cx="8890" cy="8255"/>
          </a:xfrm>
          <a:custGeom>
            <a:avLst/>
            <a:gdLst/>
            <a:ahLst/>
            <a:cxnLst/>
            <a:rect l="l" t="t" r="r" b="b"/>
            <a:pathLst>
              <a:path w="8889" h="8255">
                <a:moveTo>
                  <a:pt x="8382" y="0"/>
                </a:moveTo>
                <a:lnTo>
                  <a:pt x="7759" y="622"/>
                </a:lnTo>
                <a:lnTo>
                  <a:pt x="4356" y="3936"/>
                </a:lnTo>
                <a:lnTo>
                  <a:pt x="2184" y="5994"/>
                </a:lnTo>
                <a:lnTo>
                  <a:pt x="0" y="8026"/>
                </a:lnTo>
                <a:lnTo>
                  <a:pt x="3543" y="7251"/>
                </a:lnTo>
                <a:lnTo>
                  <a:pt x="6718" y="4724"/>
                </a:lnTo>
                <a:lnTo>
                  <a:pt x="8305" y="330"/>
                </a:lnTo>
                <a:lnTo>
                  <a:pt x="8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5158959" y="2962028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4" h="33655">
                <a:moveTo>
                  <a:pt x="9205" y="0"/>
                </a:moveTo>
                <a:lnTo>
                  <a:pt x="4824" y="457"/>
                </a:lnTo>
                <a:lnTo>
                  <a:pt x="1149" y="7934"/>
                </a:lnTo>
                <a:lnTo>
                  <a:pt x="0" y="17554"/>
                </a:lnTo>
                <a:lnTo>
                  <a:pt x="1329" y="26874"/>
                </a:lnTo>
                <a:lnTo>
                  <a:pt x="5091" y="33451"/>
                </a:lnTo>
                <a:lnTo>
                  <a:pt x="7542" y="33502"/>
                </a:lnTo>
                <a:lnTo>
                  <a:pt x="8316" y="33502"/>
                </a:lnTo>
                <a:lnTo>
                  <a:pt x="9028" y="33375"/>
                </a:lnTo>
                <a:lnTo>
                  <a:pt x="9523" y="32816"/>
                </a:lnTo>
                <a:lnTo>
                  <a:pt x="13204" y="25333"/>
                </a:lnTo>
                <a:lnTo>
                  <a:pt x="14360" y="15698"/>
                </a:lnTo>
                <a:lnTo>
                  <a:pt x="13018" y="6418"/>
                </a:lnTo>
                <a:lnTo>
                  <a:pt x="9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3405140" y="2962028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4" h="33655">
                <a:moveTo>
                  <a:pt x="9058" y="0"/>
                </a:moveTo>
                <a:lnTo>
                  <a:pt x="4676" y="457"/>
                </a:lnTo>
                <a:lnTo>
                  <a:pt x="1520" y="6222"/>
                </a:lnTo>
                <a:lnTo>
                  <a:pt x="0" y="13682"/>
                </a:lnTo>
                <a:lnTo>
                  <a:pt x="94" y="21568"/>
                </a:lnTo>
                <a:lnTo>
                  <a:pt x="1781" y="28613"/>
                </a:lnTo>
                <a:lnTo>
                  <a:pt x="3927" y="31889"/>
                </a:lnTo>
                <a:lnTo>
                  <a:pt x="5057" y="33439"/>
                </a:lnTo>
                <a:lnTo>
                  <a:pt x="7381" y="33502"/>
                </a:lnTo>
                <a:lnTo>
                  <a:pt x="8156" y="33502"/>
                </a:lnTo>
                <a:lnTo>
                  <a:pt x="8867" y="33375"/>
                </a:lnTo>
                <a:lnTo>
                  <a:pt x="9363" y="32816"/>
                </a:lnTo>
                <a:lnTo>
                  <a:pt x="13051" y="25333"/>
                </a:lnTo>
                <a:lnTo>
                  <a:pt x="14211" y="15698"/>
                </a:lnTo>
                <a:lnTo>
                  <a:pt x="12870" y="6418"/>
                </a:lnTo>
                <a:lnTo>
                  <a:pt x="90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3220718" y="2918303"/>
            <a:ext cx="8890" cy="35560"/>
          </a:xfrm>
          <a:custGeom>
            <a:avLst/>
            <a:gdLst/>
            <a:ahLst/>
            <a:cxnLst/>
            <a:rect l="l" t="t" r="r" b="b"/>
            <a:pathLst>
              <a:path w="8889" h="35560">
                <a:moveTo>
                  <a:pt x="4619" y="0"/>
                </a:moveTo>
                <a:lnTo>
                  <a:pt x="2079" y="0"/>
                </a:lnTo>
                <a:lnTo>
                  <a:pt x="479" y="393"/>
                </a:lnTo>
                <a:lnTo>
                  <a:pt x="0" y="14484"/>
                </a:lnTo>
                <a:lnTo>
                  <a:pt x="43" y="21435"/>
                </a:lnTo>
                <a:lnTo>
                  <a:pt x="568" y="28257"/>
                </a:lnTo>
                <a:lnTo>
                  <a:pt x="911" y="30937"/>
                </a:lnTo>
                <a:lnTo>
                  <a:pt x="2854" y="33248"/>
                </a:lnTo>
                <a:lnTo>
                  <a:pt x="4949" y="35331"/>
                </a:lnTo>
                <a:lnTo>
                  <a:pt x="4976" y="28806"/>
                </a:lnTo>
                <a:lnTo>
                  <a:pt x="5511" y="21769"/>
                </a:lnTo>
                <a:lnTo>
                  <a:pt x="6557" y="14219"/>
                </a:lnTo>
                <a:lnTo>
                  <a:pt x="8112" y="6159"/>
                </a:lnTo>
                <a:lnTo>
                  <a:pt x="8721" y="3429"/>
                </a:lnTo>
                <a:lnTo>
                  <a:pt x="7959" y="2451"/>
                </a:lnTo>
                <a:lnTo>
                  <a:pt x="7108" y="1524"/>
                </a:lnTo>
                <a:lnTo>
                  <a:pt x="5597" y="165"/>
                </a:lnTo>
                <a:lnTo>
                  <a:pt x="46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820755" y="2918776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4" h="40005">
                <a:moveTo>
                  <a:pt x="6591" y="0"/>
                </a:moveTo>
                <a:lnTo>
                  <a:pt x="0" y="24790"/>
                </a:lnTo>
                <a:lnTo>
                  <a:pt x="6591" y="39928"/>
                </a:lnTo>
                <a:lnTo>
                  <a:pt x="7429" y="37998"/>
                </a:lnTo>
                <a:lnTo>
                  <a:pt x="8585" y="36004"/>
                </a:lnTo>
                <a:lnTo>
                  <a:pt x="11391" y="30861"/>
                </a:lnTo>
                <a:lnTo>
                  <a:pt x="12941" y="27711"/>
                </a:lnTo>
                <a:lnTo>
                  <a:pt x="12738" y="24853"/>
                </a:lnTo>
                <a:lnTo>
                  <a:pt x="11824" y="18536"/>
                </a:lnTo>
                <a:lnTo>
                  <a:pt x="10255" y="12326"/>
                </a:lnTo>
                <a:lnTo>
                  <a:pt x="65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3444232" y="2861655"/>
            <a:ext cx="8255" cy="29209"/>
          </a:xfrm>
          <a:custGeom>
            <a:avLst/>
            <a:gdLst/>
            <a:ahLst/>
            <a:cxnLst/>
            <a:rect l="l" t="t" r="r" b="b"/>
            <a:pathLst>
              <a:path w="8254" h="29210">
                <a:moveTo>
                  <a:pt x="6286" y="0"/>
                </a:moveTo>
                <a:lnTo>
                  <a:pt x="5689" y="177"/>
                </a:lnTo>
                <a:lnTo>
                  <a:pt x="3721" y="5727"/>
                </a:lnTo>
                <a:lnTo>
                  <a:pt x="2387" y="11353"/>
                </a:lnTo>
                <a:lnTo>
                  <a:pt x="0" y="20027"/>
                </a:lnTo>
                <a:lnTo>
                  <a:pt x="1498" y="22212"/>
                </a:lnTo>
                <a:lnTo>
                  <a:pt x="3467" y="26085"/>
                </a:lnTo>
                <a:lnTo>
                  <a:pt x="5308" y="29057"/>
                </a:lnTo>
                <a:lnTo>
                  <a:pt x="5754" y="22125"/>
                </a:lnTo>
                <a:lnTo>
                  <a:pt x="6348" y="14989"/>
                </a:lnTo>
                <a:lnTo>
                  <a:pt x="7092" y="7647"/>
                </a:lnTo>
                <a:lnTo>
                  <a:pt x="7988" y="101"/>
                </a:lnTo>
                <a:lnTo>
                  <a:pt x="7658" y="38"/>
                </a:lnTo>
                <a:lnTo>
                  <a:pt x="62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4460149" y="2719090"/>
            <a:ext cx="15240" cy="40005"/>
          </a:xfrm>
          <a:custGeom>
            <a:avLst/>
            <a:gdLst/>
            <a:ahLst/>
            <a:cxnLst/>
            <a:rect l="l" t="t" r="r" b="b"/>
            <a:pathLst>
              <a:path w="15239" h="40005">
                <a:moveTo>
                  <a:pt x="7035" y="0"/>
                </a:moveTo>
                <a:lnTo>
                  <a:pt x="4838" y="5054"/>
                </a:lnTo>
                <a:lnTo>
                  <a:pt x="1511" y="9753"/>
                </a:lnTo>
                <a:lnTo>
                  <a:pt x="0" y="20802"/>
                </a:lnTo>
                <a:lnTo>
                  <a:pt x="1473" y="27317"/>
                </a:lnTo>
                <a:lnTo>
                  <a:pt x="3263" y="35763"/>
                </a:lnTo>
                <a:lnTo>
                  <a:pt x="5537" y="37668"/>
                </a:lnTo>
                <a:lnTo>
                  <a:pt x="7035" y="39941"/>
                </a:lnTo>
                <a:lnTo>
                  <a:pt x="14681" y="17513"/>
                </a:lnTo>
                <a:lnTo>
                  <a:pt x="70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819864" y="2662501"/>
            <a:ext cx="15240" cy="33020"/>
          </a:xfrm>
          <a:custGeom>
            <a:avLst/>
            <a:gdLst/>
            <a:ahLst/>
            <a:cxnLst/>
            <a:rect l="l" t="t" r="r" b="b"/>
            <a:pathLst>
              <a:path w="15240" h="33019">
                <a:moveTo>
                  <a:pt x="5562" y="0"/>
                </a:moveTo>
                <a:lnTo>
                  <a:pt x="3721" y="5206"/>
                </a:lnTo>
                <a:lnTo>
                  <a:pt x="2374" y="10820"/>
                </a:lnTo>
                <a:lnTo>
                  <a:pt x="0" y="19494"/>
                </a:lnTo>
                <a:lnTo>
                  <a:pt x="2666" y="23393"/>
                </a:lnTo>
                <a:lnTo>
                  <a:pt x="6819" y="32613"/>
                </a:lnTo>
                <a:lnTo>
                  <a:pt x="9055" y="32613"/>
                </a:lnTo>
                <a:lnTo>
                  <a:pt x="9385" y="32537"/>
                </a:lnTo>
                <a:lnTo>
                  <a:pt x="13383" y="27134"/>
                </a:lnTo>
                <a:lnTo>
                  <a:pt x="14751" y="18019"/>
                </a:lnTo>
                <a:lnTo>
                  <a:pt x="13546" y="8150"/>
                </a:lnTo>
                <a:lnTo>
                  <a:pt x="9829" y="482"/>
                </a:lnTo>
                <a:lnTo>
                  <a:pt x="55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5568473" y="2639234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5">
                <a:moveTo>
                  <a:pt x="6489" y="0"/>
                </a:moveTo>
                <a:lnTo>
                  <a:pt x="4279" y="5041"/>
                </a:lnTo>
                <a:lnTo>
                  <a:pt x="0" y="10439"/>
                </a:lnTo>
                <a:lnTo>
                  <a:pt x="342" y="15074"/>
                </a:lnTo>
                <a:lnTo>
                  <a:pt x="1255" y="21390"/>
                </a:lnTo>
                <a:lnTo>
                  <a:pt x="2820" y="27597"/>
                </a:lnTo>
                <a:lnTo>
                  <a:pt x="6489" y="39928"/>
                </a:lnTo>
                <a:lnTo>
                  <a:pt x="14135" y="17500"/>
                </a:lnTo>
                <a:lnTo>
                  <a:pt x="64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5687404" y="2579322"/>
            <a:ext cx="12065" cy="19050"/>
          </a:xfrm>
          <a:custGeom>
            <a:avLst/>
            <a:gdLst/>
            <a:ahLst/>
            <a:cxnLst/>
            <a:rect l="l" t="t" r="r" b="b"/>
            <a:pathLst>
              <a:path w="12064" h="19050">
                <a:moveTo>
                  <a:pt x="6248" y="0"/>
                </a:moveTo>
                <a:lnTo>
                  <a:pt x="5778" y="1092"/>
                </a:lnTo>
                <a:lnTo>
                  <a:pt x="2489" y="7238"/>
                </a:lnTo>
                <a:lnTo>
                  <a:pt x="0" y="11252"/>
                </a:lnTo>
                <a:lnTo>
                  <a:pt x="101" y="16255"/>
                </a:lnTo>
                <a:lnTo>
                  <a:pt x="266" y="18516"/>
                </a:lnTo>
                <a:lnTo>
                  <a:pt x="4051" y="15938"/>
                </a:lnTo>
                <a:lnTo>
                  <a:pt x="7848" y="13423"/>
                </a:lnTo>
                <a:lnTo>
                  <a:pt x="11671" y="10972"/>
                </a:lnTo>
                <a:lnTo>
                  <a:pt x="11061" y="9232"/>
                </a:lnTo>
                <a:lnTo>
                  <a:pt x="10160" y="7480"/>
                </a:lnTo>
                <a:lnTo>
                  <a:pt x="8166" y="3822"/>
                </a:lnTo>
                <a:lnTo>
                  <a:pt x="7073" y="1904"/>
                </a:lnTo>
                <a:lnTo>
                  <a:pt x="62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1612263" y="2578111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5">
                <a:moveTo>
                  <a:pt x="13608" y="0"/>
                </a:moveTo>
                <a:lnTo>
                  <a:pt x="9734" y="0"/>
                </a:lnTo>
                <a:lnTo>
                  <a:pt x="8439" y="457"/>
                </a:lnTo>
                <a:lnTo>
                  <a:pt x="0" y="27717"/>
                </a:lnTo>
                <a:lnTo>
                  <a:pt x="1742" y="35432"/>
                </a:lnTo>
                <a:lnTo>
                  <a:pt x="5226" y="39446"/>
                </a:lnTo>
                <a:lnTo>
                  <a:pt x="6673" y="38392"/>
                </a:lnTo>
                <a:lnTo>
                  <a:pt x="9137" y="37744"/>
                </a:lnTo>
                <a:lnTo>
                  <a:pt x="10379" y="29821"/>
                </a:lnTo>
                <a:lnTo>
                  <a:pt x="12033" y="16926"/>
                </a:lnTo>
                <a:lnTo>
                  <a:pt x="13036" y="10540"/>
                </a:lnTo>
                <a:lnTo>
                  <a:pt x="14281" y="3581"/>
                </a:lnTo>
                <a:lnTo>
                  <a:pt x="136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2376337" y="2562110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5" h="34289">
                <a:moveTo>
                  <a:pt x="8094" y="0"/>
                </a:moveTo>
                <a:lnTo>
                  <a:pt x="6443" y="0"/>
                </a:lnTo>
                <a:lnTo>
                  <a:pt x="5427" y="368"/>
                </a:lnTo>
                <a:lnTo>
                  <a:pt x="4830" y="1041"/>
                </a:lnTo>
                <a:lnTo>
                  <a:pt x="1150" y="8505"/>
                </a:lnTo>
                <a:lnTo>
                  <a:pt x="0" y="18122"/>
                </a:lnTo>
                <a:lnTo>
                  <a:pt x="1328" y="27444"/>
                </a:lnTo>
                <a:lnTo>
                  <a:pt x="5084" y="34023"/>
                </a:lnTo>
                <a:lnTo>
                  <a:pt x="7548" y="34074"/>
                </a:lnTo>
                <a:lnTo>
                  <a:pt x="8310" y="34074"/>
                </a:lnTo>
                <a:lnTo>
                  <a:pt x="9021" y="33947"/>
                </a:lnTo>
                <a:lnTo>
                  <a:pt x="9732" y="33146"/>
                </a:lnTo>
                <a:lnTo>
                  <a:pt x="11244" y="27914"/>
                </a:lnTo>
                <a:lnTo>
                  <a:pt x="14355" y="17525"/>
                </a:lnTo>
                <a:lnTo>
                  <a:pt x="14508" y="10502"/>
                </a:lnTo>
                <a:lnTo>
                  <a:pt x="12780" y="3517"/>
                </a:lnTo>
                <a:lnTo>
                  <a:pt x="8755" y="190"/>
                </a:lnTo>
                <a:lnTo>
                  <a:pt x="8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2283697" y="2563374"/>
            <a:ext cx="15240" cy="33020"/>
          </a:xfrm>
          <a:custGeom>
            <a:avLst/>
            <a:gdLst/>
            <a:ahLst/>
            <a:cxnLst/>
            <a:rect l="l" t="t" r="r" b="b"/>
            <a:pathLst>
              <a:path w="15239" h="33019">
                <a:moveTo>
                  <a:pt x="9296" y="25"/>
                </a:moveTo>
                <a:lnTo>
                  <a:pt x="6832" y="0"/>
                </a:lnTo>
                <a:lnTo>
                  <a:pt x="2679" y="9220"/>
                </a:lnTo>
                <a:lnTo>
                  <a:pt x="0" y="13119"/>
                </a:lnTo>
                <a:lnTo>
                  <a:pt x="2374" y="21729"/>
                </a:lnTo>
                <a:lnTo>
                  <a:pt x="3721" y="27317"/>
                </a:lnTo>
                <a:lnTo>
                  <a:pt x="5537" y="32511"/>
                </a:lnTo>
                <a:lnTo>
                  <a:pt x="10160" y="30264"/>
                </a:lnTo>
                <a:lnTo>
                  <a:pt x="9448" y="32473"/>
                </a:lnTo>
                <a:lnTo>
                  <a:pt x="9842" y="32130"/>
                </a:lnTo>
                <a:lnTo>
                  <a:pt x="13566" y="24468"/>
                </a:lnTo>
                <a:lnTo>
                  <a:pt x="14773" y="14598"/>
                </a:lnTo>
                <a:lnTo>
                  <a:pt x="13403" y="5481"/>
                </a:lnTo>
                <a:lnTo>
                  <a:pt x="9398" y="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2390423" y="2499459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4">
                <a:moveTo>
                  <a:pt x="6273" y="0"/>
                </a:moveTo>
                <a:lnTo>
                  <a:pt x="4076" y="5054"/>
                </a:lnTo>
                <a:lnTo>
                  <a:pt x="0" y="10185"/>
                </a:lnTo>
                <a:lnTo>
                  <a:pt x="101" y="15125"/>
                </a:lnTo>
                <a:lnTo>
                  <a:pt x="676" y="21662"/>
                </a:lnTo>
                <a:lnTo>
                  <a:pt x="2025" y="28935"/>
                </a:lnTo>
                <a:lnTo>
                  <a:pt x="3955" y="37730"/>
                </a:lnTo>
                <a:lnTo>
                  <a:pt x="6273" y="48831"/>
                </a:lnTo>
                <a:lnTo>
                  <a:pt x="8599" y="37698"/>
                </a:lnTo>
                <a:lnTo>
                  <a:pt x="10531" y="28897"/>
                </a:lnTo>
                <a:lnTo>
                  <a:pt x="11878" y="21637"/>
                </a:lnTo>
                <a:lnTo>
                  <a:pt x="12445" y="15125"/>
                </a:lnTo>
                <a:lnTo>
                  <a:pt x="12547" y="10172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1506299" y="2498998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69" h="38735">
                <a:moveTo>
                  <a:pt x="4632" y="0"/>
                </a:moveTo>
                <a:lnTo>
                  <a:pt x="2079" y="0"/>
                </a:lnTo>
                <a:lnTo>
                  <a:pt x="479" y="393"/>
                </a:lnTo>
                <a:lnTo>
                  <a:pt x="0" y="14477"/>
                </a:lnTo>
                <a:lnTo>
                  <a:pt x="43" y="21428"/>
                </a:lnTo>
                <a:lnTo>
                  <a:pt x="568" y="28244"/>
                </a:lnTo>
                <a:lnTo>
                  <a:pt x="1076" y="32296"/>
                </a:lnTo>
                <a:lnTo>
                  <a:pt x="5254" y="35509"/>
                </a:lnTo>
                <a:lnTo>
                  <a:pt x="8150" y="38366"/>
                </a:lnTo>
                <a:lnTo>
                  <a:pt x="8683" y="38366"/>
                </a:lnTo>
                <a:lnTo>
                  <a:pt x="11630" y="34569"/>
                </a:lnTo>
                <a:lnTo>
                  <a:pt x="12150" y="32054"/>
                </a:lnTo>
                <a:lnTo>
                  <a:pt x="13451" y="23061"/>
                </a:lnTo>
                <a:lnTo>
                  <a:pt x="13231" y="14606"/>
                </a:lnTo>
                <a:lnTo>
                  <a:pt x="10966" y="7021"/>
                </a:lnTo>
                <a:lnTo>
                  <a:pt x="6130" y="634"/>
                </a:lnTo>
                <a:lnTo>
                  <a:pt x="5597" y="152"/>
                </a:lnTo>
                <a:lnTo>
                  <a:pt x="4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952051" y="2442667"/>
            <a:ext cx="14604" cy="33655"/>
          </a:xfrm>
          <a:custGeom>
            <a:avLst/>
            <a:gdLst/>
            <a:ahLst/>
            <a:cxnLst/>
            <a:rect l="l" t="t" r="r" b="b"/>
            <a:pathLst>
              <a:path w="14605" h="33655">
                <a:moveTo>
                  <a:pt x="8310" y="0"/>
                </a:moveTo>
                <a:lnTo>
                  <a:pt x="5084" y="50"/>
                </a:lnTo>
                <a:lnTo>
                  <a:pt x="1328" y="6629"/>
                </a:lnTo>
                <a:lnTo>
                  <a:pt x="0" y="15951"/>
                </a:lnTo>
                <a:lnTo>
                  <a:pt x="1150" y="25568"/>
                </a:lnTo>
                <a:lnTo>
                  <a:pt x="4830" y="33032"/>
                </a:lnTo>
                <a:lnTo>
                  <a:pt x="9212" y="33502"/>
                </a:lnTo>
                <a:lnTo>
                  <a:pt x="13022" y="27083"/>
                </a:lnTo>
                <a:lnTo>
                  <a:pt x="14360" y="17803"/>
                </a:lnTo>
                <a:lnTo>
                  <a:pt x="13200" y="8169"/>
                </a:lnTo>
                <a:lnTo>
                  <a:pt x="9517" y="685"/>
                </a:lnTo>
                <a:lnTo>
                  <a:pt x="9021" y="127"/>
                </a:lnTo>
                <a:lnTo>
                  <a:pt x="83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3539551" y="2395922"/>
            <a:ext cx="12700" cy="20955"/>
          </a:xfrm>
          <a:custGeom>
            <a:avLst/>
            <a:gdLst/>
            <a:ahLst/>
            <a:cxnLst/>
            <a:rect l="l" t="t" r="r" b="b"/>
            <a:pathLst>
              <a:path w="12700" h="20955">
                <a:moveTo>
                  <a:pt x="11671" y="0"/>
                </a:moveTo>
                <a:lnTo>
                  <a:pt x="7823" y="3746"/>
                </a:lnTo>
                <a:lnTo>
                  <a:pt x="3937" y="7734"/>
                </a:lnTo>
                <a:lnTo>
                  <a:pt x="0" y="11976"/>
                </a:lnTo>
                <a:lnTo>
                  <a:pt x="1651" y="17780"/>
                </a:lnTo>
                <a:lnTo>
                  <a:pt x="2692" y="20701"/>
                </a:lnTo>
                <a:lnTo>
                  <a:pt x="3276" y="20878"/>
                </a:lnTo>
                <a:lnTo>
                  <a:pt x="3987" y="20878"/>
                </a:lnTo>
                <a:lnTo>
                  <a:pt x="4991" y="20878"/>
                </a:lnTo>
                <a:lnTo>
                  <a:pt x="6235" y="20548"/>
                </a:lnTo>
                <a:lnTo>
                  <a:pt x="10528" y="15722"/>
                </a:lnTo>
                <a:lnTo>
                  <a:pt x="12179" y="7251"/>
                </a:lnTo>
                <a:lnTo>
                  <a:pt x="11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3852902" y="2276354"/>
            <a:ext cx="14604" cy="23495"/>
          </a:xfrm>
          <a:custGeom>
            <a:avLst/>
            <a:gdLst/>
            <a:ahLst/>
            <a:cxnLst/>
            <a:rect l="l" t="t" r="r" b="b"/>
            <a:pathLst>
              <a:path w="14604" h="23494">
                <a:moveTo>
                  <a:pt x="2019" y="0"/>
                </a:moveTo>
                <a:lnTo>
                  <a:pt x="0" y="5918"/>
                </a:lnTo>
                <a:lnTo>
                  <a:pt x="7645" y="23431"/>
                </a:lnTo>
                <a:lnTo>
                  <a:pt x="9842" y="18389"/>
                </a:lnTo>
                <a:lnTo>
                  <a:pt x="14122" y="12992"/>
                </a:lnTo>
                <a:lnTo>
                  <a:pt x="13614" y="6019"/>
                </a:lnTo>
                <a:lnTo>
                  <a:pt x="13246" y="3708"/>
                </a:lnTo>
                <a:lnTo>
                  <a:pt x="12738" y="1422"/>
                </a:lnTo>
                <a:lnTo>
                  <a:pt x="9169" y="977"/>
                </a:lnTo>
                <a:lnTo>
                  <a:pt x="20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3899225" y="2219910"/>
            <a:ext cx="1905" cy="3810"/>
          </a:xfrm>
          <a:custGeom>
            <a:avLst/>
            <a:gdLst/>
            <a:ahLst/>
            <a:cxnLst/>
            <a:rect l="l" t="t" r="r" b="b"/>
            <a:pathLst>
              <a:path w="1904" h="3810">
                <a:moveTo>
                  <a:pt x="889" y="0"/>
                </a:moveTo>
                <a:lnTo>
                  <a:pt x="596" y="1117"/>
                </a:lnTo>
                <a:lnTo>
                  <a:pt x="292" y="2235"/>
                </a:lnTo>
                <a:lnTo>
                  <a:pt x="0" y="3352"/>
                </a:lnTo>
                <a:lnTo>
                  <a:pt x="1879" y="3505"/>
                </a:lnTo>
                <a:lnTo>
                  <a:pt x="1536" y="2336"/>
                </a:lnTo>
                <a:lnTo>
                  <a:pt x="1206" y="1181"/>
                </a:lnTo>
                <a:lnTo>
                  <a:pt x="8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3194881" y="2199947"/>
            <a:ext cx="12700" cy="20320"/>
          </a:xfrm>
          <a:custGeom>
            <a:avLst/>
            <a:gdLst/>
            <a:ahLst/>
            <a:cxnLst/>
            <a:rect l="l" t="t" r="r" b="b"/>
            <a:pathLst>
              <a:path w="12700" h="20319">
                <a:moveTo>
                  <a:pt x="6273" y="0"/>
                </a:moveTo>
                <a:lnTo>
                  <a:pt x="4076" y="5054"/>
                </a:lnTo>
                <a:lnTo>
                  <a:pt x="0" y="10172"/>
                </a:lnTo>
                <a:lnTo>
                  <a:pt x="126" y="16764"/>
                </a:lnTo>
                <a:lnTo>
                  <a:pt x="253" y="18389"/>
                </a:lnTo>
                <a:lnTo>
                  <a:pt x="457" y="20078"/>
                </a:lnTo>
                <a:lnTo>
                  <a:pt x="12090" y="20078"/>
                </a:lnTo>
                <a:lnTo>
                  <a:pt x="12293" y="18389"/>
                </a:lnTo>
                <a:lnTo>
                  <a:pt x="12420" y="16764"/>
                </a:lnTo>
                <a:lnTo>
                  <a:pt x="12547" y="10172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3524237" y="2141524"/>
            <a:ext cx="13335" cy="38735"/>
          </a:xfrm>
          <a:custGeom>
            <a:avLst/>
            <a:gdLst/>
            <a:ahLst/>
            <a:cxnLst/>
            <a:rect l="l" t="t" r="r" b="b"/>
            <a:pathLst>
              <a:path w="13335" h="38735">
                <a:moveTo>
                  <a:pt x="12928" y="25971"/>
                </a:moveTo>
                <a:lnTo>
                  <a:pt x="12179" y="15633"/>
                </a:lnTo>
                <a:lnTo>
                  <a:pt x="9372" y="8255"/>
                </a:lnTo>
                <a:lnTo>
                  <a:pt x="7226" y="762"/>
                </a:lnTo>
                <a:lnTo>
                  <a:pt x="6210" y="0"/>
                </a:lnTo>
                <a:lnTo>
                  <a:pt x="0" y="23329"/>
                </a:lnTo>
                <a:lnTo>
                  <a:pt x="3619" y="31635"/>
                </a:lnTo>
                <a:lnTo>
                  <a:pt x="4622" y="33909"/>
                </a:lnTo>
                <a:lnTo>
                  <a:pt x="6616" y="38455"/>
                </a:lnTo>
                <a:lnTo>
                  <a:pt x="7594" y="36220"/>
                </a:lnTo>
                <a:lnTo>
                  <a:pt x="8978" y="33909"/>
                </a:lnTo>
                <a:lnTo>
                  <a:pt x="10172" y="31635"/>
                </a:lnTo>
                <a:lnTo>
                  <a:pt x="11684" y="28778"/>
                </a:lnTo>
                <a:lnTo>
                  <a:pt x="12928" y="259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3305279" y="2173147"/>
            <a:ext cx="6350" cy="3175"/>
          </a:xfrm>
          <a:custGeom>
            <a:avLst/>
            <a:gdLst/>
            <a:ahLst/>
            <a:cxnLst/>
            <a:rect l="l" t="t" r="r" b="b"/>
            <a:pathLst>
              <a:path w="6350" h="3175">
                <a:moveTo>
                  <a:pt x="6057" y="0"/>
                </a:moveTo>
                <a:lnTo>
                  <a:pt x="0" y="0"/>
                </a:lnTo>
                <a:lnTo>
                  <a:pt x="1130" y="1663"/>
                </a:lnTo>
                <a:lnTo>
                  <a:pt x="2159" y="2819"/>
                </a:lnTo>
                <a:lnTo>
                  <a:pt x="2946" y="2819"/>
                </a:lnTo>
                <a:lnTo>
                  <a:pt x="3175" y="2793"/>
                </a:lnTo>
                <a:lnTo>
                  <a:pt x="4368" y="2222"/>
                </a:lnTo>
                <a:lnTo>
                  <a:pt x="5308" y="1269"/>
                </a:lnTo>
                <a:lnTo>
                  <a:pt x="60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4908396" y="2042971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89">
                <a:moveTo>
                  <a:pt x="8094" y="0"/>
                </a:moveTo>
                <a:lnTo>
                  <a:pt x="6443" y="0"/>
                </a:lnTo>
                <a:lnTo>
                  <a:pt x="5427" y="355"/>
                </a:lnTo>
                <a:lnTo>
                  <a:pt x="4830" y="1028"/>
                </a:lnTo>
                <a:lnTo>
                  <a:pt x="1150" y="8492"/>
                </a:lnTo>
                <a:lnTo>
                  <a:pt x="0" y="18108"/>
                </a:lnTo>
                <a:lnTo>
                  <a:pt x="1328" y="27426"/>
                </a:lnTo>
                <a:lnTo>
                  <a:pt x="5084" y="33997"/>
                </a:lnTo>
                <a:lnTo>
                  <a:pt x="7561" y="34061"/>
                </a:lnTo>
                <a:lnTo>
                  <a:pt x="8323" y="34061"/>
                </a:lnTo>
                <a:lnTo>
                  <a:pt x="9021" y="33934"/>
                </a:lnTo>
                <a:lnTo>
                  <a:pt x="9517" y="33388"/>
                </a:lnTo>
                <a:lnTo>
                  <a:pt x="13200" y="25897"/>
                </a:lnTo>
                <a:lnTo>
                  <a:pt x="14358" y="16259"/>
                </a:lnTo>
                <a:lnTo>
                  <a:pt x="13017" y="6977"/>
                </a:lnTo>
                <a:lnTo>
                  <a:pt x="9199" y="558"/>
                </a:lnTo>
                <a:lnTo>
                  <a:pt x="8742" y="177"/>
                </a:lnTo>
                <a:lnTo>
                  <a:pt x="8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1625329" y="2000271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5" h="40005">
                <a:moveTo>
                  <a:pt x="6477" y="0"/>
                </a:moveTo>
                <a:lnTo>
                  <a:pt x="2808" y="12333"/>
                </a:lnTo>
                <a:lnTo>
                  <a:pt x="1238" y="18543"/>
                </a:lnTo>
                <a:lnTo>
                  <a:pt x="330" y="24866"/>
                </a:lnTo>
                <a:lnTo>
                  <a:pt x="0" y="29489"/>
                </a:lnTo>
                <a:lnTo>
                  <a:pt x="4279" y="34886"/>
                </a:lnTo>
                <a:lnTo>
                  <a:pt x="6477" y="39941"/>
                </a:lnTo>
                <a:lnTo>
                  <a:pt x="14122" y="22428"/>
                </a:lnTo>
                <a:lnTo>
                  <a:pt x="64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4617796" y="1840527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5">
                <a:moveTo>
                  <a:pt x="7645" y="0"/>
                </a:moveTo>
                <a:lnTo>
                  <a:pt x="0" y="22440"/>
                </a:lnTo>
                <a:lnTo>
                  <a:pt x="7645" y="39941"/>
                </a:lnTo>
                <a:lnTo>
                  <a:pt x="9842" y="34899"/>
                </a:lnTo>
                <a:lnTo>
                  <a:pt x="14122" y="29502"/>
                </a:lnTo>
                <a:lnTo>
                  <a:pt x="13779" y="24879"/>
                </a:lnTo>
                <a:lnTo>
                  <a:pt x="12872" y="18554"/>
                </a:lnTo>
                <a:lnTo>
                  <a:pt x="11307" y="12339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1796957" y="1829269"/>
            <a:ext cx="12700" cy="31750"/>
          </a:xfrm>
          <a:custGeom>
            <a:avLst/>
            <a:gdLst/>
            <a:ahLst/>
            <a:cxnLst/>
            <a:rect l="l" t="t" r="r" b="b"/>
            <a:pathLst>
              <a:path w="12700" h="31750">
                <a:moveTo>
                  <a:pt x="10807" y="0"/>
                </a:moveTo>
                <a:lnTo>
                  <a:pt x="1765" y="0"/>
                </a:lnTo>
                <a:lnTo>
                  <a:pt x="723" y="2209"/>
                </a:lnTo>
                <a:lnTo>
                  <a:pt x="0" y="4356"/>
                </a:lnTo>
                <a:lnTo>
                  <a:pt x="152" y="6375"/>
                </a:lnTo>
                <a:lnTo>
                  <a:pt x="1059" y="12693"/>
                </a:lnTo>
                <a:lnTo>
                  <a:pt x="2624" y="18902"/>
                </a:lnTo>
                <a:lnTo>
                  <a:pt x="4486" y="25061"/>
                </a:lnTo>
                <a:lnTo>
                  <a:pt x="6286" y="31229"/>
                </a:lnTo>
                <a:lnTo>
                  <a:pt x="8086" y="25061"/>
                </a:lnTo>
                <a:lnTo>
                  <a:pt x="9950" y="18902"/>
                </a:lnTo>
                <a:lnTo>
                  <a:pt x="11519" y="12693"/>
                </a:lnTo>
                <a:lnTo>
                  <a:pt x="12433" y="6375"/>
                </a:lnTo>
                <a:lnTo>
                  <a:pt x="12573" y="4356"/>
                </a:lnTo>
                <a:lnTo>
                  <a:pt x="11849" y="2209"/>
                </a:lnTo>
                <a:lnTo>
                  <a:pt x="108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4103471" y="1740705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5">
                <a:moveTo>
                  <a:pt x="7645" y="0"/>
                </a:moveTo>
                <a:lnTo>
                  <a:pt x="0" y="17500"/>
                </a:lnTo>
                <a:lnTo>
                  <a:pt x="7645" y="39928"/>
                </a:lnTo>
                <a:lnTo>
                  <a:pt x="11307" y="27597"/>
                </a:lnTo>
                <a:lnTo>
                  <a:pt x="12872" y="21390"/>
                </a:lnTo>
                <a:lnTo>
                  <a:pt x="13779" y="15074"/>
                </a:lnTo>
                <a:lnTo>
                  <a:pt x="14122" y="10439"/>
                </a:lnTo>
                <a:lnTo>
                  <a:pt x="9842" y="5041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3564142" y="1660827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4">
                <a:moveTo>
                  <a:pt x="6273" y="0"/>
                </a:moveTo>
                <a:lnTo>
                  <a:pt x="4076" y="5054"/>
                </a:lnTo>
                <a:lnTo>
                  <a:pt x="0" y="10185"/>
                </a:lnTo>
                <a:lnTo>
                  <a:pt x="88" y="15125"/>
                </a:lnTo>
                <a:lnTo>
                  <a:pt x="665" y="21662"/>
                </a:lnTo>
                <a:lnTo>
                  <a:pt x="2019" y="28935"/>
                </a:lnTo>
                <a:lnTo>
                  <a:pt x="3953" y="37730"/>
                </a:lnTo>
                <a:lnTo>
                  <a:pt x="6273" y="48831"/>
                </a:lnTo>
                <a:lnTo>
                  <a:pt x="8599" y="37698"/>
                </a:lnTo>
                <a:lnTo>
                  <a:pt x="10531" y="28897"/>
                </a:lnTo>
                <a:lnTo>
                  <a:pt x="11878" y="21637"/>
                </a:lnTo>
                <a:lnTo>
                  <a:pt x="12446" y="15125"/>
                </a:lnTo>
                <a:lnTo>
                  <a:pt x="12534" y="10172"/>
                </a:lnTo>
                <a:lnTo>
                  <a:pt x="8470" y="5054"/>
                </a:lnTo>
                <a:lnTo>
                  <a:pt x="62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4698206" y="1599708"/>
            <a:ext cx="14604" cy="40005"/>
          </a:xfrm>
          <a:custGeom>
            <a:avLst/>
            <a:gdLst/>
            <a:ahLst/>
            <a:cxnLst/>
            <a:rect l="l" t="t" r="r" b="b"/>
            <a:pathLst>
              <a:path w="14604" h="40005">
                <a:moveTo>
                  <a:pt x="13614" y="0"/>
                </a:moveTo>
                <a:lnTo>
                  <a:pt x="9728" y="0"/>
                </a:lnTo>
                <a:lnTo>
                  <a:pt x="8432" y="457"/>
                </a:lnTo>
                <a:lnTo>
                  <a:pt x="0" y="27722"/>
                </a:lnTo>
                <a:lnTo>
                  <a:pt x="1747" y="35433"/>
                </a:lnTo>
                <a:lnTo>
                  <a:pt x="5232" y="39446"/>
                </a:lnTo>
                <a:lnTo>
                  <a:pt x="6680" y="38392"/>
                </a:lnTo>
                <a:lnTo>
                  <a:pt x="9143" y="37744"/>
                </a:lnTo>
                <a:lnTo>
                  <a:pt x="10380" y="29831"/>
                </a:lnTo>
                <a:lnTo>
                  <a:pt x="12039" y="16928"/>
                </a:lnTo>
                <a:lnTo>
                  <a:pt x="13042" y="10553"/>
                </a:lnTo>
                <a:lnTo>
                  <a:pt x="14287" y="3581"/>
                </a:lnTo>
                <a:lnTo>
                  <a:pt x="136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4656888" y="1462862"/>
            <a:ext cx="15240" cy="40005"/>
          </a:xfrm>
          <a:custGeom>
            <a:avLst/>
            <a:gdLst/>
            <a:ahLst/>
            <a:cxnLst/>
            <a:rect l="l" t="t" r="r" b="b"/>
            <a:pathLst>
              <a:path w="15239" h="40005">
                <a:moveTo>
                  <a:pt x="9245" y="0"/>
                </a:moveTo>
                <a:lnTo>
                  <a:pt x="6667" y="3441"/>
                </a:lnTo>
                <a:lnTo>
                  <a:pt x="2844" y="6223"/>
                </a:lnTo>
                <a:lnTo>
                  <a:pt x="546" y="16014"/>
                </a:lnTo>
                <a:lnTo>
                  <a:pt x="1523" y="22745"/>
                </a:lnTo>
                <a:lnTo>
                  <a:pt x="1523" y="28943"/>
                </a:lnTo>
                <a:lnTo>
                  <a:pt x="0" y="35814"/>
                </a:lnTo>
                <a:lnTo>
                  <a:pt x="761" y="39433"/>
                </a:lnTo>
                <a:lnTo>
                  <a:pt x="3708" y="39433"/>
                </a:lnTo>
                <a:lnTo>
                  <a:pt x="4749" y="39433"/>
                </a:lnTo>
                <a:lnTo>
                  <a:pt x="6045" y="38989"/>
                </a:lnTo>
                <a:lnTo>
                  <a:pt x="9372" y="37058"/>
                </a:lnTo>
                <a:lnTo>
                  <a:pt x="11353" y="34582"/>
                </a:lnTo>
                <a:lnTo>
                  <a:pt x="14884" y="20612"/>
                </a:lnTo>
                <a:lnTo>
                  <a:pt x="13944" y="9893"/>
                </a:lnTo>
                <a:lnTo>
                  <a:pt x="11074" y="5054"/>
                </a:lnTo>
                <a:lnTo>
                  <a:pt x="92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3734681" y="1224650"/>
            <a:ext cx="14604" cy="34290"/>
          </a:xfrm>
          <a:custGeom>
            <a:avLst/>
            <a:gdLst/>
            <a:ahLst/>
            <a:cxnLst/>
            <a:rect l="l" t="t" r="r" b="b"/>
            <a:pathLst>
              <a:path w="14604" h="34290">
                <a:moveTo>
                  <a:pt x="8318" y="0"/>
                </a:moveTo>
                <a:lnTo>
                  <a:pt x="5080" y="63"/>
                </a:lnTo>
                <a:lnTo>
                  <a:pt x="1325" y="6640"/>
                </a:lnTo>
                <a:lnTo>
                  <a:pt x="0" y="15959"/>
                </a:lnTo>
                <a:lnTo>
                  <a:pt x="1150" y="25575"/>
                </a:lnTo>
                <a:lnTo>
                  <a:pt x="4826" y="33045"/>
                </a:lnTo>
                <a:lnTo>
                  <a:pt x="5422" y="33718"/>
                </a:lnTo>
                <a:lnTo>
                  <a:pt x="6438" y="34074"/>
                </a:lnTo>
                <a:lnTo>
                  <a:pt x="7404" y="34074"/>
                </a:lnTo>
                <a:lnTo>
                  <a:pt x="8089" y="34074"/>
                </a:lnTo>
                <a:lnTo>
                  <a:pt x="8750" y="33896"/>
                </a:lnTo>
                <a:lnTo>
                  <a:pt x="9207" y="33515"/>
                </a:lnTo>
                <a:lnTo>
                  <a:pt x="13019" y="27090"/>
                </a:lnTo>
                <a:lnTo>
                  <a:pt x="14360" y="17810"/>
                </a:lnTo>
                <a:lnTo>
                  <a:pt x="13200" y="8174"/>
                </a:lnTo>
                <a:lnTo>
                  <a:pt x="9512" y="685"/>
                </a:lnTo>
                <a:lnTo>
                  <a:pt x="9029" y="126"/>
                </a:lnTo>
                <a:lnTo>
                  <a:pt x="8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3868534" y="1061821"/>
            <a:ext cx="51435" cy="52705"/>
          </a:xfrm>
          <a:custGeom>
            <a:avLst/>
            <a:gdLst/>
            <a:ahLst/>
            <a:cxnLst/>
            <a:rect l="l" t="t" r="r" b="b"/>
            <a:pathLst>
              <a:path w="51435" h="52705">
                <a:moveTo>
                  <a:pt x="12090" y="19812"/>
                </a:moveTo>
                <a:lnTo>
                  <a:pt x="10718" y="9740"/>
                </a:lnTo>
                <a:lnTo>
                  <a:pt x="7391" y="5041"/>
                </a:lnTo>
                <a:lnTo>
                  <a:pt x="5194" y="0"/>
                </a:lnTo>
                <a:lnTo>
                  <a:pt x="0" y="11887"/>
                </a:lnTo>
                <a:lnTo>
                  <a:pt x="3251" y="18008"/>
                </a:lnTo>
                <a:lnTo>
                  <a:pt x="6654" y="24028"/>
                </a:lnTo>
                <a:lnTo>
                  <a:pt x="10185" y="29933"/>
                </a:lnTo>
                <a:lnTo>
                  <a:pt x="11201" y="25031"/>
                </a:lnTo>
                <a:lnTo>
                  <a:pt x="12090" y="19812"/>
                </a:lnTo>
                <a:close/>
              </a:path>
              <a:path w="51435" h="52705">
                <a:moveTo>
                  <a:pt x="51015" y="30137"/>
                </a:moveTo>
                <a:lnTo>
                  <a:pt x="46951" y="25006"/>
                </a:lnTo>
                <a:lnTo>
                  <a:pt x="44767" y="19951"/>
                </a:lnTo>
                <a:lnTo>
                  <a:pt x="42570" y="25006"/>
                </a:lnTo>
                <a:lnTo>
                  <a:pt x="38481" y="30137"/>
                </a:lnTo>
                <a:lnTo>
                  <a:pt x="38684" y="40347"/>
                </a:lnTo>
                <a:lnTo>
                  <a:pt x="39751" y="45554"/>
                </a:lnTo>
                <a:lnTo>
                  <a:pt x="41325" y="52666"/>
                </a:lnTo>
                <a:lnTo>
                  <a:pt x="48196" y="52603"/>
                </a:lnTo>
                <a:lnTo>
                  <a:pt x="49771" y="45504"/>
                </a:lnTo>
                <a:lnTo>
                  <a:pt x="50838" y="40322"/>
                </a:lnTo>
                <a:lnTo>
                  <a:pt x="51015" y="301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3919650" y="761859"/>
            <a:ext cx="13970" cy="38735"/>
          </a:xfrm>
          <a:custGeom>
            <a:avLst/>
            <a:gdLst/>
            <a:ahLst/>
            <a:cxnLst/>
            <a:rect l="l" t="t" r="r" b="b"/>
            <a:pathLst>
              <a:path w="13970" h="38734">
                <a:moveTo>
                  <a:pt x="4989" y="0"/>
                </a:moveTo>
                <a:lnTo>
                  <a:pt x="2995" y="0"/>
                </a:lnTo>
                <a:lnTo>
                  <a:pt x="1535" y="444"/>
                </a:lnTo>
                <a:lnTo>
                  <a:pt x="252" y="444"/>
                </a:lnTo>
                <a:lnTo>
                  <a:pt x="0" y="14455"/>
                </a:lnTo>
                <a:lnTo>
                  <a:pt x="64" y="21404"/>
                </a:lnTo>
                <a:lnTo>
                  <a:pt x="595" y="28219"/>
                </a:lnTo>
                <a:lnTo>
                  <a:pt x="1090" y="32270"/>
                </a:lnTo>
                <a:lnTo>
                  <a:pt x="5268" y="35483"/>
                </a:lnTo>
                <a:lnTo>
                  <a:pt x="8164" y="38341"/>
                </a:lnTo>
                <a:lnTo>
                  <a:pt x="8710" y="38341"/>
                </a:lnTo>
                <a:lnTo>
                  <a:pt x="11657" y="34544"/>
                </a:lnTo>
                <a:lnTo>
                  <a:pt x="12165" y="32029"/>
                </a:lnTo>
                <a:lnTo>
                  <a:pt x="13467" y="23035"/>
                </a:lnTo>
                <a:lnTo>
                  <a:pt x="13252" y="14581"/>
                </a:lnTo>
                <a:lnTo>
                  <a:pt x="10991" y="6995"/>
                </a:lnTo>
                <a:lnTo>
                  <a:pt x="6157" y="609"/>
                </a:lnTo>
                <a:lnTo>
                  <a:pt x="5637" y="152"/>
                </a:lnTo>
                <a:lnTo>
                  <a:pt x="49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5105740" y="5195039"/>
            <a:ext cx="15240" cy="40005"/>
          </a:xfrm>
          <a:custGeom>
            <a:avLst/>
            <a:gdLst/>
            <a:ahLst/>
            <a:cxnLst/>
            <a:rect l="l" t="t" r="r" b="b"/>
            <a:pathLst>
              <a:path w="15239" h="40004">
                <a:moveTo>
                  <a:pt x="7645" y="0"/>
                </a:moveTo>
                <a:lnTo>
                  <a:pt x="0" y="17513"/>
                </a:lnTo>
                <a:lnTo>
                  <a:pt x="7645" y="39941"/>
                </a:lnTo>
                <a:lnTo>
                  <a:pt x="9143" y="37668"/>
                </a:lnTo>
                <a:lnTo>
                  <a:pt x="11417" y="35775"/>
                </a:lnTo>
                <a:lnTo>
                  <a:pt x="14681" y="20802"/>
                </a:lnTo>
                <a:lnTo>
                  <a:pt x="13182" y="9753"/>
                </a:lnTo>
                <a:lnTo>
                  <a:pt x="9842" y="5067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4578223" y="4938267"/>
            <a:ext cx="15240" cy="97155"/>
          </a:xfrm>
          <a:custGeom>
            <a:avLst/>
            <a:gdLst/>
            <a:ahLst/>
            <a:cxnLst/>
            <a:rect l="l" t="t" r="r" b="b"/>
            <a:pathLst>
              <a:path w="15239" h="97154">
                <a:moveTo>
                  <a:pt x="14122" y="86601"/>
                </a:moveTo>
                <a:lnTo>
                  <a:pt x="13779" y="81978"/>
                </a:lnTo>
                <a:lnTo>
                  <a:pt x="12877" y="75653"/>
                </a:lnTo>
                <a:lnTo>
                  <a:pt x="11315" y="69443"/>
                </a:lnTo>
                <a:lnTo>
                  <a:pt x="7645" y="57099"/>
                </a:lnTo>
                <a:lnTo>
                  <a:pt x="0" y="79540"/>
                </a:lnTo>
                <a:lnTo>
                  <a:pt x="7645" y="97040"/>
                </a:lnTo>
                <a:lnTo>
                  <a:pt x="9842" y="91998"/>
                </a:lnTo>
                <a:lnTo>
                  <a:pt x="14122" y="86601"/>
                </a:lnTo>
                <a:close/>
              </a:path>
              <a:path w="15239" h="97154">
                <a:moveTo>
                  <a:pt x="14922" y="18529"/>
                </a:moveTo>
                <a:lnTo>
                  <a:pt x="13716" y="8661"/>
                </a:lnTo>
                <a:lnTo>
                  <a:pt x="9994" y="1003"/>
                </a:lnTo>
                <a:lnTo>
                  <a:pt x="9398" y="342"/>
                </a:lnTo>
                <a:lnTo>
                  <a:pt x="8153" y="0"/>
                </a:lnTo>
                <a:lnTo>
                  <a:pt x="6438" y="0"/>
                </a:lnTo>
                <a:lnTo>
                  <a:pt x="5842" y="177"/>
                </a:lnTo>
                <a:lnTo>
                  <a:pt x="3873" y="5727"/>
                </a:lnTo>
                <a:lnTo>
                  <a:pt x="2540" y="11341"/>
                </a:lnTo>
                <a:lnTo>
                  <a:pt x="165" y="20015"/>
                </a:lnTo>
                <a:lnTo>
                  <a:pt x="2832" y="23914"/>
                </a:lnTo>
                <a:lnTo>
                  <a:pt x="6972" y="33134"/>
                </a:lnTo>
                <a:lnTo>
                  <a:pt x="9220" y="33134"/>
                </a:lnTo>
                <a:lnTo>
                  <a:pt x="9550" y="33058"/>
                </a:lnTo>
                <a:lnTo>
                  <a:pt x="13550" y="27647"/>
                </a:lnTo>
                <a:lnTo>
                  <a:pt x="14922" y="1852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2587965" y="4897244"/>
            <a:ext cx="13335" cy="40005"/>
          </a:xfrm>
          <a:custGeom>
            <a:avLst/>
            <a:gdLst/>
            <a:ahLst/>
            <a:cxnLst/>
            <a:rect l="l" t="t" r="r" b="b"/>
            <a:pathLst>
              <a:path w="13335" h="40004">
                <a:moveTo>
                  <a:pt x="7670" y="0"/>
                </a:moveTo>
                <a:lnTo>
                  <a:pt x="5105" y="3441"/>
                </a:lnTo>
                <a:lnTo>
                  <a:pt x="1282" y="6223"/>
                </a:lnTo>
                <a:lnTo>
                  <a:pt x="0" y="11887"/>
                </a:lnTo>
                <a:lnTo>
                  <a:pt x="0" y="38341"/>
                </a:lnTo>
                <a:lnTo>
                  <a:pt x="495" y="39065"/>
                </a:lnTo>
                <a:lnTo>
                  <a:pt x="1206" y="39433"/>
                </a:lnTo>
                <a:lnTo>
                  <a:pt x="2146" y="39433"/>
                </a:lnTo>
                <a:lnTo>
                  <a:pt x="3175" y="39433"/>
                </a:lnTo>
                <a:lnTo>
                  <a:pt x="4483" y="38989"/>
                </a:lnTo>
                <a:lnTo>
                  <a:pt x="7797" y="37058"/>
                </a:lnTo>
                <a:lnTo>
                  <a:pt x="9804" y="34582"/>
                </a:lnTo>
                <a:lnTo>
                  <a:pt x="13322" y="20612"/>
                </a:lnTo>
                <a:lnTo>
                  <a:pt x="12369" y="9893"/>
                </a:lnTo>
                <a:lnTo>
                  <a:pt x="9499" y="5054"/>
                </a:lnTo>
                <a:lnTo>
                  <a:pt x="76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4604759" y="4878368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8000" y="0"/>
                </a:moveTo>
                <a:lnTo>
                  <a:pt x="6286" y="0"/>
                </a:lnTo>
                <a:lnTo>
                  <a:pt x="5689" y="165"/>
                </a:lnTo>
                <a:lnTo>
                  <a:pt x="3721" y="5715"/>
                </a:lnTo>
                <a:lnTo>
                  <a:pt x="2387" y="11341"/>
                </a:lnTo>
                <a:lnTo>
                  <a:pt x="0" y="20015"/>
                </a:lnTo>
                <a:lnTo>
                  <a:pt x="2679" y="23901"/>
                </a:lnTo>
                <a:lnTo>
                  <a:pt x="6819" y="33121"/>
                </a:lnTo>
                <a:lnTo>
                  <a:pt x="9067" y="33121"/>
                </a:lnTo>
                <a:lnTo>
                  <a:pt x="9397" y="33045"/>
                </a:lnTo>
                <a:lnTo>
                  <a:pt x="13398" y="27647"/>
                </a:lnTo>
                <a:lnTo>
                  <a:pt x="14768" y="18532"/>
                </a:lnTo>
                <a:lnTo>
                  <a:pt x="13564" y="8660"/>
                </a:lnTo>
                <a:lnTo>
                  <a:pt x="9842" y="990"/>
                </a:lnTo>
                <a:lnTo>
                  <a:pt x="9245" y="330"/>
                </a:lnTo>
                <a:lnTo>
                  <a:pt x="8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3800308" y="4838938"/>
            <a:ext cx="15240" cy="33020"/>
          </a:xfrm>
          <a:custGeom>
            <a:avLst/>
            <a:gdLst/>
            <a:ahLst/>
            <a:cxnLst/>
            <a:rect l="l" t="t" r="r" b="b"/>
            <a:pathLst>
              <a:path w="15239" h="33020">
                <a:moveTo>
                  <a:pt x="5562" y="0"/>
                </a:moveTo>
                <a:lnTo>
                  <a:pt x="3721" y="5206"/>
                </a:lnTo>
                <a:lnTo>
                  <a:pt x="2374" y="10833"/>
                </a:lnTo>
                <a:lnTo>
                  <a:pt x="0" y="19507"/>
                </a:lnTo>
                <a:lnTo>
                  <a:pt x="2667" y="23393"/>
                </a:lnTo>
                <a:lnTo>
                  <a:pt x="6819" y="32613"/>
                </a:lnTo>
                <a:lnTo>
                  <a:pt x="9055" y="32613"/>
                </a:lnTo>
                <a:lnTo>
                  <a:pt x="9385" y="32537"/>
                </a:lnTo>
                <a:lnTo>
                  <a:pt x="13390" y="27139"/>
                </a:lnTo>
                <a:lnTo>
                  <a:pt x="14760" y="18024"/>
                </a:lnTo>
                <a:lnTo>
                  <a:pt x="13553" y="8152"/>
                </a:lnTo>
                <a:lnTo>
                  <a:pt x="9829" y="482"/>
                </a:lnTo>
                <a:lnTo>
                  <a:pt x="55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4776380" y="4797411"/>
            <a:ext cx="19050" cy="38100"/>
          </a:xfrm>
          <a:custGeom>
            <a:avLst/>
            <a:gdLst/>
            <a:ahLst/>
            <a:cxnLst/>
            <a:rect l="l" t="t" r="r" b="b"/>
            <a:pathLst>
              <a:path w="19050" h="38100">
                <a:moveTo>
                  <a:pt x="6184" y="0"/>
                </a:moveTo>
                <a:lnTo>
                  <a:pt x="698" y="15151"/>
                </a:lnTo>
                <a:lnTo>
                  <a:pt x="711" y="18249"/>
                </a:lnTo>
                <a:lnTo>
                  <a:pt x="0" y="21970"/>
                </a:lnTo>
                <a:lnTo>
                  <a:pt x="2730" y="29336"/>
                </a:lnTo>
                <a:lnTo>
                  <a:pt x="5067" y="36982"/>
                </a:lnTo>
                <a:lnTo>
                  <a:pt x="8877" y="37896"/>
                </a:lnTo>
                <a:lnTo>
                  <a:pt x="9778" y="38011"/>
                </a:lnTo>
                <a:lnTo>
                  <a:pt x="10566" y="38011"/>
                </a:lnTo>
                <a:lnTo>
                  <a:pt x="18935" y="38011"/>
                </a:lnTo>
                <a:lnTo>
                  <a:pt x="13436" y="24777"/>
                </a:lnTo>
                <a:lnTo>
                  <a:pt x="13195" y="12992"/>
                </a:lnTo>
                <a:lnTo>
                  <a:pt x="8762" y="6540"/>
                </a:lnTo>
                <a:lnTo>
                  <a:pt x="6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5001620" y="4775734"/>
            <a:ext cx="12700" cy="48895"/>
          </a:xfrm>
          <a:custGeom>
            <a:avLst/>
            <a:gdLst/>
            <a:ahLst/>
            <a:cxnLst/>
            <a:rect l="l" t="t" r="r" b="b"/>
            <a:pathLst>
              <a:path w="12700" h="48895">
                <a:moveTo>
                  <a:pt x="6261" y="0"/>
                </a:moveTo>
                <a:lnTo>
                  <a:pt x="4063" y="5054"/>
                </a:lnTo>
                <a:lnTo>
                  <a:pt x="0" y="10185"/>
                </a:lnTo>
                <a:lnTo>
                  <a:pt x="88" y="15125"/>
                </a:lnTo>
                <a:lnTo>
                  <a:pt x="658" y="21662"/>
                </a:lnTo>
                <a:lnTo>
                  <a:pt x="2008" y="28935"/>
                </a:lnTo>
                <a:lnTo>
                  <a:pt x="3941" y="37730"/>
                </a:lnTo>
                <a:lnTo>
                  <a:pt x="6261" y="48831"/>
                </a:lnTo>
                <a:lnTo>
                  <a:pt x="8593" y="37698"/>
                </a:lnTo>
                <a:lnTo>
                  <a:pt x="10529" y="28897"/>
                </a:lnTo>
                <a:lnTo>
                  <a:pt x="11877" y="21637"/>
                </a:lnTo>
                <a:lnTo>
                  <a:pt x="12445" y="15125"/>
                </a:lnTo>
                <a:lnTo>
                  <a:pt x="12534" y="10172"/>
                </a:lnTo>
                <a:lnTo>
                  <a:pt x="8470" y="5054"/>
                </a:lnTo>
                <a:lnTo>
                  <a:pt x="62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4143185" y="4779747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9296" y="25"/>
                </a:moveTo>
                <a:lnTo>
                  <a:pt x="6819" y="0"/>
                </a:lnTo>
                <a:lnTo>
                  <a:pt x="2666" y="9220"/>
                </a:lnTo>
                <a:lnTo>
                  <a:pt x="0" y="13119"/>
                </a:lnTo>
                <a:lnTo>
                  <a:pt x="2387" y="21793"/>
                </a:lnTo>
                <a:lnTo>
                  <a:pt x="3733" y="27406"/>
                </a:lnTo>
                <a:lnTo>
                  <a:pt x="5689" y="32956"/>
                </a:lnTo>
                <a:lnTo>
                  <a:pt x="6286" y="33134"/>
                </a:lnTo>
                <a:lnTo>
                  <a:pt x="6997" y="33134"/>
                </a:lnTo>
                <a:lnTo>
                  <a:pt x="8000" y="33134"/>
                </a:lnTo>
                <a:lnTo>
                  <a:pt x="9245" y="32804"/>
                </a:lnTo>
                <a:lnTo>
                  <a:pt x="9842" y="32130"/>
                </a:lnTo>
                <a:lnTo>
                  <a:pt x="13559" y="24468"/>
                </a:lnTo>
                <a:lnTo>
                  <a:pt x="14763" y="14598"/>
                </a:lnTo>
                <a:lnTo>
                  <a:pt x="13396" y="5481"/>
                </a:lnTo>
                <a:lnTo>
                  <a:pt x="9397" y="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3707983" y="4778521"/>
            <a:ext cx="15240" cy="33655"/>
          </a:xfrm>
          <a:custGeom>
            <a:avLst/>
            <a:gdLst/>
            <a:ahLst/>
            <a:cxnLst/>
            <a:rect l="l" t="t" r="r" b="b"/>
            <a:pathLst>
              <a:path w="15239" h="33654">
                <a:moveTo>
                  <a:pt x="8000" y="0"/>
                </a:moveTo>
                <a:lnTo>
                  <a:pt x="6286" y="0"/>
                </a:lnTo>
                <a:lnTo>
                  <a:pt x="5689" y="177"/>
                </a:lnTo>
                <a:lnTo>
                  <a:pt x="3733" y="5727"/>
                </a:lnTo>
                <a:lnTo>
                  <a:pt x="2387" y="11341"/>
                </a:lnTo>
                <a:lnTo>
                  <a:pt x="0" y="20015"/>
                </a:lnTo>
                <a:lnTo>
                  <a:pt x="2666" y="23914"/>
                </a:lnTo>
                <a:lnTo>
                  <a:pt x="6832" y="33134"/>
                </a:lnTo>
                <a:lnTo>
                  <a:pt x="9067" y="33134"/>
                </a:lnTo>
                <a:lnTo>
                  <a:pt x="9397" y="33058"/>
                </a:lnTo>
                <a:lnTo>
                  <a:pt x="13396" y="27654"/>
                </a:lnTo>
                <a:lnTo>
                  <a:pt x="14763" y="18540"/>
                </a:lnTo>
                <a:lnTo>
                  <a:pt x="13559" y="8671"/>
                </a:lnTo>
                <a:lnTo>
                  <a:pt x="9842" y="1003"/>
                </a:lnTo>
                <a:lnTo>
                  <a:pt x="9245" y="342"/>
                </a:lnTo>
                <a:lnTo>
                  <a:pt x="8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4670812" y="5234976"/>
            <a:ext cx="13335" cy="17780"/>
          </a:xfrm>
          <a:custGeom>
            <a:avLst/>
            <a:gdLst/>
            <a:ahLst/>
            <a:cxnLst/>
            <a:rect l="l" t="t" r="r" b="b"/>
            <a:pathLst>
              <a:path w="13335" h="17779">
                <a:moveTo>
                  <a:pt x="6667" y="0"/>
                </a:moveTo>
                <a:lnTo>
                  <a:pt x="787" y="0"/>
                </a:lnTo>
                <a:lnTo>
                  <a:pt x="787" y="2984"/>
                </a:lnTo>
                <a:lnTo>
                  <a:pt x="0" y="6769"/>
                </a:lnTo>
                <a:lnTo>
                  <a:pt x="2857" y="12877"/>
                </a:lnTo>
                <a:lnTo>
                  <a:pt x="5054" y="17652"/>
                </a:lnTo>
                <a:lnTo>
                  <a:pt x="7569" y="17652"/>
                </a:lnTo>
                <a:lnTo>
                  <a:pt x="9055" y="17652"/>
                </a:lnTo>
                <a:lnTo>
                  <a:pt x="10668" y="15976"/>
                </a:lnTo>
                <a:lnTo>
                  <a:pt x="13004" y="9905"/>
                </a:lnTo>
                <a:lnTo>
                  <a:pt x="8699" y="3949"/>
                </a:lnTo>
                <a:lnTo>
                  <a:pt x="66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4159494" y="523498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29" y="17741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3220932" y="523870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78" y="0"/>
                </a:lnTo>
                <a:lnTo>
                  <a:pt x="5753" y="1054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60"/>
                </a:lnTo>
                <a:lnTo>
                  <a:pt x="7467" y="11061"/>
                </a:lnTo>
                <a:lnTo>
                  <a:pt x="10325" y="8648"/>
                </a:lnTo>
                <a:lnTo>
                  <a:pt x="13195" y="6261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4289149" y="521790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86"/>
                </a:lnTo>
                <a:lnTo>
                  <a:pt x="1409" y="9220"/>
                </a:lnTo>
                <a:lnTo>
                  <a:pt x="3111" y="13360"/>
                </a:lnTo>
                <a:lnTo>
                  <a:pt x="4203" y="13360"/>
                </a:lnTo>
                <a:lnTo>
                  <a:pt x="7442" y="12280"/>
                </a:lnTo>
                <a:lnTo>
                  <a:pt x="10261" y="9309"/>
                </a:lnTo>
                <a:lnTo>
                  <a:pt x="13182" y="7086"/>
                </a:lnTo>
                <a:lnTo>
                  <a:pt x="10261" y="264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5174646" y="519504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02" y="11252"/>
                </a:lnTo>
                <a:lnTo>
                  <a:pt x="9042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2735210" y="519504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09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36"/>
                </a:lnTo>
                <a:lnTo>
                  <a:pt x="7797" y="8699"/>
                </a:lnTo>
                <a:lnTo>
                  <a:pt x="5841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5266955" y="517507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4291049" y="517507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3367900" y="517507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3049496" y="517879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2857" y="8674"/>
                </a:lnTo>
                <a:lnTo>
                  <a:pt x="8496" y="13373"/>
                </a:lnTo>
                <a:lnTo>
                  <a:pt x="13195" y="6261"/>
                </a:lnTo>
                <a:lnTo>
                  <a:pt x="10248" y="4051"/>
                </a:lnTo>
                <a:lnTo>
                  <a:pt x="7442" y="1079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2600426" y="5154687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898" y="0"/>
                </a:moveTo>
                <a:lnTo>
                  <a:pt x="1943" y="0"/>
                </a:lnTo>
                <a:lnTo>
                  <a:pt x="1282" y="177"/>
                </a:lnTo>
                <a:lnTo>
                  <a:pt x="215" y="1778"/>
                </a:lnTo>
                <a:lnTo>
                  <a:pt x="0" y="4470"/>
                </a:lnTo>
                <a:lnTo>
                  <a:pt x="241" y="6692"/>
                </a:lnTo>
                <a:lnTo>
                  <a:pt x="6984" y="18072"/>
                </a:lnTo>
                <a:lnTo>
                  <a:pt x="7467" y="18072"/>
                </a:lnTo>
                <a:lnTo>
                  <a:pt x="8953" y="18072"/>
                </a:lnTo>
                <a:lnTo>
                  <a:pt x="10566" y="16395"/>
                </a:lnTo>
                <a:lnTo>
                  <a:pt x="12903" y="10325"/>
                </a:lnTo>
                <a:lnTo>
                  <a:pt x="8597" y="4368"/>
                </a:lnTo>
                <a:lnTo>
                  <a:pt x="6565" y="419"/>
                </a:lnTo>
                <a:lnTo>
                  <a:pt x="5372" y="419"/>
                </a:lnTo>
                <a:lnTo>
                  <a:pt x="38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3062684" y="513802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29" y="12293"/>
                </a:lnTo>
                <a:lnTo>
                  <a:pt x="10261" y="9334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2592158" y="5137318"/>
            <a:ext cx="10160" cy="19050"/>
          </a:xfrm>
          <a:custGeom>
            <a:avLst/>
            <a:gdLst/>
            <a:ahLst/>
            <a:cxnLst/>
            <a:rect l="l" t="t" r="r" b="b"/>
            <a:pathLst>
              <a:path w="10160" h="19050">
                <a:moveTo>
                  <a:pt x="990" y="12"/>
                </a:moveTo>
                <a:lnTo>
                  <a:pt x="736" y="0"/>
                </a:lnTo>
                <a:lnTo>
                  <a:pt x="406" y="393"/>
                </a:lnTo>
                <a:lnTo>
                  <a:pt x="0" y="990"/>
                </a:lnTo>
                <a:lnTo>
                  <a:pt x="1587" y="7010"/>
                </a:lnTo>
                <a:lnTo>
                  <a:pt x="3619" y="12877"/>
                </a:lnTo>
                <a:lnTo>
                  <a:pt x="6045" y="18605"/>
                </a:lnTo>
                <a:lnTo>
                  <a:pt x="7150" y="18592"/>
                </a:lnTo>
                <a:lnTo>
                  <a:pt x="8242" y="18211"/>
                </a:lnTo>
                <a:lnTo>
                  <a:pt x="9715" y="15989"/>
                </a:lnTo>
                <a:lnTo>
                  <a:pt x="9740" y="10858"/>
                </a:lnTo>
                <a:lnTo>
                  <a:pt x="6718" y="5346"/>
                </a:lnTo>
                <a:lnTo>
                  <a:pt x="3873" y="2374"/>
                </a:lnTo>
                <a:lnTo>
                  <a:pt x="99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4225120" y="511517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02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2601111" y="507895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40" y="1079"/>
                </a:lnTo>
                <a:lnTo>
                  <a:pt x="2933" y="4038"/>
                </a:lnTo>
                <a:lnTo>
                  <a:pt x="0" y="6273"/>
                </a:lnTo>
                <a:lnTo>
                  <a:pt x="1409" y="8407"/>
                </a:lnTo>
                <a:lnTo>
                  <a:pt x="3111" y="12534"/>
                </a:lnTo>
                <a:lnTo>
                  <a:pt x="4203" y="12534"/>
                </a:lnTo>
                <a:lnTo>
                  <a:pt x="7442" y="11468"/>
                </a:lnTo>
                <a:lnTo>
                  <a:pt x="10261" y="8496"/>
                </a:lnTo>
                <a:lnTo>
                  <a:pt x="13182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5172731" y="505899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89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4289158" y="497829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86"/>
                </a:lnTo>
                <a:lnTo>
                  <a:pt x="1396" y="9232"/>
                </a:lnTo>
                <a:lnTo>
                  <a:pt x="3098" y="13360"/>
                </a:lnTo>
                <a:lnTo>
                  <a:pt x="4190" y="13360"/>
                </a:lnTo>
                <a:lnTo>
                  <a:pt x="7429" y="12293"/>
                </a:lnTo>
                <a:lnTo>
                  <a:pt x="10248" y="9321"/>
                </a:lnTo>
                <a:lnTo>
                  <a:pt x="13169" y="7086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5174646" y="495544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02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4882611" y="485849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396" y="9232"/>
                </a:lnTo>
                <a:lnTo>
                  <a:pt x="3098" y="13360"/>
                </a:lnTo>
                <a:lnTo>
                  <a:pt x="4190" y="13360"/>
                </a:lnTo>
                <a:lnTo>
                  <a:pt x="7429" y="12293"/>
                </a:lnTo>
                <a:lnTo>
                  <a:pt x="10248" y="9321"/>
                </a:lnTo>
                <a:lnTo>
                  <a:pt x="13169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4473776" y="4859329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3183280" y="485560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19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4789500" y="4835630"/>
            <a:ext cx="13335" cy="17780"/>
          </a:xfrm>
          <a:custGeom>
            <a:avLst/>
            <a:gdLst/>
            <a:ahLst/>
            <a:cxnLst/>
            <a:rect l="l" t="t" r="r" b="b"/>
            <a:pathLst>
              <a:path w="13335" h="17779">
                <a:moveTo>
                  <a:pt x="6667" y="0"/>
                </a:moveTo>
                <a:lnTo>
                  <a:pt x="787" y="0"/>
                </a:lnTo>
                <a:lnTo>
                  <a:pt x="787" y="2984"/>
                </a:lnTo>
                <a:lnTo>
                  <a:pt x="0" y="6769"/>
                </a:lnTo>
                <a:lnTo>
                  <a:pt x="2857" y="12877"/>
                </a:lnTo>
                <a:lnTo>
                  <a:pt x="5054" y="17652"/>
                </a:lnTo>
                <a:lnTo>
                  <a:pt x="7569" y="17652"/>
                </a:lnTo>
                <a:lnTo>
                  <a:pt x="9055" y="17652"/>
                </a:lnTo>
                <a:lnTo>
                  <a:pt x="10668" y="15976"/>
                </a:lnTo>
                <a:lnTo>
                  <a:pt x="13017" y="9918"/>
                </a:lnTo>
                <a:lnTo>
                  <a:pt x="8712" y="3949"/>
                </a:lnTo>
                <a:lnTo>
                  <a:pt x="66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4581193" y="483564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32"/>
                </a:lnTo>
                <a:lnTo>
                  <a:pt x="8102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4157281" y="483935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28" y="0"/>
                </a:lnTo>
                <a:lnTo>
                  <a:pt x="5740" y="1066"/>
                </a:lnTo>
                <a:lnTo>
                  <a:pt x="2921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3379192" y="483935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098" y="0"/>
                </a:moveTo>
                <a:lnTo>
                  <a:pt x="1396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95" y="6261"/>
                </a:lnTo>
                <a:lnTo>
                  <a:pt x="10248" y="4038"/>
                </a:lnTo>
                <a:lnTo>
                  <a:pt x="7429" y="1066"/>
                </a:lnTo>
                <a:lnTo>
                  <a:pt x="4330" y="25"/>
                </a:lnTo>
                <a:lnTo>
                  <a:pt x="30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4974918" y="481939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890" y="0"/>
                </a:lnTo>
                <a:lnTo>
                  <a:pt x="5753" y="1066"/>
                </a:lnTo>
                <a:lnTo>
                  <a:pt x="2921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4277868" y="4815674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20">
                <a:moveTo>
                  <a:pt x="9055" y="4914"/>
                </a:moveTo>
                <a:lnTo>
                  <a:pt x="6146" y="2222"/>
                </a:lnTo>
                <a:lnTo>
                  <a:pt x="4686" y="0"/>
                </a:ln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14"/>
                </a:lnTo>
                <a:close/>
              </a:path>
              <a:path w="38100" h="20320">
                <a:moveTo>
                  <a:pt x="37668" y="9982"/>
                </a:moveTo>
                <a:lnTo>
                  <a:pt x="29146" y="2882"/>
                </a:lnTo>
                <a:lnTo>
                  <a:pt x="24460" y="9982"/>
                </a:lnTo>
                <a:lnTo>
                  <a:pt x="27406" y="12204"/>
                </a:lnTo>
                <a:lnTo>
                  <a:pt x="30226" y="15189"/>
                </a:lnTo>
                <a:lnTo>
                  <a:pt x="33324" y="16230"/>
                </a:lnTo>
                <a:lnTo>
                  <a:pt x="33451" y="16256"/>
                </a:lnTo>
                <a:lnTo>
                  <a:pt x="34544" y="16256"/>
                </a:lnTo>
                <a:lnTo>
                  <a:pt x="36245" y="12115"/>
                </a:lnTo>
                <a:lnTo>
                  <a:pt x="37668" y="99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2959078" y="481567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5291419" y="477860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33" y="9321"/>
                </a:lnTo>
                <a:lnTo>
                  <a:pt x="5765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3972652" y="477860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73" y="0"/>
                </a:moveTo>
                <a:lnTo>
                  <a:pt x="0" y="7111"/>
                </a:lnTo>
                <a:lnTo>
                  <a:pt x="2920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69" y="7111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5121885" y="4761675"/>
            <a:ext cx="8890" cy="14604"/>
          </a:xfrm>
          <a:custGeom>
            <a:avLst/>
            <a:gdLst/>
            <a:ahLst/>
            <a:cxnLst/>
            <a:rect l="l" t="t" r="r" b="b"/>
            <a:pathLst>
              <a:path w="8889" h="14604">
                <a:moveTo>
                  <a:pt x="8763" y="0"/>
                </a:moveTo>
                <a:lnTo>
                  <a:pt x="2540" y="0"/>
                </a:lnTo>
                <a:lnTo>
                  <a:pt x="0" y="6959"/>
                </a:lnTo>
                <a:lnTo>
                  <a:pt x="4686" y="14058"/>
                </a:lnTo>
                <a:lnTo>
                  <a:pt x="6159" y="9613"/>
                </a:lnTo>
                <a:lnTo>
                  <a:pt x="8115" y="5346"/>
                </a:lnTo>
                <a:lnTo>
                  <a:pt x="8851" y="457"/>
                </a:lnTo>
                <a:lnTo>
                  <a:pt x="8826" y="228"/>
                </a:lnTo>
                <a:lnTo>
                  <a:pt x="87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3394821" y="4761679"/>
            <a:ext cx="8890" cy="14604"/>
          </a:xfrm>
          <a:custGeom>
            <a:avLst/>
            <a:gdLst/>
            <a:ahLst/>
            <a:cxnLst/>
            <a:rect l="l" t="t" r="r" b="b"/>
            <a:pathLst>
              <a:path w="8889" h="14604">
                <a:moveTo>
                  <a:pt x="6261" y="0"/>
                </a:moveTo>
                <a:lnTo>
                  <a:pt x="76" y="0"/>
                </a:lnTo>
                <a:lnTo>
                  <a:pt x="12" y="228"/>
                </a:lnTo>
                <a:lnTo>
                  <a:pt x="0" y="444"/>
                </a:lnTo>
                <a:lnTo>
                  <a:pt x="723" y="5346"/>
                </a:lnTo>
                <a:lnTo>
                  <a:pt x="2679" y="9626"/>
                </a:lnTo>
                <a:lnTo>
                  <a:pt x="4152" y="14058"/>
                </a:lnTo>
                <a:lnTo>
                  <a:pt x="5613" y="11836"/>
                </a:lnTo>
                <a:lnTo>
                  <a:pt x="8521" y="9144"/>
                </a:lnTo>
                <a:lnTo>
                  <a:pt x="7886" y="4889"/>
                </a:lnTo>
                <a:lnTo>
                  <a:pt x="7124" y="2425"/>
                </a:lnTo>
                <a:lnTo>
                  <a:pt x="62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4078147" y="473868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099"/>
                </a:lnTo>
                <a:lnTo>
                  <a:pt x="2933" y="9321"/>
                </a:lnTo>
                <a:lnTo>
                  <a:pt x="5740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85" y="9232"/>
                </a:lnTo>
                <a:lnTo>
                  <a:pt x="13182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3880327" y="473951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61"/>
                </a:lnTo>
                <a:lnTo>
                  <a:pt x="10248" y="4051"/>
                </a:lnTo>
                <a:lnTo>
                  <a:pt x="7442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5580770" y="4715823"/>
            <a:ext cx="13335" cy="17780"/>
          </a:xfrm>
          <a:custGeom>
            <a:avLst/>
            <a:gdLst/>
            <a:ahLst/>
            <a:cxnLst/>
            <a:rect l="l" t="t" r="r" b="b"/>
            <a:pathLst>
              <a:path w="13335" h="17779">
                <a:moveTo>
                  <a:pt x="6667" y="0"/>
                </a:moveTo>
                <a:lnTo>
                  <a:pt x="774" y="0"/>
                </a:lnTo>
                <a:lnTo>
                  <a:pt x="774" y="2971"/>
                </a:lnTo>
                <a:lnTo>
                  <a:pt x="0" y="6781"/>
                </a:lnTo>
                <a:lnTo>
                  <a:pt x="2857" y="12877"/>
                </a:lnTo>
                <a:lnTo>
                  <a:pt x="5054" y="17652"/>
                </a:lnTo>
                <a:lnTo>
                  <a:pt x="7569" y="17652"/>
                </a:lnTo>
                <a:lnTo>
                  <a:pt x="9055" y="17652"/>
                </a:lnTo>
                <a:lnTo>
                  <a:pt x="10668" y="15976"/>
                </a:lnTo>
                <a:lnTo>
                  <a:pt x="13004" y="9918"/>
                </a:lnTo>
                <a:lnTo>
                  <a:pt x="8686" y="3949"/>
                </a:lnTo>
                <a:lnTo>
                  <a:pt x="66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4436440" y="471583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49"/>
                </a:lnTo>
                <a:lnTo>
                  <a:pt x="2908" y="17754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4038593" y="471955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877" y="0"/>
                </a:lnTo>
                <a:lnTo>
                  <a:pt x="5740" y="1054"/>
                </a:lnTo>
                <a:lnTo>
                  <a:pt x="2920" y="4038"/>
                </a:lnTo>
                <a:lnTo>
                  <a:pt x="0" y="6248"/>
                </a:lnTo>
                <a:lnTo>
                  <a:pt x="1396" y="8381"/>
                </a:lnTo>
                <a:lnTo>
                  <a:pt x="3098" y="12522"/>
                </a:lnTo>
                <a:lnTo>
                  <a:pt x="4190" y="12522"/>
                </a:lnTo>
                <a:lnTo>
                  <a:pt x="7429" y="11455"/>
                </a:lnTo>
                <a:lnTo>
                  <a:pt x="10248" y="8470"/>
                </a:lnTo>
                <a:lnTo>
                  <a:pt x="13169" y="6248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2575801" y="4715840"/>
            <a:ext cx="50165" cy="20955"/>
          </a:xfrm>
          <a:custGeom>
            <a:avLst/>
            <a:gdLst/>
            <a:ahLst/>
            <a:cxnLst/>
            <a:rect l="l" t="t" r="r" b="b"/>
            <a:pathLst>
              <a:path w="50164" h="20954">
                <a:moveTo>
                  <a:pt x="12915" y="13017"/>
                </a:moveTo>
                <a:lnTo>
                  <a:pt x="9880" y="7518"/>
                </a:lnTo>
                <a:lnTo>
                  <a:pt x="7035" y="4546"/>
                </a:lnTo>
                <a:lnTo>
                  <a:pt x="4152" y="2171"/>
                </a:lnTo>
                <a:lnTo>
                  <a:pt x="3492" y="2171"/>
                </a:lnTo>
                <a:lnTo>
                  <a:pt x="1460" y="6134"/>
                </a:lnTo>
                <a:lnTo>
                  <a:pt x="0" y="8356"/>
                </a:lnTo>
                <a:lnTo>
                  <a:pt x="2070" y="12204"/>
                </a:lnTo>
                <a:lnTo>
                  <a:pt x="3848" y="16649"/>
                </a:lnTo>
                <a:lnTo>
                  <a:pt x="6959" y="20421"/>
                </a:lnTo>
                <a:lnTo>
                  <a:pt x="8051" y="20777"/>
                </a:lnTo>
                <a:lnTo>
                  <a:pt x="9144" y="20777"/>
                </a:lnTo>
                <a:lnTo>
                  <a:pt x="10274" y="20777"/>
                </a:lnTo>
                <a:lnTo>
                  <a:pt x="11391" y="20396"/>
                </a:lnTo>
                <a:lnTo>
                  <a:pt x="12877" y="18161"/>
                </a:lnTo>
                <a:lnTo>
                  <a:pt x="12915" y="13017"/>
                </a:lnTo>
                <a:close/>
              </a:path>
              <a:path w="50164" h="20954">
                <a:moveTo>
                  <a:pt x="49771" y="7112"/>
                </a:moveTo>
                <a:lnTo>
                  <a:pt x="45085" y="0"/>
                </a:lnTo>
                <a:lnTo>
                  <a:pt x="43611" y="4432"/>
                </a:lnTo>
                <a:lnTo>
                  <a:pt x="41656" y="8699"/>
                </a:lnTo>
                <a:lnTo>
                  <a:pt x="40716" y="15049"/>
                </a:lnTo>
                <a:lnTo>
                  <a:pt x="43611" y="17754"/>
                </a:lnTo>
                <a:lnTo>
                  <a:pt x="45085" y="19964"/>
                </a:lnTo>
                <a:lnTo>
                  <a:pt x="49771" y="7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5543893" y="4695875"/>
            <a:ext cx="38100" cy="20320"/>
          </a:xfrm>
          <a:custGeom>
            <a:avLst/>
            <a:gdLst/>
            <a:ahLst/>
            <a:cxnLst/>
            <a:rect l="l" t="t" r="r" b="b"/>
            <a:pathLst>
              <a:path w="38100" h="20320">
                <a:moveTo>
                  <a:pt x="9055" y="15049"/>
                </a:move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lnTo>
                  <a:pt x="0" y="7112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close/>
              </a:path>
              <a:path w="38100" h="20320">
                <a:moveTo>
                  <a:pt x="37642" y="0"/>
                </a:moveTo>
                <a:lnTo>
                  <a:pt x="33997" y="2197"/>
                </a:lnTo>
                <a:lnTo>
                  <a:pt x="27686" y="3467"/>
                </a:lnTo>
                <a:lnTo>
                  <a:pt x="25615" y="17322"/>
                </a:lnTo>
                <a:lnTo>
                  <a:pt x="29997" y="20091"/>
                </a:lnTo>
                <a:lnTo>
                  <a:pt x="35471" y="20091"/>
                </a:lnTo>
                <a:lnTo>
                  <a:pt x="36182" y="20091"/>
                </a:lnTo>
                <a:lnTo>
                  <a:pt x="37642" y="19964"/>
                </a:lnTo>
                <a:lnTo>
                  <a:pt x="376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3763534" y="469586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5581547" y="4678207"/>
            <a:ext cx="15875" cy="18415"/>
          </a:xfrm>
          <a:custGeom>
            <a:avLst/>
            <a:gdLst/>
            <a:ahLst/>
            <a:cxnLst/>
            <a:rect l="l" t="t" r="r" b="b"/>
            <a:pathLst>
              <a:path w="15875" h="18414">
                <a:moveTo>
                  <a:pt x="7454" y="0"/>
                </a:moveTo>
                <a:lnTo>
                  <a:pt x="6032" y="0"/>
                </a:lnTo>
                <a:lnTo>
                  <a:pt x="2438" y="5880"/>
                </a:lnTo>
                <a:lnTo>
                  <a:pt x="0" y="8750"/>
                </a:lnTo>
                <a:lnTo>
                  <a:pt x="0" y="17653"/>
                </a:lnTo>
                <a:lnTo>
                  <a:pt x="1231" y="17653"/>
                </a:lnTo>
                <a:lnTo>
                  <a:pt x="2692" y="18122"/>
                </a:lnTo>
                <a:lnTo>
                  <a:pt x="3924" y="18122"/>
                </a:lnTo>
                <a:lnTo>
                  <a:pt x="4648" y="18122"/>
                </a:lnTo>
                <a:lnTo>
                  <a:pt x="5295" y="17957"/>
                </a:lnTo>
                <a:lnTo>
                  <a:pt x="10121" y="12814"/>
                </a:lnTo>
                <a:lnTo>
                  <a:pt x="15544" y="7124"/>
                </a:lnTo>
                <a:lnTo>
                  <a:pt x="7607" y="88"/>
                </a:lnTo>
                <a:lnTo>
                  <a:pt x="7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5358540" y="4675087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72" y="0"/>
                </a:moveTo>
                <a:lnTo>
                  <a:pt x="7937" y="0"/>
                </a:lnTo>
                <a:lnTo>
                  <a:pt x="6832" y="342"/>
                </a:lnTo>
                <a:lnTo>
                  <a:pt x="3784" y="4190"/>
                </a:lnTo>
                <a:lnTo>
                  <a:pt x="1828" y="8496"/>
                </a:lnTo>
                <a:lnTo>
                  <a:pt x="0" y="13563"/>
                </a:lnTo>
                <a:lnTo>
                  <a:pt x="2806" y="16827"/>
                </a:lnTo>
                <a:lnTo>
                  <a:pt x="4343" y="19151"/>
                </a:lnTo>
                <a:lnTo>
                  <a:pt x="6883" y="16014"/>
                </a:lnTo>
                <a:lnTo>
                  <a:pt x="9829" y="13322"/>
                </a:lnTo>
                <a:lnTo>
                  <a:pt x="12801" y="7721"/>
                </a:lnTo>
                <a:lnTo>
                  <a:pt x="12776" y="2616"/>
                </a:lnTo>
                <a:lnTo>
                  <a:pt x="11302" y="380"/>
                </a:lnTo>
                <a:lnTo>
                  <a:pt x="101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5146352" y="4675767"/>
            <a:ext cx="12065" cy="20320"/>
          </a:xfrm>
          <a:custGeom>
            <a:avLst/>
            <a:gdLst/>
            <a:ahLst/>
            <a:cxnLst/>
            <a:rect l="l" t="t" r="r" b="b"/>
            <a:pathLst>
              <a:path w="12064" h="20320">
                <a:moveTo>
                  <a:pt x="7645" y="0"/>
                </a:moveTo>
                <a:lnTo>
                  <a:pt x="1460" y="0"/>
                </a:lnTo>
                <a:lnTo>
                  <a:pt x="0" y="126"/>
                </a:lnTo>
                <a:lnTo>
                  <a:pt x="0" y="20091"/>
                </a:lnTo>
                <a:lnTo>
                  <a:pt x="3644" y="17906"/>
                </a:lnTo>
                <a:lnTo>
                  <a:pt x="9969" y="16636"/>
                </a:lnTo>
                <a:lnTo>
                  <a:pt x="12052" y="2768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2601116" y="467877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2442859" y="467877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5369782" y="465824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807" y="0"/>
                </a:lnTo>
                <a:lnTo>
                  <a:pt x="3200" y="5880"/>
                </a:lnTo>
                <a:lnTo>
                  <a:pt x="774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85" y="18084"/>
                </a:lnTo>
                <a:lnTo>
                  <a:pt x="2590" y="18465"/>
                </a:lnTo>
                <a:lnTo>
                  <a:pt x="3721" y="18465"/>
                </a:lnTo>
                <a:lnTo>
                  <a:pt x="4800" y="18465"/>
                </a:lnTo>
                <a:lnTo>
                  <a:pt x="5905" y="18122"/>
                </a:lnTo>
                <a:lnTo>
                  <a:pt x="10883" y="12814"/>
                </a:lnTo>
                <a:lnTo>
                  <a:pt x="16294" y="7112"/>
                </a:lnTo>
                <a:lnTo>
                  <a:pt x="8305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5134242" y="4658103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3492" y="0"/>
                </a:moveTo>
                <a:lnTo>
                  <a:pt x="1460" y="3975"/>
                </a:lnTo>
                <a:lnTo>
                  <a:pt x="0" y="6184"/>
                </a:lnTo>
                <a:lnTo>
                  <a:pt x="2070" y="10032"/>
                </a:lnTo>
                <a:lnTo>
                  <a:pt x="3848" y="14490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404" y="18224"/>
                </a:lnTo>
                <a:lnTo>
                  <a:pt x="12877" y="15989"/>
                </a:lnTo>
                <a:lnTo>
                  <a:pt x="12915" y="10858"/>
                </a:lnTo>
                <a:lnTo>
                  <a:pt x="9880" y="5346"/>
                </a:lnTo>
                <a:lnTo>
                  <a:pt x="7035" y="2374"/>
                </a:lnTo>
                <a:lnTo>
                  <a:pt x="4178" y="25"/>
                </a:lnTo>
                <a:lnTo>
                  <a:pt x="34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4750729" y="465880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85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4502066" y="465593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4328718" y="465965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40" y="1066"/>
                </a:lnTo>
                <a:lnTo>
                  <a:pt x="2921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4145267" y="4655121"/>
            <a:ext cx="37465" cy="19685"/>
          </a:xfrm>
          <a:custGeom>
            <a:avLst/>
            <a:gdLst/>
            <a:ahLst/>
            <a:cxnLst/>
            <a:rect l="l" t="t" r="r" b="b"/>
            <a:pathLst>
              <a:path w="37464" h="19685">
                <a:moveTo>
                  <a:pt x="12788" y="7721"/>
                </a:moveTo>
                <a:lnTo>
                  <a:pt x="12763" y="2628"/>
                </a:lnTo>
                <a:lnTo>
                  <a:pt x="11277" y="381"/>
                </a:lnTo>
                <a:lnTo>
                  <a:pt x="10147" y="0"/>
                </a:lnTo>
                <a:lnTo>
                  <a:pt x="7924" y="0"/>
                </a:lnTo>
                <a:lnTo>
                  <a:pt x="6819" y="342"/>
                </a:lnTo>
                <a:lnTo>
                  <a:pt x="3784" y="4191"/>
                </a:lnTo>
                <a:lnTo>
                  <a:pt x="1816" y="8496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70" y="16014"/>
                </a:lnTo>
                <a:lnTo>
                  <a:pt x="9817" y="13335"/>
                </a:lnTo>
                <a:lnTo>
                  <a:pt x="12788" y="7721"/>
                </a:lnTo>
                <a:close/>
              </a:path>
              <a:path w="37464" h="19685">
                <a:moveTo>
                  <a:pt x="37414" y="10731"/>
                </a:moveTo>
                <a:lnTo>
                  <a:pt x="33096" y="4762"/>
                </a:lnTo>
                <a:lnTo>
                  <a:pt x="31064" y="825"/>
                </a:lnTo>
                <a:lnTo>
                  <a:pt x="29870" y="825"/>
                </a:lnTo>
                <a:lnTo>
                  <a:pt x="28384" y="393"/>
                </a:lnTo>
                <a:lnTo>
                  <a:pt x="26428" y="393"/>
                </a:lnTo>
                <a:lnTo>
                  <a:pt x="25781" y="571"/>
                </a:lnTo>
                <a:lnTo>
                  <a:pt x="24422" y="2628"/>
                </a:lnTo>
                <a:lnTo>
                  <a:pt x="24409" y="7594"/>
                </a:lnTo>
                <a:lnTo>
                  <a:pt x="29438" y="18465"/>
                </a:lnTo>
                <a:lnTo>
                  <a:pt x="31965" y="18465"/>
                </a:lnTo>
                <a:lnTo>
                  <a:pt x="33464" y="18465"/>
                </a:lnTo>
                <a:lnTo>
                  <a:pt x="35064" y="16789"/>
                </a:lnTo>
                <a:lnTo>
                  <a:pt x="37414" y="107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2851673" y="465880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1765" y="8445"/>
                </a:lnTo>
                <a:lnTo>
                  <a:pt x="3505" y="10071"/>
                </a:lnTo>
                <a:lnTo>
                  <a:pt x="6438" y="12217"/>
                </a:lnTo>
                <a:lnTo>
                  <a:pt x="7632" y="12941"/>
                </a:lnTo>
                <a:lnTo>
                  <a:pt x="8864" y="13347"/>
                </a:lnTo>
                <a:lnTo>
                  <a:pt x="8991" y="13373"/>
                </a:lnTo>
                <a:lnTo>
                  <a:pt x="9410" y="13373"/>
                </a:lnTo>
                <a:lnTo>
                  <a:pt x="9918" y="12776"/>
                </a:lnTo>
                <a:lnTo>
                  <a:pt x="11341" y="10515"/>
                </a:lnTo>
                <a:lnTo>
                  <a:pt x="12318" y="8432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2680237" y="465965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1797841" y="4655113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47" y="0"/>
                </a:moveTo>
                <a:lnTo>
                  <a:pt x="7924" y="0"/>
                </a:lnTo>
                <a:lnTo>
                  <a:pt x="6819" y="355"/>
                </a:lnTo>
                <a:lnTo>
                  <a:pt x="3771" y="4190"/>
                </a:lnTo>
                <a:lnTo>
                  <a:pt x="1816" y="8508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27"/>
                </a:lnTo>
                <a:lnTo>
                  <a:pt x="9817" y="13334"/>
                </a:lnTo>
                <a:lnTo>
                  <a:pt x="12788" y="7721"/>
                </a:lnTo>
                <a:lnTo>
                  <a:pt x="12763" y="2616"/>
                </a:lnTo>
                <a:lnTo>
                  <a:pt x="11277" y="380"/>
                </a:lnTo>
                <a:lnTo>
                  <a:pt x="101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5647499" y="463968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40" y="1066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48" y="848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4383375" y="463596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1809075" y="463827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04" y="0"/>
                </a:moveTo>
                <a:lnTo>
                  <a:pt x="6794" y="0"/>
                </a:lnTo>
                <a:lnTo>
                  <a:pt x="3187" y="5880"/>
                </a:lnTo>
                <a:lnTo>
                  <a:pt x="774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85" y="18084"/>
                </a:lnTo>
                <a:lnTo>
                  <a:pt x="2590" y="18465"/>
                </a:lnTo>
                <a:lnTo>
                  <a:pt x="3721" y="18465"/>
                </a:lnTo>
                <a:lnTo>
                  <a:pt x="4800" y="18465"/>
                </a:lnTo>
                <a:lnTo>
                  <a:pt x="5905" y="18122"/>
                </a:lnTo>
                <a:lnTo>
                  <a:pt x="10883" y="12814"/>
                </a:lnTo>
                <a:lnTo>
                  <a:pt x="16294" y="7112"/>
                </a:lnTo>
                <a:lnTo>
                  <a:pt x="8293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4752630" y="461617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749" y="0"/>
                </a:moveTo>
                <a:lnTo>
                  <a:pt x="4572" y="0"/>
                </a:lnTo>
                <a:lnTo>
                  <a:pt x="0" y="6921"/>
                </a:lnTo>
                <a:lnTo>
                  <a:pt x="4686" y="19786"/>
                </a:lnTo>
                <a:lnTo>
                  <a:pt x="6146" y="17564"/>
                </a:lnTo>
                <a:lnTo>
                  <a:pt x="9055" y="14858"/>
                </a:lnTo>
                <a:lnTo>
                  <a:pt x="8128" y="8597"/>
                </a:lnTo>
                <a:lnTo>
                  <a:pt x="6197" y="4368"/>
                </a:lnTo>
                <a:lnTo>
                  <a:pt x="4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4581193" y="461617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749" y="0"/>
                </a:moveTo>
                <a:lnTo>
                  <a:pt x="4572" y="0"/>
                </a:lnTo>
                <a:lnTo>
                  <a:pt x="0" y="6921"/>
                </a:lnTo>
                <a:lnTo>
                  <a:pt x="4686" y="19786"/>
                </a:lnTo>
                <a:lnTo>
                  <a:pt x="6146" y="17564"/>
                </a:lnTo>
                <a:lnTo>
                  <a:pt x="9055" y="14858"/>
                </a:lnTo>
                <a:lnTo>
                  <a:pt x="8115" y="8597"/>
                </a:lnTo>
                <a:lnTo>
                  <a:pt x="6197" y="4368"/>
                </a:lnTo>
                <a:lnTo>
                  <a:pt x="47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3552856" y="461599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3062689" y="461971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098" y="0"/>
                </a:moveTo>
                <a:lnTo>
                  <a:pt x="1397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48" y="4051"/>
                </a:lnTo>
                <a:lnTo>
                  <a:pt x="7429" y="1066"/>
                </a:lnTo>
                <a:lnTo>
                  <a:pt x="4330" y="25"/>
                </a:lnTo>
                <a:lnTo>
                  <a:pt x="30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1864817" y="4576063"/>
            <a:ext cx="61594" cy="20320"/>
          </a:xfrm>
          <a:custGeom>
            <a:avLst/>
            <a:gdLst/>
            <a:ahLst/>
            <a:cxnLst/>
            <a:rect l="l" t="t" r="r" b="b"/>
            <a:pathLst>
              <a:path w="61594" h="20320">
                <a:moveTo>
                  <a:pt x="8724" y="15049"/>
                </a:moveTo>
                <a:lnTo>
                  <a:pt x="7785" y="8712"/>
                </a:lnTo>
                <a:lnTo>
                  <a:pt x="5829" y="4432"/>
                </a:lnTo>
                <a:lnTo>
                  <a:pt x="4356" y="0"/>
                </a:lnTo>
                <a:lnTo>
                  <a:pt x="2895" y="2222"/>
                </a:lnTo>
                <a:lnTo>
                  <a:pt x="0" y="4927"/>
                </a:lnTo>
                <a:lnTo>
                  <a:pt x="927" y="11264"/>
                </a:lnTo>
                <a:lnTo>
                  <a:pt x="2895" y="15544"/>
                </a:lnTo>
                <a:lnTo>
                  <a:pt x="4356" y="19977"/>
                </a:lnTo>
                <a:lnTo>
                  <a:pt x="5829" y="17754"/>
                </a:lnTo>
                <a:lnTo>
                  <a:pt x="8724" y="15049"/>
                </a:lnTo>
                <a:close/>
              </a:path>
              <a:path w="61594" h="20320">
                <a:moveTo>
                  <a:pt x="61480" y="15062"/>
                </a:moveTo>
                <a:lnTo>
                  <a:pt x="60553" y="8712"/>
                </a:lnTo>
                <a:lnTo>
                  <a:pt x="58585" y="4445"/>
                </a:lnTo>
                <a:lnTo>
                  <a:pt x="57111" y="12"/>
                </a:lnTo>
                <a:lnTo>
                  <a:pt x="52425" y="7124"/>
                </a:lnTo>
                <a:lnTo>
                  <a:pt x="57111" y="19977"/>
                </a:lnTo>
                <a:lnTo>
                  <a:pt x="58585" y="17754"/>
                </a:lnTo>
                <a:lnTo>
                  <a:pt x="61480" y="15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4159177" y="45560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2271414" y="455897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1954903" y="45190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111"/>
                </a:lnTo>
                <a:lnTo>
                  <a:pt x="2933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95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1796650" y="45190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4196843" y="447995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877" y="0"/>
                </a:lnTo>
                <a:lnTo>
                  <a:pt x="5740" y="1054"/>
                </a:lnTo>
                <a:lnTo>
                  <a:pt x="2921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1954905" y="445998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4948535" y="436013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22" y="4140"/>
                </a:lnTo>
                <a:lnTo>
                  <a:pt x="0" y="6273"/>
                </a:lnTo>
                <a:lnTo>
                  <a:pt x="8509" y="13373"/>
                </a:lnTo>
                <a:lnTo>
                  <a:pt x="13195" y="6273"/>
                </a:lnTo>
                <a:lnTo>
                  <a:pt x="10261" y="4051"/>
                </a:lnTo>
                <a:lnTo>
                  <a:pt x="7442" y="1079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4447400" y="4340173"/>
            <a:ext cx="64135" cy="36830"/>
          </a:xfrm>
          <a:custGeom>
            <a:avLst/>
            <a:gdLst/>
            <a:ahLst/>
            <a:cxnLst/>
            <a:rect l="l" t="t" r="r" b="b"/>
            <a:pathLst>
              <a:path w="64135" h="36829">
                <a:moveTo>
                  <a:pt x="13182" y="6273"/>
                </a:moveTo>
                <a:lnTo>
                  <a:pt x="10261" y="4051"/>
                </a:lnTo>
                <a:lnTo>
                  <a:pt x="7442" y="1079"/>
                </a:lnTo>
                <a:lnTo>
                  <a:pt x="4330" y="25"/>
                </a:lnTo>
                <a:lnTo>
                  <a:pt x="3111" y="0"/>
                </a:lnTo>
                <a:lnTo>
                  <a:pt x="1409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82" y="6273"/>
                </a:lnTo>
                <a:close/>
              </a:path>
              <a:path w="64135" h="36829">
                <a:moveTo>
                  <a:pt x="64033" y="23355"/>
                </a:moveTo>
                <a:lnTo>
                  <a:pt x="59347" y="16256"/>
                </a:lnTo>
                <a:lnTo>
                  <a:pt x="58318" y="19354"/>
                </a:lnTo>
                <a:lnTo>
                  <a:pt x="57048" y="22377"/>
                </a:lnTo>
                <a:lnTo>
                  <a:pt x="56146" y="25514"/>
                </a:lnTo>
                <a:lnTo>
                  <a:pt x="56934" y="25514"/>
                </a:lnTo>
                <a:lnTo>
                  <a:pt x="56934" y="33096"/>
                </a:lnTo>
                <a:lnTo>
                  <a:pt x="57746" y="34137"/>
                </a:lnTo>
                <a:lnTo>
                  <a:pt x="58686" y="35229"/>
                </a:lnTo>
                <a:lnTo>
                  <a:pt x="59347" y="36220"/>
                </a:lnTo>
                <a:lnTo>
                  <a:pt x="64033" y="233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3144036" y="433645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712"/>
                </a:lnTo>
                <a:lnTo>
                  <a:pt x="0" y="15036"/>
                </a:lnTo>
                <a:lnTo>
                  <a:pt x="2908" y="17741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2985449" y="433645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72" y="17741"/>
                </a:lnTo>
                <a:lnTo>
                  <a:pt x="9067" y="15036"/>
                </a:lnTo>
                <a:lnTo>
                  <a:pt x="8128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5583462" y="43164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5462852" y="431936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521" y="0"/>
                </a:moveTo>
                <a:lnTo>
                  <a:pt x="0" y="7111"/>
                </a:lnTo>
                <a:lnTo>
                  <a:pt x="1409" y="9232"/>
                </a:lnTo>
                <a:lnTo>
                  <a:pt x="3124" y="13373"/>
                </a:lnTo>
                <a:lnTo>
                  <a:pt x="4216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111"/>
                </a:lnTo>
                <a:lnTo>
                  <a:pt x="85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3497882" y="432020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53" y="1066"/>
                </a:lnTo>
                <a:lnTo>
                  <a:pt x="2933" y="4051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61" y="8483"/>
                </a:lnTo>
                <a:lnTo>
                  <a:pt x="13195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2761260" y="43164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12852"/>
                </a:lnTo>
                <a:lnTo>
                  <a:pt x="4699" y="19964"/>
                </a:lnTo>
                <a:lnTo>
                  <a:pt x="6159" y="15519"/>
                </a:lnTo>
                <a:lnTo>
                  <a:pt x="8128" y="11252"/>
                </a:lnTo>
                <a:lnTo>
                  <a:pt x="9067" y="4914"/>
                </a:lnTo>
                <a:lnTo>
                  <a:pt x="6159" y="2209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2299688" y="429652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1717522" y="4296524"/>
            <a:ext cx="50800" cy="20320"/>
          </a:xfrm>
          <a:custGeom>
            <a:avLst/>
            <a:gdLst/>
            <a:ahLst/>
            <a:cxnLst/>
            <a:rect l="l" t="t" r="r" b="b"/>
            <a:pathLst>
              <a:path w="50800" h="20320">
                <a:moveTo>
                  <a:pt x="13195" y="9982"/>
                </a:moveTo>
                <a:lnTo>
                  <a:pt x="4699" y="2870"/>
                </a:lnTo>
                <a:lnTo>
                  <a:pt x="0" y="9982"/>
                </a:lnTo>
                <a:lnTo>
                  <a:pt x="2933" y="12204"/>
                </a:lnTo>
                <a:lnTo>
                  <a:pt x="5753" y="15176"/>
                </a:lnTo>
                <a:lnTo>
                  <a:pt x="8864" y="16217"/>
                </a:lnTo>
                <a:lnTo>
                  <a:pt x="8991" y="16243"/>
                </a:lnTo>
                <a:lnTo>
                  <a:pt x="10083" y="16243"/>
                </a:lnTo>
                <a:lnTo>
                  <a:pt x="11785" y="12115"/>
                </a:lnTo>
                <a:lnTo>
                  <a:pt x="13195" y="9982"/>
                </a:lnTo>
                <a:close/>
              </a:path>
              <a:path w="50800" h="20320">
                <a:moveTo>
                  <a:pt x="50520" y="15036"/>
                </a:moveTo>
                <a:lnTo>
                  <a:pt x="49580" y="8699"/>
                </a:lnTo>
                <a:lnTo>
                  <a:pt x="47625" y="4432"/>
                </a:lnTo>
                <a:lnTo>
                  <a:pt x="46151" y="0"/>
                </a:lnTo>
                <a:lnTo>
                  <a:pt x="41465" y="7099"/>
                </a:lnTo>
                <a:lnTo>
                  <a:pt x="46151" y="19964"/>
                </a:lnTo>
                <a:lnTo>
                  <a:pt x="47625" y="17741"/>
                </a:lnTo>
                <a:lnTo>
                  <a:pt x="50520" y="15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5661865" y="4275738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32" y="342"/>
                </a:lnTo>
                <a:lnTo>
                  <a:pt x="3784" y="4190"/>
                </a:lnTo>
                <a:lnTo>
                  <a:pt x="1828" y="8496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27"/>
                </a:lnTo>
                <a:lnTo>
                  <a:pt x="9817" y="13322"/>
                </a:lnTo>
                <a:lnTo>
                  <a:pt x="12801" y="7708"/>
                </a:lnTo>
                <a:lnTo>
                  <a:pt x="12763" y="2616"/>
                </a:lnTo>
                <a:lnTo>
                  <a:pt x="11290" y="380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4935348" y="428028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30" y="12"/>
                </a:moveTo>
                <a:lnTo>
                  <a:pt x="3111" y="0"/>
                </a:lnTo>
                <a:lnTo>
                  <a:pt x="1409" y="4114"/>
                </a:lnTo>
                <a:lnTo>
                  <a:pt x="0" y="6248"/>
                </a:lnTo>
                <a:lnTo>
                  <a:pt x="8496" y="13347"/>
                </a:lnTo>
                <a:lnTo>
                  <a:pt x="13182" y="6248"/>
                </a:lnTo>
                <a:lnTo>
                  <a:pt x="10261" y="4025"/>
                </a:lnTo>
                <a:lnTo>
                  <a:pt x="7442" y="1066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2365639" y="427655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5673110" y="4258885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04" y="0"/>
                </a:moveTo>
                <a:lnTo>
                  <a:pt x="6794" y="0"/>
                </a:lnTo>
                <a:lnTo>
                  <a:pt x="3200" y="5880"/>
                </a:lnTo>
                <a:lnTo>
                  <a:pt x="761" y="8762"/>
                </a:lnTo>
                <a:lnTo>
                  <a:pt x="761" y="11734"/>
                </a:lnTo>
                <a:lnTo>
                  <a:pt x="0" y="15862"/>
                </a:lnTo>
                <a:lnTo>
                  <a:pt x="1473" y="18097"/>
                </a:lnTo>
                <a:lnTo>
                  <a:pt x="2578" y="18478"/>
                </a:lnTo>
                <a:lnTo>
                  <a:pt x="3708" y="18478"/>
                </a:lnTo>
                <a:lnTo>
                  <a:pt x="4787" y="18478"/>
                </a:lnTo>
                <a:lnTo>
                  <a:pt x="5905" y="18135"/>
                </a:lnTo>
                <a:lnTo>
                  <a:pt x="10871" y="12814"/>
                </a:lnTo>
                <a:lnTo>
                  <a:pt x="16294" y="7124"/>
                </a:lnTo>
                <a:lnTo>
                  <a:pt x="8356" y="88"/>
                </a:lnTo>
                <a:lnTo>
                  <a:pt x="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4368274" y="4260312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02" y="0"/>
                </a:lnTo>
                <a:lnTo>
                  <a:pt x="5740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85" y="4114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3247309" y="4260312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85" y="4114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2959078" y="425658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5383725" y="423949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24" y="13373"/>
                </a:lnTo>
                <a:lnTo>
                  <a:pt x="4216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207" y="7099"/>
                </a:lnTo>
                <a:lnTo>
                  <a:pt x="11722" y="488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4183649" y="424034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3051392" y="423661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2838490" y="423949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2626716" y="4238917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807" y="0"/>
                </a:lnTo>
                <a:lnTo>
                  <a:pt x="3200" y="5880"/>
                </a:lnTo>
                <a:lnTo>
                  <a:pt x="762" y="8762"/>
                </a:lnTo>
                <a:lnTo>
                  <a:pt x="774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05" y="18135"/>
                </a:lnTo>
                <a:lnTo>
                  <a:pt x="10883" y="12814"/>
                </a:lnTo>
                <a:lnTo>
                  <a:pt x="16294" y="7137"/>
                </a:lnTo>
                <a:lnTo>
                  <a:pt x="8369" y="88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2273637" y="4224091"/>
            <a:ext cx="9525" cy="12700"/>
          </a:xfrm>
          <a:custGeom>
            <a:avLst/>
            <a:gdLst/>
            <a:ahLst/>
            <a:cxnLst/>
            <a:rect l="l" t="t" r="r" b="b"/>
            <a:pathLst>
              <a:path w="9525" h="12700">
                <a:moveTo>
                  <a:pt x="8940" y="0"/>
                </a:moveTo>
                <a:lnTo>
                  <a:pt x="1727" y="0"/>
                </a:lnTo>
                <a:lnTo>
                  <a:pt x="1092" y="1943"/>
                </a:lnTo>
                <a:lnTo>
                  <a:pt x="546" y="3911"/>
                </a:lnTo>
                <a:lnTo>
                  <a:pt x="0" y="7594"/>
                </a:lnTo>
                <a:lnTo>
                  <a:pt x="2908" y="10312"/>
                </a:lnTo>
                <a:lnTo>
                  <a:pt x="4368" y="12522"/>
                </a:lnTo>
                <a:lnTo>
                  <a:pt x="89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1930755" y="421664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4432"/>
                </a:lnTo>
                <a:lnTo>
                  <a:pt x="939" y="8712"/>
                </a:lnTo>
                <a:lnTo>
                  <a:pt x="0" y="15036"/>
                </a:lnTo>
                <a:lnTo>
                  <a:pt x="2908" y="17754"/>
                </a:lnTo>
                <a:lnTo>
                  <a:pt x="4368" y="19964"/>
                </a:lnTo>
                <a:lnTo>
                  <a:pt x="9067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1785707" y="4216653"/>
            <a:ext cx="8255" cy="19685"/>
          </a:xfrm>
          <a:custGeom>
            <a:avLst/>
            <a:gdLst/>
            <a:ahLst/>
            <a:cxnLst/>
            <a:rect l="l" t="t" r="r" b="b"/>
            <a:pathLst>
              <a:path w="8255" h="19685">
                <a:moveTo>
                  <a:pt x="4356" y="0"/>
                </a:moveTo>
                <a:lnTo>
                  <a:pt x="2882" y="4432"/>
                </a:lnTo>
                <a:lnTo>
                  <a:pt x="927" y="8699"/>
                </a:lnTo>
                <a:lnTo>
                  <a:pt x="0" y="14922"/>
                </a:lnTo>
                <a:lnTo>
                  <a:pt x="2476" y="17360"/>
                </a:lnTo>
                <a:lnTo>
                  <a:pt x="4013" y="19469"/>
                </a:lnTo>
                <a:lnTo>
                  <a:pt x="7810" y="5245"/>
                </a:lnTo>
                <a:lnTo>
                  <a:pt x="4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1639585" y="4175898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19" y="342"/>
                </a:lnTo>
                <a:lnTo>
                  <a:pt x="3784" y="4190"/>
                </a:lnTo>
                <a:lnTo>
                  <a:pt x="1816" y="8508"/>
                </a:lnTo>
                <a:lnTo>
                  <a:pt x="0" y="13576"/>
                </a:lnTo>
                <a:lnTo>
                  <a:pt x="2806" y="16840"/>
                </a:lnTo>
                <a:lnTo>
                  <a:pt x="4330" y="19151"/>
                </a:lnTo>
                <a:lnTo>
                  <a:pt x="6883" y="16027"/>
                </a:lnTo>
                <a:lnTo>
                  <a:pt x="9817" y="13322"/>
                </a:lnTo>
                <a:lnTo>
                  <a:pt x="12788" y="7721"/>
                </a:lnTo>
                <a:lnTo>
                  <a:pt x="12763" y="2628"/>
                </a:lnTo>
                <a:lnTo>
                  <a:pt x="11290" y="380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1650822" y="4159059"/>
            <a:ext cx="67310" cy="19050"/>
          </a:xfrm>
          <a:custGeom>
            <a:avLst/>
            <a:gdLst/>
            <a:ahLst/>
            <a:cxnLst/>
            <a:rect l="l" t="t" r="r" b="b"/>
            <a:pathLst>
              <a:path w="67310" h="19050">
                <a:moveTo>
                  <a:pt x="16294" y="7124"/>
                </a:moveTo>
                <a:lnTo>
                  <a:pt x="8369" y="101"/>
                </a:lnTo>
                <a:lnTo>
                  <a:pt x="8216" y="0"/>
                </a:lnTo>
                <a:lnTo>
                  <a:pt x="6794" y="0"/>
                </a:lnTo>
                <a:lnTo>
                  <a:pt x="3200" y="5892"/>
                </a:lnTo>
                <a:lnTo>
                  <a:pt x="762" y="8763"/>
                </a:lnTo>
                <a:lnTo>
                  <a:pt x="762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05" y="18135"/>
                </a:lnTo>
                <a:lnTo>
                  <a:pt x="16294" y="7124"/>
                </a:lnTo>
                <a:close/>
              </a:path>
              <a:path w="67310" h="19050">
                <a:moveTo>
                  <a:pt x="66700" y="7670"/>
                </a:moveTo>
                <a:lnTo>
                  <a:pt x="63766" y="5461"/>
                </a:lnTo>
                <a:lnTo>
                  <a:pt x="60947" y="2489"/>
                </a:lnTo>
                <a:lnTo>
                  <a:pt x="57848" y="1435"/>
                </a:lnTo>
                <a:lnTo>
                  <a:pt x="56616" y="1409"/>
                </a:lnTo>
                <a:lnTo>
                  <a:pt x="54914" y="5549"/>
                </a:lnTo>
                <a:lnTo>
                  <a:pt x="53505" y="7670"/>
                </a:lnTo>
                <a:lnTo>
                  <a:pt x="62001" y="14782"/>
                </a:lnTo>
                <a:lnTo>
                  <a:pt x="66700" y="76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5557399" y="411681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5385638" y="4056925"/>
            <a:ext cx="62230" cy="80010"/>
          </a:xfrm>
          <a:custGeom>
            <a:avLst/>
            <a:gdLst/>
            <a:ahLst/>
            <a:cxnLst/>
            <a:rect l="l" t="t" r="r" b="b"/>
            <a:pathLst>
              <a:path w="62229" h="80010">
                <a:moveTo>
                  <a:pt x="9055" y="74942"/>
                </a:moveTo>
                <a:lnTo>
                  <a:pt x="8115" y="68605"/>
                </a:lnTo>
                <a:lnTo>
                  <a:pt x="6146" y="64325"/>
                </a:lnTo>
                <a:lnTo>
                  <a:pt x="4686" y="59893"/>
                </a:lnTo>
                <a:lnTo>
                  <a:pt x="0" y="66992"/>
                </a:lnTo>
                <a:lnTo>
                  <a:pt x="4686" y="79857"/>
                </a:lnTo>
                <a:lnTo>
                  <a:pt x="6146" y="77647"/>
                </a:lnTo>
                <a:lnTo>
                  <a:pt x="9055" y="74942"/>
                </a:lnTo>
                <a:close/>
              </a:path>
              <a:path w="62229" h="80010">
                <a:moveTo>
                  <a:pt x="9055" y="15036"/>
                </a:move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lnTo>
                  <a:pt x="0" y="7086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close/>
              </a:path>
              <a:path w="62229" h="80010">
                <a:moveTo>
                  <a:pt x="62128" y="47028"/>
                </a:moveTo>
                <a:lnTo>
                  <a:pt x="57429" y="39928"/>
                </a:lnTo>
                <a:lnTo>
                  <a:pt x="55968" y="44361"/>
                </a:lnTo>
                <a:lnTo>
                  <a:pt x="54013" y="48628"/>
                </a:lnTo>
                <a:lnTo>
                  <a:pt x="53060" y="54978"/>
                </a:lnTo>
                <a:lnTo>
                  <a:pt x="55968" y="57670"/>
                </a:lnTo>
                <a:lnTo>
                  <a:pt x="57429" y="59893"/>
                </a:lnTo>
                <a:lnTo>
                  <a:pt x="62128" y="470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5240905" y="4056914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56" y="0"/>
                </a:moveTo>
                <a:lnTo>
                  <a:pt x="2895" y="2222"/>
                </a:lnTo>
                <a:lnTo>
                  <a:pt x="0" y="4914"/>
                </a:lnTo>
                <a:lnTo>
                  <a:pt x="927" y="11252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24" y="15036"/>
                </a:lnTo>
                <a:lnTo>
                  <a:pt x="7785" y="8699"/>
                </a:lnTo>
                <a:lnTo>
                  <a:pt x="5829" y="4432"/>
                </a:lnTo>
                <a:lnTo>
                  <a:pt x="4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824304" y="4059795"/>
            <a:ext cx="5715" cy="3810"/>
          </a:xfrm>
          <a:custGeom>
            <a:avLst/>
            <a:gdLst/>
            <a:ahLst/>
            <a:cxnLst/>
            <a:rect l="l" t="t" r="r" b="b"/>
            <a:pathLst>
              <a:path w="5715" h="3810">
                <a:moveTo>
                  <a:pt x="1143" y="0"/>
                </a:moveTo>
                <a:lnTo>
                  <a:pt x="0" y="1727"/>
                </a:lnTo>
                <a:lnTo>
                  <a:pt x="3479" y="2857"/>
                </a:lnTo>
                <a:lnTo>
                  <a:pt x="5219" y="3403"/>
                </a:lnTo>
                <a:lnTo>
                  <a:pt x="11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5858485" y="4036948"/>
            <a:ext cx="37465" cy="20320"/>
          </a:xfrm>
          <a:custGeom>
            <a:avLst/>
            <a:gdLst/>
            <a:ahLst/>
            <a:cxnLst/>
            <a:rect l="l" t="t" r="r" b="b"/>
            <a:pathLst>
              <a:path w="37464" h="20320">
                <a:moveTo>
                  <a:pt x="13195" y="9982"/>
                </a:moveTo>
                <a:lnTo>
                  <a:pt x="11772" y="7848"/>
                </a:lnTo>
                <a:lnTo>
                  <a:pt x="10083" y="3708"/>
                </a:lnTo>
                <a:lnTo>
                  <a:pt x="8940" y="3708"/>
                </a:lnTo>
                <a:lnTo>
                  <a:pt x="5753" y="4787"/>
                </a:lnTo>
                <a:lnTo>
                  <a:pt x="2946" y="7759"/>
                </a:lnTo>
                <a:lnTo>
                  <a:pt x="0" y="9982"/>
                </a:lnTo>
                <a:lnTo>
                  <a:pt x="4699" y="17081"/>
                </a:lnTo>
                <a:lnTo>
                  <a:pt x="13195" y="9982"/>
                </a:lnTo>
                <a:close/>
              </a:path>
              <a:path w="37464" h="20320">
                <a:moveTo>
                  <a:pt x="37350" y="15049"/>
                </a:moveTo>
                <a:lnTo>
                  <a:pt x="36398" y="8712"/>
                </a:lnTo>
                <a:lnTo>
                  <a:pt x="34442" y="4432"/>
                </a:lnTo>
                <a:lnTo>
                  <a:pt x="32981" y="0"/>
                </a:lnTo>
                <a:lnTo>
                  <a:pt x="31508" y="2222"/>
                </a:lnTo>
                <a:lnTo>
                  <a:pt x="28613" y="4914"/>
                </a:lnTo>
                <a:lnTo>
                  <a:pt x="29540" y="11252"/>
                </a:lnTo>
                <a:lnTo>
                  <a:pt x="31508" y="15532"/>
                </a:lnTo>
                <a:lnTo>
                  <a:pt x="32969" y="19964"/>
                </a:lnTo>
                <a:lnTo>
                  <a:pt x="34442" y="17741"/>
                </a:lnTo>
                <a:lnTo>
                  <a:pt x="37350" y="150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5794782" y="403694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5465090" y="4036945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5356589" y="4036513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75" y="0"/>
                </a:moveTo>
                <a:lnTo>
                  <a:pt x="2019" y="0"/>
                </a:lnTo>
                <a:lnTo>
                  <a:pt x="1371" y="177"/>
                </a:lnTo>
                <a:lnTo>
                  <a:pt x="0" y="2247"/>
                </a:lnTo>
                <a:lnTo>
                  <a:pt x="0" y="7200"/>
                </a:lnTo>
                <a:lnTo>
                  <a:pt x="5029" y="18072"/>
                </a:lnTo>
                <a:lnTo>
                  <a:pt x="7556" y="18072"/>
                </a:lnTo>
                <a:lnTo>
                  <a:pt x="9055" y="18072"/>
                </a:lnTo>
                <a:lnTo>
                  <a:pt x="10655" y="16395"/>
                </a:lnTo>
                <a:lnTo>
                  <a:pt x="12992" y="10337"/>
                </a:lnTo>
                <a:lnTo>
                  <a:pt x="8686" y="4381"/>
                </a:lnTo>
                <a:lnTo>
                  <a:pt x="6654" y="431"/>
                </a:lnTo>
                <a:lnTo>
                  <a:pt x="5461" y="431"/>
                </a:lnTo>
                <a:lnTo>
                  <a:pt x="3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5279320" y="4039117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3492" y="0"/>
                </a:moveTo>
                <a:lnTo>
                  <a:pt x="1460" y="3975"/>
                </a:lnTo>
                <a:lnTo>
                  <a:pt x="0" y="6172"/>
                </a:lnTo>
                <a:lnTo>
                  <a:pt x="2057" y="10032"/>
                </a:lnTo>
                <a:lnTo>
                  <a:pt x="3848" y="14477"/>
                </a:lnTo>
                <a:lnTo>
                  <a:pt x="6934" y="18249"/>
                </a:lnTo>
                <a:lnTo>
                  <a:pt x="8039" y="18605"/>
                </a:lnTo>
                <a:lnTo>
                  <a:pt x="9131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77" y="15989"/>
                </a:lnTo>
                <a:lnTo>
                  <a:pt x="12890" y="10845"/>
                </a:lnTo>
                <a:lnTo>
                  <a:pt x="9867" y="5346"/>
                </a:lnTo>
                <a:lnTo>
                  <a:pt x="7035" y="2374"/>
                </a:lnTo>
                <a:lnTo>
                  <a:pt x="4165" y="25"/>
                </a:lnTo>
                <a:lnTo>
                  <a:pt x="34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5964007" y="401985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20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1402919" y="401698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6045039" y="399701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42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1838124" y="397704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1442811" y="397704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09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847130" y="398076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3312490" y="3959389"/>
            <a:ext cx="40640" cy="18415"/>
          </a:xfrm>
          <a:custGeom>
            <a:avLst/>
            <a:gdLst/>
            <a:ahLst/>
            <a:cxnLst/>
            <a:rect l="l" t="t" r="r" b="b"/>
            <a:pathLst>
              <a:path w="40639" h="18414">
                <a:moveTo>
                  <a:pt x="16294" y="7112"/>
                </a:moveTo>
                <a:lnTo>
                  <a:pt x="8293" y="25"/>
                </a:lnTo>
                <a:lnTo>
                  <a:pt x="6794" y="0"/>
                </a:lnTo>
                <a:lnTo>
                  <a:pt x="3187" y="5880"/>
                </a:lnTo>
                <a:lnTo>
                  <a:pt x="762" y="8750"/>
                </a:lnTo>
                <a:lnTo>
                  <a:pt x="762" y="11722"/>
                </a:lnTo>
                <a:lnTo>
                  <a:pt x="0" y="15849"/>
                </a:lnTo>
                <a:lnTo>
                  <a:pt x="1003" y="17373"/>
                </a:lnTo>
                <a:lnTo>
                  <a:pt x="5372" y="18186"/>
                </a:lnTo>
                <a:lnTo>
                  <a:pt x="5829" y="18021"/>
                </a:lnTo>
                <a:lnTo>
                  <a:pt x="6248" y="17767"/>
                </a:lnTo>
                <a:lnTo>
                  <a:pt x="16294" y="7112"/>
                </a:lnTo>
                <a:close/>
              </a:path>
              <a:path w="40639" h="18414">
                <a:moveTo>
                  <a:pt x="40322" y="7670"/>
                </a:moveTo>
                <a:lnTo>
                  <a:pt x="38912" y="5549"/>
                </a:lnTo>
                <a:lnTo>
                  <a:pt x="37211" y="1409"/>
                </a:lnTo>
                <a:lnTo>
                  <a:pt x="36068" y="1409"/>
                </a:lnTo>
                <a:lnTo>
                  <a:pt x="32880" y="2489"/>
                </a:lnTo>
                <a:lnTo>
                  <a:pt x="30060" y="5461"/>
                </a:lnTo>
                <a:lnTo>
                  <a:pt x="27139" y="7670"/>
                </a:lnTo>
                <a:lnTo>
                  <a:pt x="31826" y="14782"/>
                </a:lnTo>
                <a:lnTo>
                  <a:pt x="40322" y="76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3255063" y="3957072"/>
            <a:ext cx="5715" cy="5080"/>
          </a:xfrm>
          <a:custGeom>
            <a:avLst/>
            <a:gdLst/>
            <a:ahLst/>
            <a:cxnLst/>
            <a:rect l="l" t="t" r="r" b="b"/>
            <a:pathLst>
              <a:path w="5714" h="5079">
                <a:moveTo>
                  <a:pt x="5435" y="0"/>
                </a:moveTo>
                <a:lnTo>
                  <a:pt x="3886" y="927"/>
                </a:lnTo>
                <a:lnTo>
                  <a:pt x="1854" y="1689"/>
                </a:lnTo>
                <a:lnTo>
                  <a:pt x="0" y="2514"/>
                </a:lnTo>
                <a:lnTo>
                  <a:pt x="1803" y="3251"/>
                </a:lnTo>
                <a:lnTo>
                  <a:pt x="3606" y="3975"/>
                </a:lnTo>
                <a:lnTo>
                  <a:pt x="5435" y="4673"/>
                </a:lnTo>
                <a:lnTo>
                  <a:pt x="5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2773687" y="3957077"/>
            <a:ext cx="12065" cy="20320"/>
          </a:xfrm>
          <a:custGeom>
            <a:avLst/>
            <a:gdLst/>
            <a:ahLst/>
            <a:cxnLst/>
            <a:rect l="l" t="t" r="r" b="b"/>
            <a:pathLst>
              <a:path w="12064" h="20320">
                <a:moveTo>
                  <a:pt x="12052" y="0"/>
                </a:moveTo>
                <a:lnTo>
                  <a:pt x="8407" y="2184"/>
                </a:lnTo>
                <a:lnTo>
                  <a:pt x="2082" y="3467"/>
                </a:lnTo>
                <a:lnTo>
                  <a:pt x="0" y="17322"/>
                </a:lnTo>
                <a:lnTo>
                  <a:pt x="4406" y="20091"/>
                </a:lnTo>
                <a:lnTo>
                  <a:pt x="9880" y="20091"/>
                </a:lnTo>
                <a:lnTo>
                  <a:pt x="10591" y="20091"/>
                </a:lnTo>
                <a:lnTo>
                  <a:pt x="12052" y="19964"/>
                </a:lnTo>
                <a:lnTo>
                  <a:pt x="120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2431569" y="3957081"/>
            <a:ext cx="8890" cy="15875"/>
          </a:xfrm>
          <a:custGeom>
            <a:avLst/>
            <a:gdLst/>
            <a:ahLst/>
            <a:cxnLst/>
            <a:rect l="l" t="t" r="r" b="b"/>
            <a:pathLst>
              <a:path w="8889" h="15875">
                <a:moveTo>
                  <a:pt x="4699" y="0"/>
                </a:moveTo>
                <a:lnTo>
                  <a:pt x="0" y="7099"/>
                </a:lnTo>
                <a:lnTo>
                  <a:pt x="3175" y="15798"/>
                </a:lnTo>
                <a:lnTo>
                  <a:pt x="8610" y="14503"/>
                </a:lnTo>
                <a:lnTo>
                  <a:pt x="8788" y="14097"/>
                </a:lnTo>
                <a:lnTo>
                  <a:pt x="8864" y="13728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768003" y="396079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2784967" y="3939407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807" y="0"/>
                </a:lnTo>
                <a:lnTo>
                  <a:pt x="3200" y="5880"/>
                </a:lnTo>
                <a:lnTo>
                  <a:pt x="762" y="8762"/>
                </a:lnTo>
                <a:lnTo>
                  <a:pt x="774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18" y="18135"/>
                </a:lnTo>
                <a:lnTo>
                  <a:pt x="10883" y="12814"/>
                </a:lnTo>
                <a:lnTo>
                  <a:pt x="16294" y="7124"/>
                </a:lnTo>
                <a:lnTo>
                  <a:pt x="8369" y="88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6847573" y="3917149"/>
            <a:ext cx="35560" cy="16510"/>
          </a:xfrm>
          <a:custGeom>
            <a:avLst/>
            <a:gdLst/>
            <a:ahLst/>
            <a:cxnLst/>
            <a:rect l="l" t="t" r="r" b="b"/>
            <a:pathLst>
              <a:path w="35559" h="16510">
                <a:moveTo>
                  <a:pt x="13195" y="9982"/>
                </a:moveTo>
                <a:lnTo>
                  <a:pt x="4699" y="2870"/>
                </a:lnTo>
                <a:lnTo>
                  <a:pt x="2946" y="5549"/>
                </a:lnTo>
                <a:lnTo>
                  <a:pt x="0" y="9982"/>
                </a:lnTo>
                <a:lnTo>
                  <a:pt x="2946" y="12192"/>
                </a:lnTo>
                <a:lnTo>
                  <a:pt x="5753" y="15176"/>
                </a:lnTo>
                <a:lnTo>
                  <a:pt x="8864" y="16217"/>
                </a:lnTo>
                <a:lnTo>
                  <a:pt x="8991" y="16243"/>
                </a:lnTo>
                <a:lnTo>
                  <a:pt x="10096" y="16243"/>
                </a:lnTo>
                <a:lnTo>
                  <a:pt x="11785" y="12103"/>
                </a:lnTo>
                <a:lnTo>
                  <a:pt x="13195" y="9982"/>
                </a:lnTo>
                <a:close/>
              </a:path>
              <a:path w="35559" h="16510">
                <a:moveTo>
                  <a:pt x="35445" y="3187"/>
                </a:moveTo>
                <a:lnTo>
                  <a:pt x="34607" y="2120"/>
                </a:lnTo>
                <a:lnTo>
                  <a:pt x="33655" y="1003"/>
                </a:lnTo>
                <a:lnTo>
                  <a:pt x="32981" y="0"/>
                </a:lnTo>
                <a:lnTo>
                  <a:pt x="30543" y="6667"/>
                </a:lnTo>
                <a:lnTo>
                  <a:pt x="32181" y="5524"/>
                </a:lnTo>
                <a:lnTo>
                  <a:pt x="35445" y="31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6136516" y="3919313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52" y="0"/>
                </a:moveTo>
                <a:lnTo>
                  <a:pt x="3492" y="0"/>
                </a:lnTo>
                <a:lnTo>
                  <a:pt x="1460" y="3975"/>
                </a:lnTo>
                <a:lnTo>
                  <a:pt x="0" y="6184"/>
                </a:lnTo>
                <a:lnTo>
                  <a:pt x="2070" y="10032"/>
                </a:lnTo>
                <a:lnTo>
                  <a:pt x="3848" y="14477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77" y="15989"/>
                </a:lnTo>
                <a:lnTo>
                  <a:pt x="12915" y="10845"/>
                </a:lnTo>
                <a:lnTo>
                  <a:pt x="9893" y="5346"/>
                </a:lnTo>
                <a:lnTo>
                  <a:pt x="7035" y="2362"/>
                </a:lnTo>
                <a:lnTo>
                  <a:pt x="4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6071723" y="391714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09"/>
                </a:lnTo>
                <a:lnTo>
                  <a:pt x="0" y="4914"/>
                </a:lnTo>
                <a:lnTo>
                  <a:pt x="673" y="9385"/>
                </a:lnTo>
                <a:lnTo>
                  <a:pt x="1549" y="12052"/>
                </a:lnTo>
                <a:lnTo>
                  <a:pt x="2489" y="14693"/>
                </a:lnTo>
                <a:lnTo>
                  <a:pt x="3784" y="18186"/>
                </a:lnTo>
                <a:lnTo>
                  <a:pt x="4368" y="19964"/>
                </a:lnTo>
                <a:lnTo>
                  <a:pt x="9067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5344168" y="392001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9" y="0"/>
                </a:moveTo>
                <a:lnTo>
                  <a:pt x="0" y="7111"/>
                </a:lnTo>
                <a:lnTo>
                  <a:pt x="2946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98" y="9232"/>
                </a:lnTo>
                <a:lnTo>
                  <a:pt x="13195" y="7111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4170459" y="392086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330" y="12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61" y="4038"/>
                </a:lnTo>
                <a:lnTo>
                  <a:pt x="7442" y="1054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2205478" y="392086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889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1361132" y="3917106"/>
            <a:ext cx="13970" cy="20320"/>
          </a:xfrm>
          <a:custGeom>
            <a:avLst/>
            <a:gdLst/>
            <a:ahLst/>
            <a:cxnLst/>
            <a:rect l="l" t="t" r="r" b="b"/>
            <a:pathLst>
              <a:path w="13969" h="20320">
                <a:moveTo>
                  <a:pt x="9753" y="0"/>
                </a:moveTo>
                <a:lnTo>
                  <a:pt x="1270" y="0"/>
                </a:lnTo>
                <a:lnTo>
                  <a:pt x="330" y="38"/>
                </a:lnTo>
                <a:lnTo>
                  <a:pt x="0" y="13360"/>
                </a:lnTo>
                <a:lnTo>
                  <a:pt x="4076" y="20027"/>
                </a:lnTo>
                <a:lnTo>
                  <a:pt x="12560" y="20027"/>
                </a:lnTo>
                <a:lnTo>
                  <a:pt x="13512" y="20002"/>
                </a:lnTo>
                <a:lnTo>
                  <a:pt x="13843" y="6667"/>
                </a:lnTo>
                <a:lnTo>
                  <a:pt x="97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767219" y="3916710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4" h="18414">
                <a:moveTo>
                  <a:pt x="3987" y="0"/>
                </a:moveTo>
                <a:lnTo>
                  <a:pt x="2031" y="0"/>
                </a:lnTo>
                <a:lnTo>
                  <a:pt x="1384" y="177"/>
                </a:lnTo>
                <a:lnTo>
                  <a:pt x="25" y="2235"/>
                </a:lnTo>
                <a:lnTo>
                  <a:pt x="0" y="7200"/>
                </a:lnTo>
                <a:lnTo>
                  <a:pt x="2857" y="13296"/>
                </a:lnTo>
                <a:lnTo>
                  <a:pt x="5054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7" y="16395"/>
                </a:lnTo>
                <a:lnTo>
                  <a:pt x="13004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3341536" y="389717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3233340" y="3896743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87" y="0"/>
                </a:moveTo>
                <a:lnTo>
                  <a:pt x="2032" y="0"/>
                </a:lnTo>
                <a:lnTo>
                  <a:pt x="1384" y="165"/>
                </a:lnTo>
                <a:lnTo>
                  <a:pt x="25" y="2235"/>
                </a:lnTo>
                <a:lnTo>
                  <a:pt x="0" y="7200"/>
                </a:lnTo>
                <a:lnTo>
                  <a:pt x="5054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17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2284602" y="390089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89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82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1349339" y="3899346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4" h="19050">
                <a:moveTo>
                  <a:pt x="3492" y="0"/>
                </a:moveTo>
                <a:lnTo>
                  <a:pt x="1460" y="3962"/>
                </a:lnTo>
                <a:lnTo>
                  <a:pt x="0" y="6172"/>
                </a:lnTo>
                <a:lnTo>
                  <a:pt x="2082" y="10032"/>
                </a:lnTo>
                <a:lnTo>
                  <a:pt x="3848" y="14477"/>
                </a:lnTo>
                <a:lnTo>
                  <a:pt x="6946" y="18249"/>
                </a:lnTo>
                <a:lnTo>
                  <a:pt x="8051" y="18605"/>
                </a:lnTo>
                <a:lnTo>
                  <a:pt x="9143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90" y="15989"/>
                </a:lnTo>
                <a:lnTo>
                  <a:pt x="12915" y="10845"/>
                </a:lnTo>
                <a:lnTo>
                  <a:pt x="9880" y="5346"/>
                </a:lnTo>
                <a:lnTo>
                  <a:pt x="7035" y="2374"/>
                </a:lnTo>
                <a:lnTo>
                  <a:pt x="4178" y="25"/>
                </a:lnTo>
                <a:lnTo>
                  <a:pt x="34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1084506" y="390089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61"/>
                </a:lnTo>
                <a:lnTo>
                  <a:pt x="4699" y="13360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1007614" y="389716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755890" y="3899346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4" h="19050">
                <a:moveTo>
                  <a:pt x="3492" y="0"/>
                </a:moveTo>
                <a:lnTo>
                  <a:pt x="1460" y="3962"/>
                </a:lnTo>
                <a:lnTo>
                  <a:pt x="0" y="6172"/>
                </a:lnTo>
                <a:lnTo>
                  <a:pt x="2070" y="10032"/>
                </a:lnTo>
                <a:lnTo>
                  <a:pt x="3848" y="14477"/>
                </a:lnTo>
                <a:lnTo>
                  <a:pt x="6959" y="18249"/>
                </a:lnTo>
                <a:lnTo>
                  <a:pt x="8051" y="18605"/>
                </a:lnTo>
                <a:lnTo>
                  <a:pt x="9143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77" y="15989"/>
                </a:lnTo>
                <a:lnTo>
                  <a:pt x="12915" y="10845"/>
                </a:lnTo>
                <a:lnTo>
                  <a:pt x="9880" y="5346"/>
                </a:lnTo>
                <a:lnTo>
                  <a:pt x="7035" y="2374"/>
                </a:lnTo>
                <a:lnTo>
                  <a:pt x="4178" y="25"/>
                </a:lnTo>
                <a:lnTo>
                  <a:pt x="34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4289153" y="388092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48" y="4051"/>
                </a:lnTo>
                <a:lnTo>
                  <a:pt x="7442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2693419" y="38800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65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2113164" y="388092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40" y="0"/>
                </a:lnTo>
                <a:lnTo>
                  <a:pt x="5740" y="1066"/>
                </a:lnTo>
                <a:lnTo>
                  <a:pt x="2920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7269596" y="386095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71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7137717" y="3859415"/>
            <a:ext cx="67310" cy="19050"/>
          </a:xfrm>
          <a:custGeom>
            <a:avLst/>
            <a:gdLst/>
            <a:ahLst/>
            <a:cxnLst/>
            <a:rect l="l" t="t" r="r" b="b"/>
            <a:pathLst>
              <a:path w="67309" h="19050">
                <a:moveTo>
                  <a:pt x="13182" y="7797"/>
                </a:moveTo>
                <a:lnTo>
                  <a:pt x="4686" y="698"/>
                </a:lnTo>
                <a:lnTo>
                  <a:pt x="0" y="7797"/>
                </a:lnTo>
                <a:lnTo>
                  <a:pt x="2933" y="10020"/>
                </a:lnTo>
                <a:lnTo>
                  <a:pt x="5740" y="13004"/>
                </a:lnTo>
                <a:lnTo>
                  <a:pt x="8851" y="14046"/>
                </a:lnTo>
                <a:lnTo>
                  <a:pt x="8978" y="14071"/>
                </a:lnTo>
                <a:lnTo>
                  <a:pt x="10071" y="14071"/>
                </a:lnTo>
                <a:lnTo>
                  <a:pt x="11785" y="9931"/>
                </a:lnTo>
                <a:lnTo>
                  <a:pt x="13182" y="7797"/>
                </a:lnTo>
                <a:close/>
              </a:path>
              <a:path w="67309" h="19050">
                <a:moveTo>
                  <a:pt x="66738" y="10845"/>
                </a:moveTo>
                <a:lnTo>
                  <a:pt x="63703" y="5346"/>
                </a:lnTo>
                <a:lnTo>
                  <a:pt x="60858" y="2374"/>
                </a:lnTo>
                <a:lnTo>
                  <a:pt x="57975" y="0"/>
                </a:lnTo>
                <a:lnTo>
                  <a:pt x="57315" y="0"/>
                </a:lnTo>
                <a:lnTo>
                  <a:pt x="55283" y="3975"/>
                </a:lnTo>
                <a:lnTo>
                  <a:pt x="53822" y="6184"/>
                </a:lnTo>
                <a:lnTo>
                  <a:pt x="55880" y="10033"/>
                </a:lnTo>
                <a:lnTo>
                  <a:pt x="57670" y="14478"/>
                </a:lnTo>
                <a:lnTo>
                  <a:pt x="60769" y="18249"/>
                </a:lnTo>
                <a:lnTo>
                  <a:pt x="61874" y="18605"/>
                </a:lnTo>
                <a:lnTo>
                  <a:pt x="62966" y="18605"/>
                </a:lnTo>
                <a:lnTo>
                  <a:pt x="64096" y="18605"/>
                </a:lnTo>
                <a:lnTo>
                  <a:pt x="65214" y="18224"/>
                </a:lnTo>
                <a:lnTo>
                  <a:pt x="66700" y="15989"/>
                </a:lnTo>
                <a:lnTo>
                  <a:pt x="66738" y="108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6862676" y="38572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28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4407842" y="386095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40" y="1066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85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3616575" y="386011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099"/>
                </a:lnTo>
                <a:lnTo>
                  <a:pt x="2920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2233758" y="38572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1614247" y="38572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9067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7297873" y="383726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28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3220939" y="384014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099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2286510" y="383726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5187826" y="381729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49"/>
                </a:lnTo>
                <a:lnTo>
                  <a:pt x="8115" y="8712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4093232" y="381729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28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2853904" y="381729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2682463" y="381729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6478333" y="380021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099"/>
                </a:lnTo>
                <a:lnTo>
                  <a:pt x="2920" y="9321"/>
                </a:lnTo>
                <a:lnTo>
                  <a:pt x="5740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72" y="9232"/>
                </a:lnTo>
                <a:lnTo>
                  <a:pt x="13169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5959249" y="3814267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5">
                <a:moveTo>
                  <a:pt x="165" y="0"/>
                </a:moveTo>
                <a:lnTo>
                  <a:pt x="0" y="101"/>
                </a:lnTo>
                <a:lnTo>
                  <a:pt x="126" y="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3194565" y="380105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78" y="0"/>
                </a:lnTo>
                <a:lnTo>
                  <a:pt x="5740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704288" y="379732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42" y="17767"/>
                </a:lnTo>
                <a:lnTo>
                  <a:pt x="8737" y="15062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557000" y="380105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73"/>
                </a:lnTo>
                <a:lnTo>
                  <a:pt x="13182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4289153" y="378108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82" y="6273"/>
                </a:lnTo>
                <a:lnTo>
                  <a:pt x="10248" y="4051"/>
                </a:lnTo>
                <a:lnTo>
                  <a:pt x="7442" y="1079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6979461" y="376027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4698" y="0"/>
                </a:moveTo>
                <a:lnTo>
                  <a:pt x="0" y="7099"/>
                </a:lnTo>
                <a:lnTo>
                  <a:pt x="2933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85" y="9245"/>
                </a:lnTo>
                <a:lnTo>
                  <a:pt x="13195" y="7099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5043087" y="375740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56" y="0"/>
                </a:moveTo>
                <a:lnTo>
                  <a:pt x="2895" y="4432"/>
                </a:lnTo>
                <a:lnTo>
                  <a:pt x="939" y="8712"/>
                </a:lnTo>
                <a:lnTo>
                  <a:pt x="0" y="15049"/>
                </a:lnTo>
                <a:lnTo>
                  <a:pt x="2895" y="17741"/>
                </a:lnTo>
                <a:lnTo>
                  <a:pt x="4356" y="19964"/>
                </a:lnTo>
                <a:lnTo>
                  <a:pt x="9055" y="7099"/>
                </a:lnTo>
                <a:lnTo>
                  <a:pt x="4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3288776" y="375740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8" y="8712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2985462" y="375740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2194193" y="375740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712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6374733" y="373743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19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0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1614247" y="373743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09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730338" y="373743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8" y="0"/>
                </a:moveTo>
                <a:lnTo>
                  <a:pt x="0" y="7099"/>
                </a:lnTo>
                <a:lnTo>
                  <a:pt x="4698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7" y="8699"/>
                </a:lnTo>
                <a:lnTo>
                  <a:pt x="6159" y="4432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5080418" y="372118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2680220" y="3720350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5" h="13970">
                <a:moveTo>
                  <a:pt x="13195" y="7112"/>
                </a:moveTo>
                <a:lnTo>
                  <a:pt x="4699" y="0"/>
                </a:lnTo>
                <a:lnTo>
                  <a:pt x="0" y="7112"/>
                </a:lnTo>
                <a:lnTo>
                  <a:pt x="2933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2"/>
                </a:lnTo>
                <a:close/>
              </a:path>
              <a:path w="40005" h="13970">
                <a:moveTo>
                  <a:pt x="39573" y="7112"/>
                </a:moveTo>
                <a:lnTo>
                  <a:pt x="34874" y="0"/>
                </a:lnTo>
                <a:lnTo>
                  <a:pt x="26377" y="7112"/>
                </a:lnTo>
                <a:lnTo>
                  <a:pt x="27787" y="9245"/>
                </a:lnTo>
                <a:lnTo>
                  <a:pt x="29489" y="13373"/>
                </a:lnTo>
                <a:lnTo>
                  <a:pt x="30581" y="13373"/>
                </a:lnTo>
                <a:lnTo>
                  <a:pt x="33820" y="12306"/>
                </a:lnTo>
                <a:lnTo>
                  <a:pt x="36639" y="9334"/>
                </a:lnTo>
                <a:lnTo>
                  <a:pt x="39573" y="71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6372817" y="370037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9" y="0"/>
                </a:moveTo>
                <a:lnTo>
                  <a:pt x="2946" y="2679"/>
                </a:lnTo>
                <a:lnTo>
                  <a:pt x="0" y="7111"/>
                </a:lnTo>
                <a:lnTo>
                  <a:pt x="2946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6124154" y="3701629"/>
            <a:ext cx="9525" cy="15875"/>
          </a:xfrm>
          <a:custGeom>
            <a:avLst/>
            <a:gdLst/>
            <a:ahLst/>
            <a:cxnLst/>
            <a:rect l="l" t="t" r="r" b="b"/>
            <a:pathLst>
              <a:path w="9525" h="15875">
                <a:moveTo>
                  <a:pt x="7848" y="0"/>
                </a:moveTo>
                <a:lnTo>
                  <a:pt x="1600" y="4368"/>
                </a:lnTo>
                <a:lnTo>
                  <a:pt x="0" y="8724"/>
                </a:lnTo>
                <a:lnTo>
                  <a:pt x="4699" y="15836"/>
                </a:lnTo>
                <a:lnTo>
                  <a:pt x="6159" y="11404"/>
                </a:lnTo>
                <a:lnTo>
                  <a:pt x="8115" y="7137"/>
                </a:lnTo>
                <a:lnTo>
                  <a:pt x="8915" y="1765"/>
                </a:lnTo>
                <a:lnTo>
                  <a:pt x="8496" y="914"/>
                </a:lnTo>
                <a:lnTo>
                  <a:pt x="78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2260452" y="3697494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1519708" y="370122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83" y="0"/>
                </a:moveTo>
                <a:lnTo>
                  <a:pt x="8940" y="0"/>
                </a:lnTo>
                <a:lnTo>
                  <a:pt x="5740" y="1054"/>
                </a:lnTo>
                <a:lnTo>
                  <a:pt x="2921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624840" y="3697502"/>
            <a:ext cx="48895" cy="20320"/>
          </a:xfrm>
          <a:custGeom>
            <a:avLst/>
            <a:gdLst/>
            <a:ahLst/>
            <a:cxnLst/>
            <a:rect l="l" t="t" r="r" b="b"/>
            <a:pathLst>
              <a:path w="48895" h="20320">
                <a:moveTo>
                  <a:pt x="8890" y="6032"/>
                </a:moveTo>
                <a:lnTo>
                  <a:pt x="8648" y="5397"/>
                </a:lnTo>
                <a:lnTo>
                  <a:pt x="7327" y="3225"/>
                </a:lnTo>
                <a:lnTo>
                  <a:pt x="5676" y="1498"/>
                </a:lnTo>
                <a:lnTo>
                  <a:pt x="4686" y="0"/>
                </a:lnTo>
                <a:lnTo>
                  <a:pt x="0" y="12852"/>
                </a:lnTo>
                <a:lnTo>
                  <a:pt x="4686" y="19964"/>
                </a:lnTo>
                <a:lnTo>
                  <a:pt x="6159" y="15532"/>
                </a:lnTo>
                <a:lnTo>
                  <a:pt x="8115" y="11264"/>
                </a:lnTo>
                <a:lnTo>
                  <a:pt x="8890" y="6032"/>
                </a:lnTo>
                <a:close/>
              </a:path>
              <a:path w="48895" h="20320">
                <a:moveTo>
                  <a:pt x="48615" y="4914"/>
                </a:moveTo>
                <a:lnTo>
                  <a:pt x="45707" y="2222"/>
                </a:lnTo>
                <a:lnTo>
                  <a:pt x="44246" y="0"/>
                </a:lnTo>
                <a:lnTo>
                  <a:pt x="39560" y="12852"/>
                </a:lnTo>
                <a:lnTo>
                  <a:pt x="44246" y="19964"/>
                </a:lnTo>
                <a:lnTo>
                  <a:pt x="45707" y="15519"/>
                </a:lnTo>
                <a:lnTo>
                  <a:pt x="47675" y="11252"/>
                </a:lnTo>
                <a:lnTo>
                  <a:pt x="48615" y="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1506194" y="3687456"/>
            <a:ext cx="635" cy="635"/>
          </a:xfrm>
          <a:custGeom>
            <a:avLst/>
            <a:gdLst/>
            <a:ahLst/>
            <a:cxnLst/>
            <a:rect l="l" t="t" r="r" b="b"/>
            <a:pathLst>
              <a:path w="634" h="635">
                <a:moveTo>
                  <a:pt x="266" y="0"/>
                </a:moveTo>
                <a:lnTo>
                  <a:pt x="177" y="190"/>
                </a:lnTo>
                <a:lnTo>
                  <a:pt x="88" y="393"/>
                </a:lnTo>
                <a:lnTo>
                  <a:pt x="0" y="584"/>
                </a:lnTo>
                <a:lnTo>
                  <a:pt x="114" y="393"/>
                </a:lnTo>
                <a:lnTo>
                  <a:pt x="228" y="215"/>
                </a:lnTo>
                <a:lnTo>
                  <a:pt x="330" y="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6269224" y="365756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27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1994466" y="366127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83" y="0"/>
                </a:moveTo>
                <a:lnTo>
                  <a:pt x="8940" y="0"/>
                </a:lnTo>
                <a:lnTo>
                  <a:pt x="5753" y="1079"/>
                </a:lnTo>
                <a:lnTo>
                  <a:pt x="2933" y="4051"/>
                </a:lnTo>
                <a:lnTo>
                  <a:pt x="0" y="6273"/>
                </a:lnTo>
                <a:lnTo>
                  <a:pt x="4699" y="13373"/>
                </a:lnTo>
                <a:lnTo>
                  <a:pt x="13195" y="6261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5093610" y="3641322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889" y="0"/>
                </a:lnTo>
                <a:lnTo>
                  <a:pt x="5753" y="1054"/>
                </a:lnTo>
                <a:lnTo>
                  <a:pt x="2920" y="4038"/>
                </a:lnTo>
                <a:lnTo>
                  <a:pt x="0" y="6261"/>
                </a:lnTo>
                <a:lnTo>
                  <a:pt x="1396" y="8381"/>
                </a:lnTo>
                <a:lnTo>
                  <a:pt x="3098" y="12522"/>
                </a:lnTo>
                <a:lnTo>
                  <a:pt x="4190" y="12522"/>
                </a:lnTo>
                <a:lnTo>
                  <a:pt x="7442" y="11455"/>
                </a:lnTo>
                <a:lnTo>
                  <a:pt x="10248" y="8470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4513332" y="3639893"/>
            <a:ext cx="15875" cy="18415"/>
          </a:xfrm>
          <a:custGeom>
            <a:avLst/>
            <a:gdLst/>
            <a:ahLst/>
            <a:cxnLst/>
            <a:rect l="l" t="t" r="r" b="b"/>
            <a:pathLst>
              <a:path w="15875" h="18414">
                <a:moveTo>
                  <a:pt x="7454" y="0"/>
                </a:moveTo>
                <a:lnTo>
                  <a:pt x="6045" y="0"/>
                </a:lnTo>
                <a:lnTo>
                  <a:pt x="2438" y="5892"/>
                </a:lnTo>
                <a:lnTo>
                  <a:pt x="0" y="8762"/>
                </a:lnTo>
                <a:lnTo>
                  <a:pt x="12" y="17665"/>
                </a:lnTo>
                <a:lnTo>
                  <a:pt x="1244" y="17665"/>
                </a:lnTo>
                <a:lnTo>
                  <a:pt x="2692" y="18135"/>
                </a:lnTo>
                <a:lnTo>
                  <a:pt x="3924" y="18135"/>
                </a:lnTo>
                <a:lnTo>
                  <a:pt x="4648" y="18135"/>
                </a:lnTo>
                <a:lnTo>
                  <a:pt x="5308" y="17970"/>
                </a:lnTo>
                <a:lnTo>
                  <a:pt x="10121" y="12826"/>
                </a:lnTo>
                <a:lnTo>
                  <a:pt x="15544" y="7124"/>
                </a:lnTo>
                <a:lnTo>
                  <a:pt x="7607" y="88"/>
                </a:lnTo>
                <a:lnTo>
                  <a:pt x="7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3921799" y="3637596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15" y="8712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3196788" y="3617624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711" y="9791"/>
                </a:lnTo>
                <a:lnTo>
                  <a:pt x="1777" y="12814"/>
                </a:lnTo>
                <a:lnTo>
                  <a:pt x="3911" y="18580"/>
                </a:lnTo>
                <a:lnTo>
                  <a:pt x="4368" y="19977"/>
                </a:lnTo>
                <a:lnTo>
                  <a:pt x="5118" y="18846"/>
                </a:lnTo>
                <a:lnTo>
                  <a:pt x="6222" y="17602"/>
                </a:lnTo>
                <a:lnTo>
                  <a:pt x="7962" y="15290"/>
                </a:lnTo>
                <a:lnTo>
                  <a:pt x="8610" y="14223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2682467" y="361763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27" y="11252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24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1994465" y="362050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98" y="0"/>
                </a:moveTo>
                <a:lnTo>
                  <a:pt x="0" y="7111"/>
                </a:lnTo>
                <a:lnTo>
                  <a:pt x="2933" y="9321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32"/>
                </a:lnTo>
                <a:lnTo>
                  <a:pt x="13195" y="7111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3249540" y="359766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2310974" y="360054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60"/>
                </a:lnTo>
                <a:lnTo>
                  <a:pt x="4203" y="13360"/>
                </a:lnTo>
                <a:lnTo>
                  <a:pt x="7442" y="12293"/>
                </a:lnTo>
                <a:lnTo>
                  <a:pt x="10261" y="9321"/>
                </a:lnTo>
                <a:lnTo>
                  <a:pt x="13195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6454178" y="3577695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54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4025393" y="356144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53" y="1079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95" y="6261"/>
                </a:lnTo>
                <a:lnTo>
                  <a:pt x="11785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1757097" y="3561387"/>
            <a:ext cx="5080" cy="10795"/>
          </a:xfrm>
          <a:custGeom>
            <a:avLst/>
            <a:gdLst/>
            <a:ahLst/>
            <a:cxnLst/>
            <a:rect l="l" t="t" r="r" b="b"/>
            <a:pathLst>
              <a:path w="5080" h="10795">
                <a:moveTo>
                  <a:pt x="4178" y="0"/>
                </a:moveTo>
                <a:lnTo>
                  <a:pt x="0" y="6324"/>
                </a:lnTo>
                <a:lnTo>
                  <a:pt x="1638" y="7569"/>
                </a:lnTo>
                <a:lnTo>
                  <a:pt x="3251" y="9055"/>
                </a:lnTo>
                <a:lnTo>
                  <a:pt x="4889" y="10299"/>
                </a:lnTo>
                <a:lnTo>
                  <a:pt x="4686" y="6832"/>
                </a:lnTo>
                <a:lnTo>
                  <a:pt x="4457" y="3416"/>
                </a:lnTo>
                <a:lnTo>
                  <a:pt x="41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2363731" y="352066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82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7313690" y="3497831"/>
            <a:ext cx="5080" cy="8255"/>
          </a:xfrm>
          <a:custGeom>
            <a:avLst/>
            <a:gdLst/>
            <a:ahLst/>
            <a:cxnLst/>
            <a:rect l="l" t="t" r="r" b="b"/>
            <a:pathLst>
              <a:path w="5079" h="8254">
                <a:moveTo>
                  <a:pt x="2070" y="0"/>
                </a:moveTo>
                <a:lnTo>
                  <a:pt x="0" y="3124"/>
                </a:lnTo>
                <a:lnTo>
                  <a:pt x="3289" y="6400"/>
                </a:lnTo>
                <a:lnTo>
                  <a:pt x="4889" y="8026"/>
                </a:lnTo>
                <a:lnTo>
                  <a:pt x="4025" y="5321"/>
                </a:lnTo>
                <a:lnTo>
                  <a:pt x="2959" y="2692"/>
                </a:lnTo>
                <a:lnTo>
                  <a:pt x="20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3895414" y="349782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2469236" y="350070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1879" y="4229"/>
                </a:lnTo>
                <a:lnTo>
                  <a:pt x="0" y="7111"/>
                </a:lnTo>
                <a:lnTo>
                  <a:pt x="3378" y="9791"/>
                </a:lnTo>
                <a:lnTo>
                  <a:pt x="5994" y="12382"/>
                </a:lnTo>
                <a:lnTo>
                  <a:pt x="8889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1561495" y="3497825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64"/>
                </a:lnTo>
                <a:lnTo>
                  <a:pt x="5841" y="17741"/>
                </a:lnTo>
                <a:lnTo>
                  <a:pt x="8737" y="15049"/>
                </a:lnTo>
                <a:lnTo>
                  <a:pt x="7797" y="8699"/>
                </a:lnTo>
                <a:lnTo>
                  <a:pt x="5841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2695653" y="34778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704288" y="347786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42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5095518" y="34578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1739" y="4432"/>
                </a:ln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42" y="15049"/>
                </a:lnTo>
                <a:lnTo>
                  <a:pt x="8115" y="8712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2482424" y="346076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3200" y="9601"/>
                </a:lnTo>
                <a:lnTo>
                  <a:pt x="5892" y="12357"/>
                </a:lnTo>
                <a:lnTo>
                  <a:pt x="8851" y="13347"/>
                </a:lnTo>
                <a:lnTo>
                  <a:pt x="8978" y="13373"/>
                </a:lnTo>
                <a:lnTo>
                  <a:pt x="9309" y="13373"/>
                </a:lnTo>
                <a:lnTo>
                  <a:pt x="9690" y="12992"/>
                </a:lnTo>
                <a:lnTo>
                  <a:pt x="11074" y="11061"/>
                </a:lnTo>
                <a:lnTo>
                  <a:pt x="12204" y="8597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3061453" y="3446838"/>
            <a:ext cx="1270" cy="2540"/>
          </a:xfrm>
          <a:custGeom>
            <a:avLst/>
            <a:gdLst/>
            <a:ahLst/>
            <a:cxnLst/>
            <a:rect l="l" t="t" r="r" b="b"/>
            <a:pathLst>
              <a:path w="1269" h="2539">
                <a:moveTo>
                  <a:pt x="520" y="0"/>
                </a:moveTo>
                <a:lnTo>
                  <a:pt x="342" y="685"/>
                </a:lnTo>
                <a:lnTo>
                  <a:pt x="177" y="1358"/>
                </a:lnTo>
                <a:lnTo>
                  <a:pt x="0" y="2044"/>
                </a:lnTo>
                <a:lnTo>
                  <a:pt x="406" y="1714"/>
                </a:lnTo>
                <a:lnTo>
                  <a:pt x="1231" y="1066"/>
                </a:lnTo>
                <a:lnTo>
                  <a:pt x="1003" y="711"/>
                </a:lnTo>
                <a:lnTo>
                  <a:pt x="5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2088694" y="343792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59" y="15519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717148" y="343792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8" y="0"/>
                </a:moveTo>
                <a:lnTo>
                  <a:pt x="0" y="7099"/>
                </a:lnTo>
                <a:lnTo>
                  <a:pt x="4698" y="19964"/>
                </a:lnTo>
                <a:lnTo>
                  <a:pt x="6159" y="17741"/>
                </a:lnTo>
                <a:lnTo>
                  <a:pt x="9067" y="15049"/>
                </a:lnTo>
                <a:lnTo>
                  <a:pt x="8127" y="8699"/>
                </a:lnTo>
                <a:lnTo>
                  <a:pt x="6172" y="4432"/>
                </a:lnTo>
                <a:lnTo>
                  <a:pt x="4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7295982" y="342084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8483" y="0"/>
                </a:moveTo>
                <a:lnTo>
                  <a:pt x="0" y="7099"/>
                </a:lnTo>
                <a:lnTo>
                  <a:pt x="1397" y="9232"/>
                </a:lnTo>
                <a:lnTo>
                  <a:pt x="3086" y="13360"/>
                </a:lnTo>
                <a:lnTo>
                  <a:pt x="4191" y="13360"/>
                </a:lnTo>
                <a:lnTo>
                  <a:pt x="7429" y="12293"/>
                </a:lnTo>
                <a:lnTo>
                  <a:pt x="10248" y="9321"/>
                </a:lnTo>
                <a:lnTo>
                  <a:pt x="13182" y="7099"/>
                </a:lnTo>
                <a:lnTo>
                  <a:pt x="84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3196788" y="341795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2339580" y="341795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7256392" y="340170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96" y="0"/>
                </a:moveTo>
                <a:lnTo>
                  <a:pt x="8953" y="0"/>
                </a:lnTo>
                <a:lnTo>
                  <a:pt x="5765" y="1066"/>
                </a:lnTo>
                <a:lnTo>
                  <a:pt x="2946" y="4051"/>
                </a:lnTo>
                <a:lnTo>
                  <a:pt x="0" y="6261"/>
                </a:lnTo>
                <a:lnTo>
                  <a:pt x="1422" y="8394"/>
                </a:lnTo>
                <a:lnTo>
                  <a:pt x="3124" y="12534"/>
                </a:lnTo>
                <a:lnTo>
                  <a:pt x="4216" y="12534"/>
                </a:lnTo>
                <a:lnTo>
                  <a:pt x="7454" y="11468"/>
                </a:lnTo>
                <a:lnTo>
                  <a:pt x="10274" y="8483"/>
                </a:lnTo>
                <a:lnTo>
                  <a:pt x="13207" y="6261"/>
                </a:lnTo>
                <a:lnTo>
                  <a:pt x="11798" y="4140"/>
                </a:lnTo>
                <a:lnTo>
                  <a:pt x="10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3077768" y="339799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331" y="10109"/>
                </a:lnTo>
                <a:lnTo>
                  <a:pt x="5130" y="1333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6889375" y="3378022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810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6638811" y="335805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3168190" y="336176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3098" y="0"/>
                </a:moveTo>
                <a:lnTo>
                  <a:pt x="1397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82" y="6273"/>
                </a:lnTo>
                <a:lnTo>
                  <a:pt x="10248" y="4051"/>
                </a:lnTo>
                <a:lnTo>
                  <a:pt x="7442" y="1066"/>
                </a:lnTo>
                <a:lnTo>
                  <a:pt x="4330" y="25"/>
                </a:lnTo>
                <a:lnTo>
                  <a:pt x="30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2009882" y="33580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77"/>
                </a:lnTo>
                <a:lnTo>
                  <a:pt x="9067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6491513" y="334181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48" y="8470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3908930" y="333808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19"/>
                </a:lnTo>
                <a:lnTo>
                  <a:pt x="4368" y="19964"/>
                </a:lnTo>
                <a:lnTo>
                  <a:pt x="9055" y="1285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3286092" y="3337657"/>
            <a:ext cx="13335" cy="18415"/>
          </a:xfrm>
          <a:custGeom>
            <a:avLst/>
            <a:gdLst/>
            <a:ahLst/>
            <a:cxnLst/>
            <a:rect l="l" t="t" r="r" b="b"/>
            <a:pathLst>
              <a:path w="13335" h="18414">
                <a:moveTo>
                  <a:pt x="3987" y="0"/>
                </a:moveTo>
                <a:lnTo>
                  <a:pt x="2032" y="0"/>
                </a:lnTo>
                <a:lnTo>
                  <a:pt x="1384" y="177"/>
                </a:lnTo>
                <a:lnTo>
                  <a:pt x="25" y="2235"/>
                </a:lnTo>
                <a:lnTo>
                  <a:pt x="0" y="7200"/>
                </a:lnTo>
                <a:lnTo>
                  <a:pt x="5041" y="18072"/>
                </a:lnTo>
                <a:lnTo>
                  <a:pt x="7569" y="18072"/>
                </a:lnTo>
                <a:lnTo>
                  <a:pt x="9055" y="18072"/>
                </a:lnTo>
                <a:lnTo>
                  <a:pt x="10668" y="16395"/>
                </a:lnTo>
                <a:lnTo>
                  <a:pt x="13017" y="10337"/>
                </a:lnTo>
                <a:lnTo>
                  <a:pt x="8699" y="4368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2365956" y="333808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62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7216850" y="332183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10071" y="0"/>
                </a:moveTo>
                <a:lnTo>
                  <a:pt x="8928" y="0"/>
                </a:lnTo>
                <a:lnTo>
                  <a:pt x="5740" y="1079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85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5227388" y="331812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19"/>
                </a:lnTo>
                <a:lnTo>
                  <a:pt x="8128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5093609" y="332100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8496" y="0"/>
                </a:moveTo>
                <a:lnTo>
                  <a:pt x="0" y="7099"/>
                </a:lnTo>
                <a:lnTo>
                  <a:pt x="1397" y="9232"/>
                </a:lnTo>
                <a:lnTo>
                  <a:pt x="3111" y="13360"/>
                </a:lnTo>
                <a:lnTo>
                  <a:pt x="4203" y="13360"/>
                </a:lnTo>
                <a:lnTo>
                  <a:pt x="7442" y="12293"/>
                </a:lnTo>
                <a:lnTo>
                  <a:pt x="10248" y="9321"/>
                </a:lnTo>
                <a:lnTo>
                  <a:pt x="13182" y="709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3274752" y="3320295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3505" y="0"/>
                </a:moveTo>
                <a:lnTo>
                  <a:pt x="1473" y="3962"/>
                </a:lnTo>
                <a:lnTo>
                  <a:pt x="0" y="6172"/>
                </a:lnTo>
                <a:lnTo>
                  <a:pt x="2082" y="10033"/>
                </a:lnTo>
                <a:lnTo>
                  <a:pt x="3860" y="14478"/>
                </a:lnTo>
                <a:lnTo>
                  <a:pt x="6959" y="18249"/>
                </a:lnTo>
                <a:lnTo>
                  <a:pt x="8064" y="18605"/>
                </a:lnTo>
                <a:lnTo>
                  <a:pt x="9156" y="18605"/>
                </a:lnTo>
                <a:lnTo>
                  <a:pt x="10287" y="18605"/>
                </a:lnTo>
                <a:lnTo>
                  <a:pt x="11404" y="18224"/>
                </a:lnTo>
                <a:lnTo>
                  <a:pt x="12890" y="15989"/>
                </a:lnTo>
                <a:lnTo>
                  <a:pt x="12928" y="10845"/>
                </a:lnTo>
                <a:lnTo>
                  <a:pt x="9893" y="5334"/>
                </a:lnTo>
                <a:lnTo>
                  <a:pt x="7048" y="2374"/>
                </a:lnTo>
                <a:lnTo>
                  <a:pt x="4178" y="25"/>
                </a:lnTo>
                <a:lnTo>
                  <a:pt x="3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2508794" y="3326720"/>
            <a:ext cx="2540" cy="5715"/>
          </a:xfrm>
          <a:custGeom>
            <a:avLst/>
            <a:gdLst/>
            <a:ahLst/>
            <a:cxnLst/>
            <a:rect l="l" t="t" r="r" b="b"/>
            <a:pathLst>
              <a:path w="2539" h="5714">
                <a:moveTo>
                  <a:pt x="1714" y="0"/>
                </a:moveTo>
                <a:lnTo>
                  <a:pt x="571" y="939"/>
                </a:lnTo>
                <a:lnTo>
                  <a:pt x="0" y="1371"/>
                </a:lnTo>
                <a:lnTo>
                  <a:pt x="723" y="2463"/>
                </a:lnTo>
                <a:lnTo>
                  <a:pt x="1511" y="4076"/>
                </a:lnTo>
                <a:lnTo>
                  <a:pt x="2260" y="5384"/>
                </a:lnTo>
                <a:lnTo>
                  <a:pt x="2095" y="3581"/>
                </a:lnTo>
                <a:lnTo>
                  <a:pt x="17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7063374" y="3298142"/>
            <a:ext cx="6350" cy="8890"/>
          </a:xfrm>
          <a:custGeom>
            <a:avLst/>
            <a:gdLst/>
            <a:ahLst/>
            <a:cxnLst/>
            <a:rect l="l" t="t" r="r" b="b"/>
            <a:pathLst>
              <a:path w="6350" h="8889">
                <a:moveTo>
                  <a:pt x="1803" y="0"/>
                </a:moveTo>
                <a:lnTo>
                  <a:pt x="0" y="4978"/>
                </a:lnTo>
                <a:lnTo>
                  <a:pt x="5511" y="8801"/>
                </a:lnTo>
                <a:lnTo>
                  <a:pt x="5829" y="7327"/>
                </a:lnTo>
                <a:lnTo>
                  <a:pt x="6172" y="4927"/>
                </a:lnTo>
                <a:lnTo>
                  <a:pt x="3276" y="2222"/>
                </a:lnTo>
                <a:lnTo>
                  <a:pt x="18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5187826" y="327818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32"/>
                </a:lnTo>
                <a:lnTo>
                  <a:pt x="8115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4000921" y="327818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20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3208931" y="3277367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32" y="355"/>
                </a:lnTo>
                <a:lnTo>
                  <a:pt x="3784" y="4191"/>
                </a:lnTo>
                <a:lnTo>
                  <a:pt x="1828" y="8496"/>
                </a:lnTo>
                <a:lnTo>
                  <a:pt x="0" y="13576"/>
                </a:lnTo>
                <a:lnTo>
                  <a:pt x="2806" y="16840"/>
                </a:lnTo>
                <a:lnTo>
                  <a:pt x="4343" y="19151"/>
                </a:lnTo>
                <a:lnTo>
                  <a:pt x="6883" y="16027"/>
                </a:lnTo>
                <a:lnTo>
                  <a:pt x="9817" y="13335"/>
                </a:lnTo>
                <a:lnTo>
                  <a:pt x="12801" y="7721"/>
                </a:lnTo>
                <a:lnTo>
                  <a:pt x="12776" y="2628"/>
                </a:lnTo>
                <a:lnTo>
                  <a:pt x="11290" y="381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7098159" y="326193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70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83" y="13373"/>
                </a:lnTo>
                <a:lnTo>
                  <a:pt x="13182" y="6261"/>
                </a:lnTo>
                <a:lnTo>
                  <a:pt x="10261" y="4051"/>
                </a:lnTo>
                <a:lnTo>
                  <a:pt x="7429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5093608" y="326193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071" y="0"/>
                </a:moveTo>
                <a:lnTo>
                  <a:pt x="8940" y="0"/>
                </a:lnTo>
                <a:lnTo>
                  <a:pt x="5753" y="1079"/>
                </a:lnTo>
                <a:lnTo>
                  <a:pt x="2921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3220166" y="3260529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794" y="0"/>
                </a:lnTo>
                <a:lnTo>
                  <a:pt x="3200" y="5867"/>
                </a:lnTo>
                <a:lnTo>
                  <a:pt x="762" y="8750"/>
                </a:lnTo>
                <a:lnTo>
                  <a:pt x="774" y="11722"/>
                </a:lnTo>
                <a:lnTo>
                  <a:pt x="0" y="15849"/>
                </a:lnTo>
                <a:lnTo>
                  <a:pt x="1485" y="18084"/>
                </a:lnTo>
                <a:lnTo>
                  <a:pt x="2590" y="18465"/>
                </a:lnTo>
                <a:lnTo>
                  <a:pt x="3721" y="18465"/>
                </a:lnTo>
                <a:lnTo>
                  <a:pt x="4800" y="18465"/>
                </a:lnTo>
                <a:lnTo>
                  <a:pt x="5905" y="18122"/>
                </a:lnTo>
                <a:lnTo>
                  <a:pt x="10883" y="12814"/>
                </a:lnTo>
                <a:lnTo>
                  <a:pt x="16294" y="7111"/>
                </a:lnTo>
                <a:lnTo>
                  <a:pt x="8305" y="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5871695" y="3241973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889" y="0"/>
                </a:lnTo>
                <a:lnTo>
                  <a:pt x="5740" y="1054"/>
                </a:lnTo>
                <a:lnTo>
                  <a:pt x="2920" y="4038"/>
                </a:lnTo>
                <a:lnTo>
                  <a:pt x="0" y="6261"/>
                </a:lnTo>
                <a:lnTo>
                  <a:pt x="1396" y="8381"/>
                </a:lnTo>
                <a:lnTo>
                  <a:pt x="3098" y="12522"/>
                </a:lnTo>
                <a:lnTo>
                  <a:pt x="4190" y="12522"/>
                </a:lnTo>
                <a:lnTo>
                  <a:pt x="7416" y="11455"/>
                </a:lnTo>
                <a:lnTo>
                  <a:pt x="10248" y="8483"/>
                </a:lnTo>
                <a:lnTo>
                  <a:pt x="13182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5752998" y="3238258"/>
            <a:ext cx="64135" cy="20320"/>
          </a:xfrm>
          <a:custGeom>
            <a:avLst/>
            <a:gdLst/>
            <a:ahLst/>
            <a:cxnLst/>
            <a:rect l="l" t="t" r="r" b="b"/>
            <a:pathLst>
              <a:path w="64135" h="20320">
                <a:moveTo>
                  <a:pt x="13182" y="9982"/>
                </a:moveTo>
                <a:lnTo>
                  <a:pt x="8496" y="2870"/>
                </a:lnTo>
                <a:lnTo>
                  <a:pt x="0" y="9982"/>
                </a:lnTo>
                <a:lnTo>
                  <a:pt x="1397" y="12115"/>
                </a:lnTo>
                <a:lnTo>
                  <a:pt x="3098" y="16243"/>
                </a:lnTo>
                <a:lnTo>
                  <a:pt x="4191" y="16243"/>
                </a:lnTo>
                <a:lnTo>
                  <a:pt x="7429" y="15176"/>
                </a:lnTo>
                <a:lnTo>
                  <a:pt x="10248" y="12204"/>
                </a:lnTo>
                <a:lnTo>
                  <a:pt x="13182" y="9982"/>
                </a:lnTo>
                <a:close/>
              </a:path>
              <a:path w="64135" h="20320">
                <a:moveTo>
                  <a:pt x="63715" y="4914"/>
                </a:moveTo>
                <a:lnTo>
                  <a:pt x="60807" y="2222"/>
                </a:lnTo>
                <a:lnTo>
                  <a:pt x="59347" y="0"/>
                </a:lnTo>
                <a:lnTo>
                  <a:pt x="54648" y="12865"/>
                </a:lnTo>
                <a:lnTo>
                  <a:pt x="59334" y="19964"/>
                </a:lnTo>
                <a:lnTo>
                  <a:pt x="60807" y="15532"/>
                </a:lnTo>
                <a:lnTo>
                  <a:pt x="62763" y="11252"/>
                </a:lnTo>
                <a:lnTo>
                  <a:pt x="63715" y="49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2429664" y="3241122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6008230" y="3218277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39">
                <a:moveTo>
                  <a:pt x="1930" y="0"/>
                </a:moveTo>
                <a:lnTo>
                  <a:pt x="1409" y="812"/>
                </a:lnTo>
                <a:lnTo>
                  <a:pt x="685" y="1676"/>
                </a:lnTo>
                <a:lnTo>
                  <a:pt x="0" y="2527"/>
                </a:lnTo>
                <a:lnTo>
                  <a:pt x="1536" y="1523"/>
                </a:lnTo>
                <a:lnTo>
                  <a:pt x="2298" y="1015"/>
                </a:lnTo>
                <a:lnTo>
                  <a:pt x="2184" y="685"/>
                </a:lnTo>
                <a:lnTo>
                  <a:pt x="19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2194510" y="3218287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41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3985823" y="320203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91" y="0"/>
                </a:lnTo>
                <a:lnTo>
                  <a:pt x="5765" y="1079"/>
                </a:lnTo>
                <a:lnTo>
                  <a:pt x="2933" y="4038"/>
                </a:lnTo>
                <a:lnTo>
                  <a:pt x="0" y="6261"/>
                </a:lnTo>
                <a:lnTo>
                  <a:pt x="1422" y="8394"/>
                </a:lnTo>
                <a:lnTo>
                  <a:pt x="3124" y="12534"/>
                </a:lnTo>
                <a:lnTo>
                  <a:pt x="4216" y="12534"/>
                </a:lnTo>
                <a:lnTo>
                  <a:pt x="7442" y="11468"/>
                </a:lnTo>
                <a:lnTo>
                  <a:pt x="10261" y="8483"/>
                </a:lnTo>
                <a:lnTo>
                  <a:pt x="13195" y="6261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3328667" y="319831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2904430" y="320203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78" y="0"/>
                </a:lnTo>
                <a:lnTo>
                  <a:pt x="5753" y="1079"/>
                </a:lnTo>
                <a:lnTo>
                  <a:pt x="2920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48" y="8483"/>
                </a:lnTo>
                <a:lnTo>
                  <a:pt x="13195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2218655" y="320203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24" y="0"/>
                </a:moveTo>
                <a:lnTo>
                  <a:pt x="1422" y="4140"/>
                </a:lnTo>
                <a:lnTo>
                  <a:pt x="0" y="6261"/>
                </a:lnTo>
                <a:lnTo>
                  <a:pt x="8508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2073598" y="3202031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78" y="0"/>
                </a:lnTo>
                <a:lnTo>
                  <a:pt x="5753" y="1079"/>
                </a:lnTo>
                <a:lnTo>
                  <a:pt x="2920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42" y="11468"/>
                </a:lnTo>
                <a:lnTo>
                  <a:pt x="10248" y="8483"/>
                </a:lnTo>
                <a:lnTo>
                  <a:pt x="13195" y="6261"/>
                </a:lnTo>
                <a:lnTo>
                  <a:pt x="11772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6717607" y="317835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36"/>
                </a:lnTo>
                <a:lnTo>
                  <a:pt x="8331" y="10109"/>
                </a:lnTo>
                <a:lnTo>
                  <a:pt x="5130" y="1333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2047223" y="318122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111"/>
                </a:lnTo>
                <a:lnTo>
                  <a:pt x="2920" y="9321"/>
                </a:lnTo>
                <a:lnTo>
                  <a:pt x="5753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3899289" y="316750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6375" y="0"/>
                </a:moveTo>
                <a:lnTo>
                  <a:pt x="4229" y="1790"/>
                </a:lnTo>
                <a:lnTo>
                  <a:pt x="2108" y="3619"/>
                </a:lnTo>
                <a:lnTo>
                  <a:pt x="0" y="5473"/>
                </a:lnTo>
                <a:lnTo>
                  <a:pt x="1003" y="6159"/>
                </a:lnTo>
                <a:lnTo>
                  <a:pt x="2031" y="6743"/>
                </a:lnTo>
                <a:lnTo>
                  <a:pt x="3086" y="7099"/>
                </a:lnTo>
                <a:lnTo>
                  <a:pt x="3213" y="7124"/>
                </a:lnTo>
                <a:lnTo>
                  <a:pt x="4305" y="7124"/>
                </a:lnTo>
                <a:lnTo>
                  <a:pt x="6007" y="2984"/>
                </a:lnTo>
                <a:lnTo>
                  <a:pt x="7404" y="863"/>
                </a:lnTo>
                <a:lnTo>
                  <a:pt x="63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3213356" y="3174819"/>
            <a:ext cx="2540" cy="3810"/>
          </a:xfrm>
          <a:custGeom>
            <a:avLst/>
            <a:gdLst/>
            <a:ahLst/>
            <a:cxnLst/>
            <a:rect l="l" t="t" r="r" b="b"/>
            <a:pathLst>
              <a:path w="2539" h="3810">
                <a:moveTo>
                  <a:pt x="2235" y="0"/>
                </a:moveTo>
                <a:lnTo>
                  <a:pt x="1638" y="533"/>
                </a:lnTo>
                <a:lnTo>
                  <a:pt x="0" y="2032"/>
                </a:lnTo>
                <a:lnTo>
                  <a:pt x="330" y="2540"/>
                </a:lnTo>
                <a:lnTo>
                  <a:pt x="990" y="3530"/>
                </a:lnTo>
                <a:lnTo>
                  <a:pt x="1384" y="2349"/>
                </a:lnTo>
                <a:lnTo>
                  <a:pt x="1803" y="1181"/>
                </a:lnTo>
                <a:lnTo>
                  <a:pt x="22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1046845" y="315838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67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3241229" y="315017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5041" y="0"/>
                </a:moveTo>
                <a:lnTo>
                  <a:pt x="3352" y="1206"/>
                </a:lnTo>
                <a:lnTo>
                  <a:pt x="1663" y="2425"/>
                </a:lnTo>
                <a:lnTo>
                  <a:pt x="0" y="3670"/>
                </a:lnTo>
                <a:lnTo>
                  <a:pt x="571" y="3987"/>
                </a:lnTo>
                <a:lnTo>
                  <a:pt x="1155" y="4267"/>
                </a:lnTo>
                <a:lnTo>
                  <a:pt x="1828" y="4483"/>
                </a:lnTo>
                <a:lnTo>
                  <a:pt x="2717" y="4483"/>
                </a:lnTo>
                <a:lnTo>
                  <a:pt x="3898" y="2082"/>
                </a:lnTo>
                <a:lnTo>
                  <a:pt x="5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2064255" y="3146266"/>
            <a:ext cx="7620" cy="12700"/>
          </a:xfrm>
          <a:custGeom>
            <a:avLst/>
            <a:gdLst/>
            <a:ahLst/>
            <a:cxnLst/>
            <a:rect l="l" t="t" r="r" b="b"/>
            <a:pathLst>
              <a:path w="7619" h="12700">
                <a:moveTo>
                  <a:pt x="5613" y="0"/>
                </a:moveTo>
                <a:lnTo>
                  <a:pt x="3721" y="1422"/>
                </a:lnTo>
                <a:lnTo>
                  <a:pt x="1854" y="2857"/>
                </a:lnTo>
                <a:lnTo>
                  <a:pt x="0" y="4330"/>
                </a:lnTo>
                <a:lnTo>
                  <a:pt x="850" y="6946"/>
                </a:lnTo>
                <a:lnTo>
                  <a:pt x="1879" y="9499"/>
                </a:lnTo>
                <a:lnTo>
                  <a:pt x="2743" y="12115"/>
                </a:lnTo>
                <a:lnTo>
                  <a:pt x="7442" y="5003"/>
                </a:lnTo>
                <a:lnTo>
                  <a:pt x="5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1350162" y="3123020"/>
            <a:ext cx="8890" cy="15875"/>
          </a:xfrm>
          <a:custGeom>
            <a:avLst/>
            <a:gdLst/>
            <a:ahLst/>
            <a:cxnLst/>
            <a:rect l="l" t="t" r="r" b="b"/>
            <a:pathLst>
              <a:path w="8890" h="15875">
                <a:moveTo>
                  <a:pt x="1676" y="0"/>
                </a:moveTo>
                <a:lnTo>
                  <a:pt x="0" y="2527"/>
                </a:lnTo>
                <a:lnTo>
                  <a:pt x="4699" y="15392"/>
                </a:lnTo>
                <a:lnTo>
                  <a:pt x="5765" y="13766"/>
                </a:lnTo>
                <a:lnTo>
                  <a:pt x="7607" y="11887"/>
                </a:lnTo>
                <a:lnTo>
                  <a:pt x="8724" y="9791"/>
                </a:lnTo>
                <a:lnTo>
                  <a:pt x="8890" y="9270"/>
                </a:lnTo>
                <a:lnTo>
                  <a:pt x="8521" y="6781"/>
                </a:lnTo>
                <a:lnTo>
                  <a:pt x="7975" y="4813"/>
                </a:lnTo>
                <a:lnTo>
                  <a:pt x="7340" y="2882"/>
                </a:lnTo>
                <a:lnTo>
                  <a:pt x="16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5898060" y="310220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83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99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5187826" y="309847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1216388" y="310220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95" y="6248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7403700" y="305853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27" y="11264"/>
                </a:lnTo>
                <a:lnTo>
                  <a:pt x="2908" y="15532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1058141" y="306141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111"/>
                </a:lnTo>
                <a:lnTo>
                  <a:pt x="2933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6056317" y="3042300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48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5356581" y="3018171"/>
            <a:ext cx="10795" cy="17145"/>
          </a:xfrm>
          <a:custGeom>
            <a:avLst/>
            <a:gdLst/>
            <a:ahLst/>
            <a:cxnLst/>
            <a:rect l="l" t="t" r="r" b="b"/>
            <a:pathLst>
              <a:path w="10795" h="17144">
                <a:moveTo>
                  <a:pt x="3987" y="0"/>
                </a:moveTo>
                <a:lnTo>
                  <a:pt x="2032" y="0"/>
                </a:lnTo>
                <a:lnTo>
                  <a:pt x="1371" y="177"/>
                </a:lnTo>
                <a:lnTo>
                  <a:pt x="12" y="2247"/>
                </a:lnTo>
                <a:lnTo>
                  <a:pt x="0" y="7213"/>
                </a:lnTo>
                <a:lnTo>
                  <a:pt x="3835" y="15468"/>
                </a:lnTo>
                <a:lnTo>
                  <a:pt x="5524" y="17081"/>
                </a:lnTo>
                <a:lnTo>
                  <a:pt x="10248" y="6591"/>
                </a:lnTo>
                <a:lnTo>
                  <a:pt x="9042" y="4533"/>
                </a:lnTo>
                <a:lnTo>
                  <a:pt x="7607" y="2260"/>
                </a:lnTo>
                <a:lnTo>
                  <a:pt x="6667" y="431"/>
                </a:lnTo>
                <a:lnTo>
                  <a:pt x="5473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1137259" y="3022332"/>
            <a:ext cx="36830" cy="16510"/>
          </a:xfrm>
          <a:custGeom>
            <a:avLst/>
            <a:gdLst/>
            <a:ahLst/>
            <a:cxnLst/>
            <a:rect l="l" t="t" r="r" b="b"/>
            <a:pathLst>
              <a:path w="36830" h="16510">
                <a:moveTo>
                  <a:pt x="13182" y="6261"/>
                </a:moveTo>
                <a:lnTo>
                  <a:pt x="11772" y="4140"/>
                </a:lnTo>
                <a:lnTo>
                  <a:pt x="10071" y="0"/>
                </a:lnTo>
                <a:lnTo>
                  <a:pt x="8928" y="0"/>
                </a:lnTo>
                <a:lnTo>
                  <a:pt x="5740" y="1066"/>
                </a:lnTo>
                <a:lnTo>
                  <a:pt x="2921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close/>
              </a:path>
              <a:path w="36830" h="16510">
                <a:moveTo>
                  <a:pt x="36525" y="11506"/>
                </a:moveTo>
                <a:lnTo>
                  <a:pt x="32156" y="9232"/>
                </a:lnTo>
                <a:lnTo>
                  <a:pt x="29997" y="8089"/>
                </a:lnTo>
                <a:lnTo>
                  <a:pt x="32969" y="16243"/>
                </a:lnTo>
                <a:lnTo>
                  <a:pt x="33972" y="14732"/>
                </a:lnTo>
                <a:lnTo>
                  <a:pt x="35648" y="12979"/>
                </a:lnTo>
                <a:lnTo>
                  <a:pt x="36525" y="115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4144082" y="300235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95" y="6261"/>
                </a:lnTo>
                <a:lnTo>
                  <a:pt x="11785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3894587" y="2980847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52" y="0"/>
                </a:moveTo>
                <a:lnTo>
                  <a:pt x="3492" y="0"/>
                </a:lnTo>
                <a:lnTo>
                  <a:pt x="1460" y="3962"/>
                </a:lnTo>
                <a:lnTo>
                  <a:pt x="0" y="6172"/>
                </a:lnTo>
                <a:lnTo>
                  <a:pt x="2070" y="10033"/>
                </a:lnTo>
                <a:lnTo>
                  <a:pt x="3860" y="14490"/>
                </a:lnTo>
                <a:lnTo>
                  <a:pt x="6959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391" y="18224"/>
                </a:lnTo>
                <a:lnTo>
                  <a:pt x="12877" y="15989"/>
                </a:lnTo>
                <a:lnTo>
                  <a:pt x="12915" y="10845"/>
                </a:lnTo>
                <a:lnTo>
                  <a:pt x="9880" y="5346"/>
                </a:lnTo>
                <a:lnTo>
                  <a:pt x="7048" y="2374"/>
                </a:lnTo>
                <a:lnTo>
                  <a:pt x="4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3236357" y="297877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292" y="0"/>
                </a:moveTo>
                <a:lnTo>
                  <a:pt x="2806" y="2209"/>
                </a:lnTo>
                <a:lnTo>
                  <a:pt x="0" y="4851"/>
                </a:lnTo>
                <a:lnTo>
                  <a:pt x="927" y="11150"/>
                </a:lnTo>
                <a:lnTo>
                  <a:pt x="2895" y="15430"/>
                </a:lnTo>
                <a:lnTo>
                  <a:pt x="4356" y="19862"/>
                </a:lnTo>
                <a:lnTo>
                  <a:pt x="9055" y="12750"/>
                </a:lnTo>
                <a:lnTo>
                  <a:pt x="4406" y="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769090" y="2981548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69">
                <a:moveTo>
                  <a:pt x="3594" y="0"/>
                </a:moveTo>
                <a:lnTo>
                  <a:pt x="0" y="5448"/>
                </a:lnTo>
                <a:lnTo>
                  <a:pt x="1904" y="7797"/>
                </a:lnTo>
                <a:lnTo>
                  <a:pt x="3835" y="10121"/>
                </a:lnTo>
                <a:lnTo>
                  <a:pt x="7899" y="13373"/>
                </a:lnTo>
                <a:lnTo>
                  <a:pt x="8991" y="13373"/>
                </a:lnTo>
                <a:lnTo>
                  <a:pt x="10693" y="9245"/>
                </a:lnTo>
                <a:lnTo>
                  <a:pt x="12103" y="7099"/>
                </a:lnTo>
                <a:lnTo>
                  <a:pt x="3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2946223" y="2958698"/>
            <a:ext cx="5080" cy="6985"/>
          </a:xfrm>
          <a:custGeom>
            <a:avLst/>
            <a:gdLst/>
            <a:ahLst/>
            <a:cxnLst/>
            <a:rect l="l" t="t" r="r" b="b"/>
            <a:pathLst>
              <a:path w="5080" h="6985">
                <a:moveTo>
                  <a:pt x="4368" y="0"/>
                </a:moveTo>
                <a:lnTo>
                  <a:pt x="2895" y="2235"/>
                </a:lnTo>
                <a:lnTo>
                  <a:pt x="0" y="4927"/>
                </a:lnTo>
                <a:lnTo>
                  <a:pt x="292" y="6921"/>
                </a:lnTo>
                <a:lnTo>
                  <a:pt x="1879" y="5232"/>
                </a:lnTo>
                <a:lnTo>
                  <a:pt x="3454" y="3517"/>
                </a:lnTo>
                <a:lnTo>
                  <a:pt x="5016" y="1790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2220560" y="295870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112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712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5293653" y="293873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24" y="15062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4819843" y="2938731"/>
            <a:ext cx="8255" cy="20320"/>
          </a:xfrm>
          <a:custGeom>
            <a:avLst/>
            <a:gdLst/>
            <a:ahLst/>
            <a:cxnLst/>
            <a:rect l="l" t="t" r="r" b="b"/>
            <a:pathLst>
              <a:path w="8254" h="20319">
                <a:moveTo>
                  <a:pt x="3416" y="0"/>
                </a:moveTo>
                <a:lnTo>
                  <a:pt x="2463" y="1447"/>
                </a:lnTo>
                <a:lnTo>
                  <a:pt x="914" y="3086"/>
                </a:lnTo>
                <a:lnTo>
                  <a:pt x="0" y="4521"/>
                </a:lnTo>
                <a:lnTo>
                  <a:pt x="0" y="6489"/>
                </a:lnTo>
                <a:lnTo>
                  <a:pt x="114" y="10363"/>
                </a:lnTo>
                <a:lnTo>
                  <a:pt x="1028" y="13627"/>
                </a:lnTo>
                <a:lnTo>
                  <a:pt x="2349" y="16763"/>
                </a:lnTo>
                <a:lnTo>
                  <a:pt x="3416" y="19977"/>
                </a:lnTo>
                <a:lnTo>
                  <a:pt x="4876" y="17754"/>
                </a:lnTo>
                <a:lnTo>
                  <a:pt x="7785" y="15062"/>
                </a:lnTo>
                <a:lnTo>
                  <a:pt x="6845" y="8712"/>
                </a:lnTo>
                <a:lnTo>
                  <a:pt x="4876" y="4444"/>
                </a:lnTo>
                <a:lnTo>
                  <a:pt x="34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4608741" y="2938731"/>
            <a:ext cx="8255" cy="20320"/>
          </a:xfrm>
          <a:custGeom>
            <a:avLst/>
            <a:gdLst/>
            <a:ahLst/>
            <a:cxnLst/>
            <a:rect l="l" t="t" r="r" b="b"/>
            <a:pathLst>
              <a:path w="8254" h="20319">
                <a:moveTo>
                  <a:pt x="3517" y="0"/>
                </a:moveTo>
                <a:lnTo>
                  <a:pt x="2654" y="1295"/>
                </a:lnTo>
                <a:lnTo>
                  <a:pt x="1308" y="2755"/>
                </a:lnTo>
                <a:lnTo>
                  <a:pt x="393" y="4076"/>
                </a:lnTo>
                <a:lnTo>
                  <a:pt x="228" y="5930"/>
                </a:lnTo>
                <a:lnTo>
                  <a:pt x="0" y="9575"/>
                </a:lnTo>
                <a:lnTo>
                  <a:pt x="901" y="13131"/>
                </a:lnTo>
                <a:lnTo>
                  <a:pt x="2362" y="16509"/>
                </a:lnTo>
                <a:lnTo>
                  <a:pt x="3505" y="19977"/>
                </a:lnTo>
                <a:lnTo>
                  <a:pt x="4978" y="17754"/>
                </a:lnTo>
                <a:lnTo>
                  <a:pt x="7874" y="15062"/>
                </a:lnTo>
                <a:lnTo>
                  <a:pt x="6934" y="8712"/>
                </a:lnTo>
                <a:lnTo>
                  <a:pt x="4978" y="4444"/>
                </a:lnTo>
                <a:lnTo>
                  <a:pt x="35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2920973" y="2944040"/>
            <a:ext cx="7620" cy="15240"/>
          </a:xfrm>
          <a:custGeom>
            <a:avLst/>
            <a:gdLst/>
            <a:ahLst/>
            <a:cxnLst/>
            <a:rect l="l" t="t" r="r" b="b"/>
            <a:pathLst>
              <a:path w="7619" h="15239">
                <a:moveTo>
                  <a:pt x="5130" y="0"/>
                </a:moveTo>
                <a:lnTo>
                  <a:pt x="3441" y="1803"/>
                </a:lnTo>
                <a:lnTo>
                  <a:pt x="1727" y="3568"/>
                </a:lnTo>
                <a:lnTo>
                  <a:pt x="0" y="5283"/>
                </a:lnTo>
                <a:lnTo>
                  <a:pt x="914" y="8470"/>
                </a:lnTo>
                <a:lnTo>
                  <a:pt x="2197" y="11531"/>
                </a:lnTo>
                <a:lnTo>
                  <a:pt x="3238" y="14668"/>
                </a:lnTo>
                <a:lnTo>
                  <a:pt x="4711" y="12445"/>
                </a:lnTo>
                <a:lnTo>
                  <a:pt x="7607" y="9753"/>
                </a:lnTo>
                <a:lnTo>
                  <a:pt x="6946" y="5295"/>
                </a:lnTo>
                <a:lnTo>
                  <a:pt x="6083" y="2628"/>
                </a:lnTo>
                <a:lnTo>
                  <a:pt x="51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1535120" y="293873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90" h="20319">
                <a:moveTo>
                  <a:pt x="4368" y="0"/>
                </a:moveTo>
                <a:lnTo>
                  <a:pt x="2908" y="2235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62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757040" y="293874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49"/>
                </a:lnTo>
                <a:lnTo>
                  <a:pt x="2908" y="17741"/>
                </a:lnTo>
                <a:lnTo>
                  <a:pt x="4368" y="19964"/>
                </a:lnTo>
                <a:lnTo>
                  <a:pt x="9055" y="711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6177233" y="291877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3631985" y="291877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5161446" y="289880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15" y="8712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2734885" y="289880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55" y="4914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1612024" y="290166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53" y="12318"/>
                </a:lnTo>
                <a:lnTo>
                  <a:pt x="8851" y="13360"/>
                </a:lnTo>
                <a:lnTo>
                  <a:pt x="8978" y="13385"/>
                </a:lnTo>
                <a:lnTo>
                  <a:pt x="10071" y="13385"/>
                </a:lnTo>
                <a:lnTo>
                  <a:pt x="11772" y="9258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4831758" y="287884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432" y="10871"/>
                </a:lnTo>
                <a:lnTo>
                  <a:pt x="7696" y="8470"/>
                </a:lnTo>
                <a:lnTo>
                  <a:pt x="6146" y="4064"/>
                </a:lnTo>
                <a:lnTo>
                  <a:pt x="5359" y="2044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3009932" y="2842630"/>
            <a:ext cx="10795" cy="12700"/>
          </a:xfrm>
          <a:custGeom>
            <a:avLst/>
            <a:gdLst/>
            <a:ahLst/>
            <a:cxnLst/>
            <a:rect l="l" t="t" r="r" b="b"/>
            <a:pathLst>
              <a:path w="10794" h="12700">
                <a:moveTo>
                  <a:pt x="4292" y="0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7112" y="12204"/>
                </a:lnTo>
                <a:lnTo>
                  <a:pt x="8255" y="9486"/>
                </a:lnTo>
                <a:lnTo>
                  <a:pt x="9359" y="6756"/>
                </a:lnTo>
                <a:lnTo>
                  <a:pt x="10439" y="4013"/>
                </a:lnTo>
                <a:lnTo>
                  <a:pt x="8458" y="2349"/>
                </a:lnTo>
                <a:lnTo>
                  <a:pt x="6464" y="723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1625217" y="284177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4489197" y="2818937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4445"/>
                </a:lnTo>
                <a:lnTo>
                  <a:pt x="939" y="8699"/>
                </a:lnTo>
                <a:lnTo>
                  <a:pt x="0" y="15036"/>
                </a:lnTo>
                <a:lnTo>
                  <a:pt x="2895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781190" y="282181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8509" y="0"/>
                </a:moveTo>
                <a:lnTo>
                  <a:pt x="0" y="7099"/>
                </a:lnTo>
                <a:lnTo>
                  <a:pt x="1409" y="9232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21"/>
                </a:lnTo>
                <a:lnTo>
                  <a:pt x="13195" y="7099"/>
                </a:lnTo>
                <a:lnTo>
                  <a:pt x="8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5385644" y="279896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54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6269541" y="275903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64"/>
                </a:lnTo>
                <a:lnTo>
                  <a:pt x="2908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5396936" y="276190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396" y="9232"/>
                </a:lnTo>
                <a:lnTo>
                  <a:pt x="3098" y="13373"/>
                </a:lnTo>
                <a:lnTo>
                  <a:pt x="4190" y="13373"/>
                </a:lnTo>
                <a:lnTo>
                  <a:pt x="7429" y="12306"/>
                </a:lnTo>
                <a:lnTo>
                  <a:pt x="10248" y="9321"/>
                </a:lnTo>
                <a:lnTo>
                  <a:pt x="13169" y="7111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4882606" y="276276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330" y="12"/>
                </a:moveTo>
                <a:lnTo>
                  <a:pt x="3098" y="0"/>
                </a:lnTo>
                <a:lnTo>
                  <a:pt x="1396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48" y="4038"/>
                </a:lnTo>
                <a:lnTo>
                  <a:pt x="7442" y="1066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4394652" y="2761910"/>
            <a:ext cx="6985" cy="10160"/>
          </a:xfrm>
          <a:custGeom>
            <a:avLst/>
            <a:gdLst/>
            <a:ahLst/>
            <a:cxnLst/>
            <a:rect l="l" t="t" r="r" b="b"/>
            <a:pathLst>
              <a:path w="6985" h="10160">
                <a:moveTo>
                  <a:pt x="4699" y="0"/>
                </a:moveTo>
                <a:lnTo>
                  <a:pt x="0" y="7111"/>
                </a:lnTo>
                <a:lnTo>
                  <a:pt x="1041" y="7886"/>
                </a:lnTo>
                <a:lnTo>
                  <a:pt x="2057" y="8762"/>
                </a:lnTo>
                <a:lnTo>
                  <a:pt x="3073" y="9613"/>
                </a:lnTo>
                <a:lnTo>
                  <a:pt x="6527" y="1523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768003" y="276276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95" y="6261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3247318" y="272198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20" y="9309"/>
                </a:lnTo>
                <a:lnTo>
                  <a:pt x="5740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72" y="9220"/>
                </a:lnTo>
                <a:lnTo>
                  <a:pt x="13182" y="7086"/>
                </a:lnTo>
                <a:lnTo>
                  <a:pt x="10312" y="47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3893525" y="270200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73" y="0"/>
                </a:moveTo>
                <a:lnTo>
                  <a:pt x="0" y="7099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69" y="7099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3458312" y="2702845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3156904" y="2699130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112"/>
                </a:lnTo>
                <a:lnTo>
                  <a:pt x="4686" y="19964"/>
                </a:lnTo>
                <a:lnTo>
                  <a:pt x="6159" y="17754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3035542" y="2705836"/>
            <a:ext cx="6985" cy="14604"/>
          </a:xfrm>
          <a:custGeom>
            <a:avLst/>
            <a:gdLst/>
            <a:ahLst/>
            <a:cxnLst/>
            <a:rect l="l" t="t" r="r" b="b"/>
            <a:pathLst>
              <a:path w="6985" h="14605">
                <a:moveTo>
                  <a:pt x="4051" y="0"/>
                </a:moveTo>
                <a:lnTo>
                  <a:pt x="2908" y="1549"/>
                </a:lnTo>
                <a:lnTo>
                  <a:pt x="1739" y="3200"/>
                </a:lnTo>
                <a:lnTo>
                  <a:pt x="762" y="4356"/>
                </a:lnTo>
                <a:lnTo>
                  <a:pt x="774" y="7327"/>
                </a:lnTo>
                <a:lnTo>
                  <a:pt x="0" y="11468"/>
                </a:lnTo>
                <a:lnTo>
                  <a:pt x="1485" y="13690"/>
                </a:lnTo>
                <a:lnTo>
                  <a:pt x="2590" y="14071"/>
                </a:lnTo>
                <a:lnTo>
                  <a:pt x="3721" y="14071"/>
                </a:lnTo>
                <a:lnTo>
                  <a:pt x="4800" y="14071"/>
                </a:lnTo>
                <a:lnTo>
                  <a:pt x="5905" y="13728"/>
                </a:lnTo>
                <a:lnTo>
                  <a:pt x="6591" y="13004"/>
                </a:lnTo>
                <a:lnTo>
                  <a:pt x="5943" y="8534"/>
                </a:lnTo>
                <a:lnTo>
                  <a:pt x="5092" y="4203"/>
                </a:lnTo>
                <a:lnTo>
                  <a:pt x="40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715258" y="2702006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4" h="13969">
                <a:moveTo>
                  <a:pt x="4686" y="0"/>
                </a:moveTo>
                <a:lnTo>
                  <a:pt x="0" y="7099"/>
                </a:lnTo>
                <a:lnTo>
                  <a:pt x="2921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4302335" y="268288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509" y="13373"/>
                </a:lnTo>
                <a:lnTo>
                  <a:pt x="13195" y="6273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3684740" y="267916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27"/>
                </a:lnTo>
                <a:lnTo>
                  <a:pt x="927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3840763" y="266206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509" y="0"/>
                </a:moveTo>
                <a:lnTo>
                  <a:pt x="0" y="7111"/>
                </a:lnTo>
                <a:lnTo>
                  <a:pt x="1409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61" y="9334"/>
                </a:lnTo>
                <a:lnTo>
                  <a:pt x="13195" y="7111"/>
                </a:lnTo>
                <a:lnTo>
                  <a:pt x="85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3434167" y="2639234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52"/>
                </a:lnTo>
                <a:lnTo>
                  <a:pt x="2895" y="15532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6190414" y="259929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698" y="9639"/>
                </a:lnTo>
                <a:lnTo>
                  <a:pt x="1701" y="12534"/>
                </a:lnTo>
                <a:lnTo>
                  <a:pt x="3860" y="18427"/>
                </a:lnTo>
                <a:lnTo>
                  <a:pt x="4368" y="19964"/>
                </a:lnTo>
                <a:lnTo>
                  <a:pt x="5308" y="18554"/>
                </a:lnTo>
                <a:lnTo>
                  <a:pt x="6832" y="16941"/>
                </a:lnTo>
                <a:lnTo>
                  <a:pt x="8254" y="14732"/>
                </a:lnTo>
                <a:lnTo>
                  <a:pt x="8585" y="13995"/>
                </a:lnTo>
                <a:lnTo>
                  <a:pt x="7810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5570594" y="259929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22"/>
                </a:lnTo>
                <a:lnTo>
                  <a:pt x="0" y="4914"/>
                </a:lnTo>
                <a:lnTo>
                  <a:pt x="939" y="11264"/>
                </a:lnTo>
                <a:lnTo>
                  <a:pt x="2895" y="15532"/>
                </a:lnTo>
                <a:lnTo>
                  <a:pt x="4368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4737537" y="2602463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8686" y="0"/>
                </a:moveTo>
                <a:lnTo>
                  <a:pt x="7531" y="520"/>
                </a:lnTo>
                <a:lnTo>
                  <a:pt x="0" y="6819"/>
                </a:lnTo>
                <a:lnTo>
                  <a:pt x="1397" y="8940"/>
                </a:lnTo>
                <a:lnTo>
                  <a:pt x="3111" y="13080"/>
                </a:lnTo>
                <a:lnTo>
                  <a:pt x="4203" y="13080"/>
                </a:lnTo>
                <a:lnTo>
                  <a:pt x="7429" y="12014"/>
                </a:lnTo>
                <a:lnTo>
                  <a:pt x="10248" y="9029"/>
                </a:lnTo>
                <a:lnTo>
                  <a:pt x="13195" y="6819"/>
                </a:lnTo>
                <a:lnTo>
                  <a:pt x="8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3497882" y="2603009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28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61" y="8483"/>
                </a:lnTo>
                <a:lnTo>
                  <a:pt x="13195" y="6273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6175001" y="256307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24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73"/>
                </a:lnTo>
                <a:lnTo>
                  <a:pt x="10261" y="4038"/>
                </a:lnTo>
                <a:lnTo>
                  <a:pt x="7442" y="1079"/>
                </a:lnTo>
                <a:lnTo>
                  <a:pt x="4343" y="25"/>
                </a:lnTo>
                <a:lnTo>
                  <a:pt x="31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5636209" y="255936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1719430" y="255936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7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1624453" y="2561659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04" y="0"/>
                </a:moveTo>
                <a:lnTo>
                  <a:pt x="6794" y="0"/>
                </a:lnTo>
                <a:lnTo>
                  <a:pt x="3187" y="5892"/>
                </a:lnTo>
                <a:lnTo>
                  <a:pt x="749" y="8763"/>
                </a:lnTo>
                <a:lnTo>
                  <a:pt x="762" y="11734"/>
                </a:lnTo>
                <a:lnTo>
                  <a:pt x="0" y="15862"/>
                </a:lnTo>
                <a:lnTo>
                  <a:pt x="1473" y="18097"/>
                </a:lnTo>
                <a:lnTo>
                  <a:pt x="2578" y="18478"/>
                </a:lnTo>
                <a:lnTo>
                  <a:pt x="3708" y="18478"/>
                </a:lnTo>
                <a:lnTo>
                  <a:pt x="4787" y="18478"/>
                </a:lnTo>
                <a:lnTo>
                  <a:pt x="5892" y="18135"/>
                </a:lnTo>
                <a:lnTo>
                  <a:pt x="10871" y="12814"/>
                </a:lnTo>
                <a:lnTo>
                  <a:pt x="16294" y="7124"/>
                </a:lnTo>
                <a:lnTo>
                  <a:pt x="8356" y="101"/>
                </a:lnTo>
                <a:lnTo>
                  <a:pt x="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1482042" y="255936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2352448" y="2539395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36"/>
                </a:lnTo>
                <a:lnTo>
                  <a:pt x="8115" y="8699"/>
                </a:lnTo>
                <a:lnTo>
                  <a:pt x="6159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3814392" y="2523153"/>
            <a:ext cx="7620" cy="10160"/>
          </a:xfrm>
          <a:custGeom>
            <a:avLst/>
            <a:gdLst/>
            <a:ahLst/>
            <a:cxnLst/>
            <a:rect l="l" t="t" r="r" b="b"/>
            <a:pathLst>
              <a:path w="7620" h="10160">
                <a:moveTo>
                  <a:pt x="4292" y="0"/>
                </a:moveTo>
                <a:lnTo>
                  <a:pt x="3098" y="0"/>
                </a:lnTo>
                <a:lnTo>
                  <a:pt x="1409" y="4127"/>
                </a:lnTo>
                <a:lnTo>
                  <a:pt x="0" y="6248"/>
                </a:lnTo>
                <a:lnTo>
                  <a:pt x="4076" y="9664"/>
                </a:lnTo>
                <a:lnTo>
                  <a:pt x="5156" y="6934"/>
                </a:lnTo>
                <a:lnTo>
                  <a:pt x="7327" y="1587"/>
                </a:lnTo>
                <a:lnTo>
                  <a:pt x="6350" y="914"/>
                </a:lnTo>
                <a:lnTo>
                  <a:pt x="5359" y="355"/>
                </a:lnTo>
                <a:lnTo>
                  <a:pt x="4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1693045" y="251942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77"/>
                </a:lnTo>
                <a:lnTo>
                  <a:pt x="6172" y="17741"/>
                </a:lnTo>
                <a:lnTo>
                  <a:pt x="9055" y="15049"/>
                </a:lnTo>
                <a:lnTo>
                  <a:pt x="8128" y="8699"/>
                </a:lnTo>
                <a:lnTo>
                  <a:pt x="6159" y="4444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3368301" y="2501244"/>
            <a:ext cx="8890" cy="18415"/>
          </a:xfrm>
          <a:custGeom>
            <a:avLst/>
            <a:gdLst/>
            <a:ahLst/>
            <a:cxnLst/>
            <a:rect l="l" t="t" r="r" b="b"/>
            <a:pathLst>
              <a:path w="8889" h="18414">
                <a:moveTo>
                  <a:pt x="2946" y="0"/>
                </a:moveTo>
                <a:lnTo>
                  <a:pt x="1536" y="1752"/>
                </a:lnTo>
                <a:lnTo>
                  <a:pt x="0" y="3556"/>
                </a:lnTo>
                <a:lnTo>
                  <a:pt x="863" y="9474"/>
                </a:lnTo>
                <a:lnTo>
                  <a:pt x="2819" y="13741"/>
                </a:lnTo>
                <a:lnTo>
                  <a:pt x="4292" y="18186"/>
                </a:lnTo>
                <a:lnTo>
                  <a:pt x="5765" y="15963"/>
                </a:lnTo>
                <a:lnTo>
                  <a:pt x="8661" y="13258"/>
                </a:lnTo>
                <a:lnTo>
                  <a:pt x="7835" y="7632"/>
                </a:lnTo>
                <a:lnTo>
                  <a:pt x="6324" y="3949"/>
                </a:lnTo>
                <a:lnTo>
                  <a:pt x="4991" y="215"/>
                </a:lnTo>
                <a:lnTo>
                  <a:pt x="29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1284225" y="2499459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12865"/>
                </a:lnTo>
                <a:lnTo>
                  <a:pt x="4699" y="19964"/>
                </a:lnTo>
                <a:lnTo>
                  <a:pt x="6159" y="15532"/>
                </a:lnTo>
                <a:lnTo>
                  <a:pt x="8128" y="11252"/>
                </a:lnTo>
                <a:lnTo>
                  <a:pt x="9055" y="4927"/>
                </a:lnTo>
                <a:lnTo>
                  <a:pt x="6159" y="222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5887105" y="2479493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895" y="2209"/>
                </a:lnTo>
                <a:lnTo>
                  <a:pt x="0" y="4914"/>
                </a:lnTo>
                <a:lnTo>
                  <a:pt x="927" y="11252"/>
                </a:lnTo>
                <a:lnTo>
                  <a:pt x="2895" y="15532"/>
                </a:lnTo>
                <a:lnTo>
                  <a:pt x="4356" y="19964"/>
                </a:lnTo>
                <a:lnTo>
                  <a:pt x="5829" y="17741"/>
                </a:lnTo>
                <a:lnTo>
                  <a:pt x="8737" y="15036"/>
                </a:lnTo>
                <a:lnTo>
                  <a:pt x="7785" y="8699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3332071" y="2496803"/>
            <a:ext cx="3175" cy="3175"/>
          </a:xfrm>
          <a:custGeom>
            <a:avLst/>
            <a:gdLst/>
            <a:ahLst/>
            <a:cxnLst/>
            <a:rect l="l" t="t" r="r" b="b"/>
            <a:pathLst>
              <a:path w="3175" h="3175">
                <a:moveTo>
                  <a:pt x="0" y="0"/>
                </a:moveTo>
                <a:lnTo>
                  <a:pt x="635" y="1765"/>
                </a:lnTo>
                <a:lnTo>
                  <a:pt x="965" y="2654"/>
                </a:lnTo>
                <a:lnTo>
                  <a:pt x="1447" y="1917"/>
                </a:lnTo>
                <a:lnTo>
                  <a:pt x="2095" y="1130"/>
                </a:lnTo>
                <a:lnTo>
                  <a:pt x="2730" y="34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3274809" y="2490302"/>
            <a:ext cx="11430" cy="5715"/>
          </a:xfrm>
          <a:custGeom>
            <a:avLst/>
            <a:gdLst/>
            <a:ahLst/>
            <a:cxnLst/>
            <a:rect l="l" t="t" r="r" b="b"/>
            <a:pathLst>
              <a:path w="11429" h="5714">
                <a:moveTo>
                  <a:pt x="8978" y="0"/>
                </a:moveTo>
                <a:lnTo>
                  <a:pt x="5016" y="0"/>
                </a:lnTo>
                <a:lnTo>
                  <a:pt x="2324" y="368"/>
                </a:lnTo>
                <a:lnTo>
                  <a:pt x="0" y="1092"/>
                </a:lnTo>
                <a:lnTo>
                  <a:pt x="1117" y="3149"/>
                </a:lnTo>
                <a:lnTo>
                  <a:pt x="2273" y="5435"/>
                </a:lnTo>
                <a:lnTo>
                  <a:pt x="3086" y="5435"/>
                </a:lnTo>
                <a:lnTo>
                  <a:pt x="5905" y="4508"/>
                </a:lnTo>
                <a:lnTo>
                  <a:pt x="8381" y="2146"/>
                </a:lnTo>
                <a:lnTo>
                  <a:pt x="10896" y="101"/>
                </a:lnTo>
                <a:lnTo>
                  <a:pt x="9918" y="25"/>
                </a:lnTo>
                <a:lnTo>
                  <a:pt x="8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1494408" y="2481653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4" h="19050">
                <a:moveTo>
                  <a:pt x="4152" y="12"/>
                </a:moveTo>
                <a:lnTo>
                  <a:pt x="3492" y="0"/>
                </a:lnTo>
                <a:lnTo>
                  <a:pt x="1460" y="3975"/>
                </a:lnTo>
                <a:lnTo>
                  <a:pt x="0" y="6184"/>
                </a:lnTo>
                <a:lnTo>
                  <a:pt x="2070" y="10045"/>
                </a:lnTo>
                <a:lnTo>
                  <a:pt x="3848" y="14490"/>
                </a:lnTo>
                <a:lnTo>
                  <a:pt x="6946" y="18262"/>
                </a:lnTo>
                <a:lnTo>
                  <a:pt x="8051" y="18618"/>
                </a:lnTo>
                <a:lnTo>
                  <a:pt x="9143" y="18618"/>
                </a:lnTo>
                <a:lnTo>
                  <a:pt x="10274" y="18618"/>
                </a:lnTo>
                <a:lnTo>
                  <a:pt x="11391" y="18237"/>
                </a:lnTo>
                <a:lnTo>
                  <a:pt x="12877" y="16002"/>
                </a:lnTo>
                <a:lnTo>
                  <a:pt x="12915" y="10858"/>
                </a:lnTo>
                <a:lnTo>
                  <a:pt x="9880" y="5359"/>
                </a:lnTo>
                <a:lnTo>
                  <a:pt x="7035" y="2387"/>
                </a:lnTo>
                <a:lnTo>
                  <a:pt x="4152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6004752" y="2458699"/>
            <a:ext cx="13335" cy="19685"/>
          </a:xfrm>
          <a:custGeom>
            <a:avLst/>
            <a:gdLst/>
            <a:ahLst/>
            <a:cxnLst/>
            <a:rect l="l" t="t" r="r" b="b"/>
            <a:pathLst>
              <a:path w="13335" h="19685">
                <a:moveTo>
                  <a:pt x="10160" y="0"/>
                </a:moveTo>
                <a:lnTo>
                  <a:pt x="7924" y="0"/>
                </a:lnTo>
                <a:lnTo>
                  <a:pt x="6819" y="355"/>
                </a:lnTo>
                <a:lnTo>
                  <a:pt x="3771" y="4203"/>
                </a:lnTo>
                <a:lnTo>
                  <a:pt x="1816" y="8509"/>
                </a:lnTo>
                <a:lnTo>
                  <a:pt x="0" y="13589"/>
                </a:lnTo>
                <a:lnTo>
                  <a:pt x="2806" y="16852"/>
                </a:lnTo>
                <a:lnTo>
                  <a:pt x="4330" y="19164"/>
                </a:lnTo>
                <a:lnTo>
                  <a:pt x="6870" y="16027"/>
                </a:lnTo>
                <a:lnTo>
                  <a:pt x="9817" y="13335"/>
                </a:lnTo>
                <a:lnTo>
                  <a:pt x="12788" y="7721"/>
                </a:lnTo>
                <a:lnTo>
                  <a:pt x="12763" y="2628"/>
                </a:lnTo>
                <a:lnTo>
                  <a:pt x="11290" y="381"/>
                </a:lnTo>
                <a:lnTo>
                  <a:pt x="10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1519708" y="246324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6016747" y="2441868"/>
            <a:ext cx="15875" cy="18415"/>
          </a:xfrm>
          <a:custGeom>
            <a:avLst/>
            <a:gdLst/>
            <a:ahLst/>
            <a:cxnLst/>
            <a:rect l="l" t="t" r="r" b="b"/>
            <a:pathLst>
              <a:path w="15875" h="18414">
                <a:moveTo>
                  <a:pt x="7454" y="0"/>
                </a:moveTo>
                <a:lnTo>
                  <a:pt x="6045" y="0"/>
                </a:lnTo>
                <a:lnTo>
                  <a:pt x="2438" y="5880"/>
                </a:lnTo>
                <a:lnTo>
                  <a:pt x="0" y="8750"/>
                </a:lnTo>
                <a:lnTo>
                  <a:pt x="0" y="17653"/>
                </a:lnTo>
                <a:lnTo>
                  <a:pt x="1231" y="17653"/>
                </a:lnTo>
                <a:lnTo>
                  <a:pt x="2692" y="18122"/>
                </a:lnTo>
                <a:lnTo>
                  <a:pt x="3924" y="18122"/>
                </a:lnTo>
                <a:lnTo>
                  <a:pt x="4648" y="18122"/>
                </a:lnTo>
                <a:lnTo>
                  <a:pt x="5295" y="17957"/>
                </a:lnTo>
                <a:lnTo>
                  <a:pt x="10121" y="12801"/>
                </a:lnTo>
                <a:lnTo>
                  <a:pt x="15544" y="7112"/>
                </a:lnTo>
                <a:lnTo>
                  <a:pt x="7607" y="88"/>
                </a:lnTo>
                <a:lnTo>
                  <a:pt x="7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3523490" y="24418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10" h="19050">
                <a:moveTo>
                  <a:pt x="8216" y="0"/>
                </a:moveTo>
                <a:lnTo>
                  <a:pt x="6794" y="0"/>
                </a:lnTo>
                <a:lnTo>
                  <a:pt x="3200" y="5880"/>
                </a:lnTo>
                <a:lnTo>
                  <a:pt x="762" y="8763"/>
                </a:lnTo>
                <a:lnTo>
                  <a:pt x="762" y="11734"/>
                </a:lnTo>
                <a:lnTo>
                  <a:pt x="0" y="15862"/>
                </a:lnTo>
                <a:lnTo>
                  <a:pt x="1485" y="18097"/>
                </a:lnTo>
                <a:lnTo>
                  <a:pt x="2590" y="18478"/>
                </a:lnTo>
                <a:lnTo>
                  <a:pt x="3721" y="18478"/>
                </a:lnTo>
                <a:lnTo>
                  <a:pt x="4800" y="18478"/>
                </a:lnTo>
                <a:lnTo>
                  <a:pt x="5905" y="18135"/>
                </a:lnTo>
                <a:lnTo>
                  <a:pt x="10883" y="12814"/>
                </a:lnTo>
                <a:lnTo>
                  <a:pt x="16294" y="7137"/>
                </a:lnTo>
                <a:lnTo>
                  <a:pt x="82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2706612" y="244327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496" y="13373"/>
                </a:lnTo>
                <a:lnTo>
                  <a:pt x="13195" y="6261"/>
                </a:lnTo>
                <a:lnTo>
                  <a:pt x="10248" y="4051"/>
                </a:lnTo>
                <a:lnTo>
                  <a:pt x="7429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2390101" y="2443276"/>
            <a:ext cx="40005" cy="13970"/>
          </a:xfrm>
          <a:custGeom>
            <a:avLst/>
            <a:gdLst/>
            <a:ahLst/>
            <a:cxnLst/>
            <a:rect l="l" t="t" r="r" b="b"/>
            <a:pathLst>
              <a:path w="40005" h="13969">
                <a:moveTo>
                  <a:pt x="13195" y="6261"/>
                </a:moveTo>
                <a:lnTo>
                  <a:pt x="11785" y="4140"/>
                </a:lnTo>
                <a:lnTo>
                  <a:pt x="10071" y="12"/>
                </a:lnTo>
                <a:lnTo>
                  <a:pt x="8940" y="12"/>
                </a:lnTo>
                <a:lnTo>
                  <a:pt x="5753" y="1066"/>
                </a:lnTo>
                <a:lnTo>
                  <a:pt x="2933" y="4051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29" y="11468"/>
                </a:lnTo>
                <a:lnTo>
                  <a:pt x="10261" y="8483"/>
                </a:lnTo>
                <a:lnTo>
                  <a:pt x="13195" y="6261"/>
                </a:lnTo>
                <a:close/>
              </a:path>
              <a:path w="40005" h="13969">
                <a:moveTo>
                  <a:pt x="39560" y="6273"/>
                </a:moveTo>
                <a:lnTo>
                  <a:pt x="36626" y="4051"/>
                </a:lnTo>
                <a:lnTo>
                  <a:pt x="33807" y="1066"/>
                </a:lnTo>
                <a:lnTo>
                  <a:pt x="30708" y="25"/>
                </a:lnTo>
                <a:lnTo>
                  <a:pt x="29476" y="0"/>
                </a:lnTo>
                <a:lnTo>
                  <a:pt x="27774" y="4140"/>
                </a:lnTo>
                <a:lnTo>
                  <a:pt x="26365" y="6261"/>
                </a:lnTo>
                <a:lnTo>
                  <a:pt x="34874" y="13373"/>
                </a:lnTo>
                <a:lnTo>
                  <a:pt x="39560" y="62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3906700" y="242330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61"/>
                </a:lnTo>
                <a:lnTo>
                  <a:pt x="8509" y="13373"/>
                </a:lnTo>
                <a:lnTo>
                  <a:pt x="13195" y="6261"/>
                </a:lnTo>
                <a:lnTo>
                  <a:pt x="10261" y="4051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2409493" y="2397271"/>
            <a:ext cx="2540" cy="2540"/>
          </a:xfrm>
          <a:custGeom>
            <a:avLst/>
            <a:gdLst/>
            <a:ahLst/>
            <a:cxnLst/>
            <a:rect l="l" t="t" r="r" b="b"/>
            <a:pathLst>
              <a:path w="2539" h="2539">
                <a:moveTo>
                  <a:pt x="2184" y="0"/>
                </a:moveTo>
                <a:lnTo>
                  <a:pt x="1460" y="393"/>
                </a:lnTo>
                <a:lnTo>
                  <a:pt x="736" y="800"/>
                </a:lnTo>
                <a:lnTo>
                  <a:pt x="0" y="1206"/>
                </a:lnTo>
                <a:lnTo>
                  <a:pt x="139" y="1587"/>
                </a:lnTo>
                <a:lnTo>
                  <a:pt x="393" y="2349"/>
                </a:lnTo>
                <a:lnTo>
                  <a:pt x="889" y="1600"/>
                </a:lnTo>
                <a:lnTo>
                  <a:pt x="2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5978260" y="2361859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4165" y="12"/>
                </a:moveTo>
                <a:lnTo>
                  <a:pt x="3492" y="0"/>
                </a:lnTo>
                <a:lnTo>
                  <a:pt x="1460" y="3975"/>
                </a:lnTo>
                <a:lnTo>
                  <a:pt x="0" y="6184"/>
                </a:lnTo>
                <a:lnTo>
                  <a:pt x="2070" y="10033"/>
                </a:lnTo>
                <a:lnTo>
                  <a:pt x="3848" y="14490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404" y="18224"/>
                </a:lnTo>
                <a:lnTo>
                  <a:pt x="12877" y="15989"/>
                </a:lnTo>
                <a:lnTo>
                  <a:pt x="12915" y="10858"/>
                </a:lnTo>
                <a:lnTo>
                  <a:pt x="9893" y="5346"/>
                </a:lnTo>
                <a:lnTo>
                  <a:pt x="7035" y="2374"/>
                </a:lnTo>
                <a:lnTo>
                  <a:pt x="4165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1811747" y="219995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7099"/>
                </a:lnTo>
                <a:lnTo>
                  <a:pt x="4686" y="19964"/>
                </a:lnTo>
                <a:lnTo>
                  <a:pt x="6146" y="17741"/>
                </a:lnTo>
                <a:lnTo>
                  <a:pt x="9055" y="15049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6372824" y="218370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48" y="8483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5860725" y="217998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939" y="11252"/>
                </a:lnTo>
                <a:lnTo>
                  <a:pt x="2908" y="15519"/>
                </a:lnTo>
                <a:lnTo>
                  <a:pt x="4368" y="19964"/>
                </a:lnTo>
                <a:lnTo>
                  <a:pt x="9055" y="1286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4488867" y="2179983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41"/>
                </a:lnTo>
                <a:lnTo>
                  <a:pt x="9055" y="15036"/>
                </a:ln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4174848" y="2179976"/>
            <a:ext cx="5080" cy="6350"/>
          </a:xfrm>
          <a:custGeom>
            <a:avLst/>
            <a:gdLst/>
            <a:ahLst/>
            <a:cxnLst/>
            <a:rect l="l" t="t" r="r" b="b"/>
            <a:pathLst>
              <a:path w="5079" h="6350">
                <a:moveTo>
                  <a:pt x="2209" y="0"/>
                </a:moveTo>
                <a:lnTo>
                  <a:pt x="1524" y="2082"/>
                </a:lnTo>
                <a:lnTo>
                  <a:pt x="723" y="4114"/>
                </a:lnTo>
                <a:lnTo>
                  <a:pt x="0" y="6184"/>
                </a:lnTo>
                <a:lnTo>
                  <a:pt x="3365" y="4927"/>
                </a:lnTo>
                <a:lnTo>
                  <a:pt x="5041" y="4279"/>
                </a:lnTo>
                <a:lnTo>
                  <a:pt x="3124" y="1396"/>
                </a:lnTo>
                <a:lnTo>
                  <a:pt x="22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3420977" y="2100108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52"/>
                </a:lnTo>
                <a:lnTo>
                  <a:pt x="2908" y="15544"/>
                </a:lnTo>
                <a:lnTo>
                  <a:pt x="4368" y="19964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5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3025028" y="2060181"/>
            <a:ext cx="9525" cy="19685"/>
          </a:xfrm>
          <a:custGeom>
            <a:avLst/>
            <a:gdLst/>
            <a:ahLst/>
            <a:cxnLst/>
            <a:rect l="l" t="t" r="r" b="b"/>
            <a:pathLst>
              <a:path w="9525" h="19685">
                <a:moveTo>
                  <a:pt x="4686" y="0"/>
                </a:moveTo>
                <a:lnTo>
                  <a:pt x="0" y="7112"/>
                </a:lnTo>
                <a:lnTo>
                  <a:pt x="4546" y="19583"/>
                </a:lnTo>
                <a:lnTo>
                  <a:pt x="4940" y="19583"/>
                </a:lnTo>
                <a:lnTo>
                  <a:pt x="6464" y="17437"/>
                </a:lnTo>
                <a:lnTo>
                  <a:pt x="9042" y="14947"/>
                </a:lnTo>
                <a:lnTo>
                  <a:pt x="8115" y="8699"/>
                </a:lnTo>
                <a:lnTo>
                  <a:pt x="6146" y="443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2497830" y="2060180"/>
            <a:ext cx="7620" cy="13335"/>
          </a:xfrm>
          <a:custGeom>
            <a:avLst/>
            <a:gdLst/>
            <a:ahLst/>
            <a:cxnLst/>
            <a:rect l="l" t="t" r="r" b="b"/>
            <a:pathLst>
              <a:path w="7619" h="13335">
                <a:moveTo>
                  <a:pt x="4368" y="0"/>
                </a:moveTo>
                <a:lnTo>
                  <a:pt x="2908" y="2222"/>
                </a:lnTo>
                <a:lnTo>
                  <a:pt x="0" y="4914"/>
                </a:lnTo>
                <a:lnTo>
                  <a:pt x="558" y="8699"/>
                </a:lnTo>
                <a:lnTo>
                  <a:pt x="1143" y="10744"/>
                </a:lnTo>
                <a:lnTo>
                  <a:pt x="1816" y="12763"/>
                </a:lnTo>
                <a:lnTo>
                  <a:pt x="3835" y="11658"/>
                </a:lnTo>
                <a:lnTo>
                  <a:pt x="5753" y="10464"/>
                </a:lnTo>
                <a:lnTo>
                  <a:pt x="7543" y="9194"/>
                </a:lnTo>
                <a:lnTo>
                  <a:pt x="6642" y="6070"/>
                </a:lnTo>
                <a:lnTo>
                  <a:pt x="5384" y="3073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4199056" y="2000271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5739810" y="198318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83" y="0"/>
                </a:moveTo>
                <a:lnTo>
                  <a:pt x="0" y="7111"/>
                </a:lnTo>
                <a:lnTo>
                  <a:pt x="1397" y="9245"/>
                </a:lnTo>
                <a:lnTo>
                  <a:pt x="3111" y="13373"/>
                </a:lnTo>
                <a:lnTo>
                  <a:pt x="4203" y="13373"/>
                </a:lnTo>
                <a:lnTo>
                  <a:pt x="7442" y="12306"/>
                </a:lnTo>
                <a:lnTo>
                  <a:pt x="10248" y="9334"/>
                </a:lnTo>
                <a:lnTo>
                  <a:pt x="13182" y="7111"/>
                </a:lnTo>
                <a:lnTo>
                  <a:pt x="84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4571390" y="1907183"/>
            <a:ext cx="21590" cy="49530"/>
          </a:xfrm>
          <a:custGeom>
            <a:avLst/>
            <a:gdLst/>
            <a:ahLst/>
            <a:cxnLst/>
            <a:rect l="l" t="t" r="r" b="b"/>
            <a:pathLst>
              <a:path w="21589" h="49530">
                <a:moveTo>
                  <a:pt x="7874" y="3251"/>
                </a:moveTo>
                <a:lnTo>
                  <a:pt x="4000" y="0"/>
                </a:lnTo>
                <a:lnTo>
                  <a:pt x="2679" y="2514"/>
                </a:lnTo>
                <a:lnTo>
                  <a:pt x="0" y="7531"/>
                </a:lnTo>
                <a:lnTo>
                  <a:pt x="1155" y="8369"/>
                </a:lnTo>
                <a:lnTo>
                  <a:pt x="2324" y="9080"/>
                </a:lnTo>
                <a:lnTo>
                  <a:pt x="3556" y="9486"/>
                </a:lnTo>
                <a:lnTo>
                  <a:pt x="3683" y="9512"/>
                </a:lnTo>
                <a:lnTo>
                  <a:pt x="4775" y="9512"/>
                </a:lnTo>
                <a:lnTo>
                  <a:pt x="6477" y="5372"/>
                </a:lnTo>
                <a:lnTo>
                  <a:pt x="7874" y="3251"/>
                </a:lnTo>
                <a:close/>
              </a:path>
              <a:path w="21589" h="49530">
                <a:moveTo>
                  <a:pt x="21082" y="43167"/>
                </a:moveTo>
                <a:lnTo>
                  <a:pt x="19659" y="41046"/>
                </a:lnTo>
                <a:lnTo>
                  <a:pt x="17957" y="36918"/>
                </a:lnTo>
                <a:lnTo>
                  <a:pt x="16776" y="36918"/>
                </a:lnTo>
                <a:lnTo>
                  <a:pt x="13639" y="37973"/>
                </a:lnTo>
                <a:lnTo>
                  <a:pt x="10807" y="40957"/>
                </a:lnTo>
                <a:lnTo>
                  <a:pt x="7886" y="43167"/>
                </a:lnTo>
                <a:lnTo>
                  <a:pt x="9283" y="45300"/>
                </a:lnTo>
                <a:lnTo>
                  <a:pt x="10985" y="49441"/>
                </a:lnTo>
                <a:lnTo>
                  <a:pt x="12090" y="49441"/>
                </a:lnTo>
                <a:lnTo>
                  <a:pt x="15328" y="48374"/>
                </a:lnTo>
                <a:lnTo>
                  <a:pt x="18135" y="45389"/>
                </a:lnTo>
                <a:lnTo>
                  <a:pt x="21082" y="431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5977189" y="188419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890" y="0"/>
                </a:lnTo>
                <a:lnTo>
                  <a:pt x="5753" y="1054"/>
                </a:lnTo>
                <a:lnTo>
                  <a:pt x="2921" y="4038"/>
                </a:lnTo>
                <a:lnTo>
                  <a:pt x="0" y="6261"/>
                </a:lnTo>
                <a:lnTo>
                  <a:pt x="1397" y="8394"/>
                </a:lnTo>
                <a:lnTo>
                  <a:pt x="3111" y="12522"/>
                </a:lnTo>
                <a:lnTo>
                  <a:pt x="4203" y="12522"/>
                </a:lnTo>
                <a:lnTo>
                  <a:pt x="5905" y="11976"/>
                </a:lnTo>
                <a:lnTo>
                  <a:pt x="7416" y="10934"/>
                </a:lnTo>
                <a:lnTo>
                  <a:pt x="8890" y="9766"/>
                </a:lnTo>
                <a:lnTo>
                  <a:pt x="10160" y="2616"/>
                </a:lnTo>
                <a:lnTo>
                  <a:pt x="11099" y="7937"/>
                </a:lnTo>
                <a:lnTo>
                  <a:pt x="12496" y="6794"/>
                </a:lnTo>
                <a:lnTo>
                  <a:pt x="13195" y="6261"/>
                </a:lnTo>
                <a:lnTo>
                  <a:pt x="11772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4645225" y="186421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40" y="0"/>
                </a:lnTo>
                <a:lnTo>
                  <a:pt x="5740" y="1066"/>
                </a:lnTo>
                <a:lnTo>
                  <a:pt x="2921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5160378" y="1843410"/>
            <a:ext cx="12700" cy="13970"/>
          </a:xfrm>
          <a:custGeom>
            <a:avLst/>
            <a:gdLst/>
            <a:ahLst/>
            <a:cxnLst/>
            <a:rect l="l" t="t" r="r" b="b"/>
            <a:pathLst>
              <a:path w="12700" h="13969">
                <a:moveTo>
                  <a:pt x="7670" y="0"/>
                </a:moveTo>
                <a:lnTo>
                  <a:pt x="0" y="6413"/>
                </a:lnTo>
                <a:lnTo>
                  <a:pt x="0" y="8508"/>
                </a:lnTo>
                <a:lnTo>
                  <a:pt x="1206" y="10667"/>
                </a:lnTo>
                <a:lnTo>
                  <a:pt x="2489" y="13373"/>
                </a:lnTo>
                <a:lnTo>
                  <a:pt x="3365" y="13373"/>
                </a:lnTo>
                <a:lnTo>
                  <a:pt x="6616" y="12306"/>
                </a:lnTo>
                <a:lnTo>
                  <a:pt x="9423" y="9334"/>
                </a:lnTo>
                <a:lnTo>
                  <a:pt x="12357" y="7099"/>
                </a:lnTo>
                <a:lnTo>
                  <a:pt x="76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4183649" y="184424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40" y="0"/>
                </a:lnTo>
                <a:lnTo>
                  <a:pt x="5753" y="1079"/>
                </a:lnTo>
                <a:lnTo>
                  <a:pt x="2933" y="4051"/>
                </a:lnTo>
                <a:lnTo>
                  <a:pt x="0" y="6261"/>
                </a:lnTo>
                <a:lnTo>
                  <a:pt x="4686" y="13373"/>
                </a:lnTo>
                <a:lnTo>
                  <a:pt x="13195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4541632" y="1820574"/>
            <a:ext cx="7620" cy="17145"/>
          </a:xfrm>
          <a:custGeom>
            <a:avLst/>
            <a:gdLst/>
            <a:ahLst/>
            <a:cxnLst/>
            <a:rect l="l" t="t" r="r" b="b"/>
            <a:pathLst>
              <a:path w="7620" h="17144">
                <a:moveTo>
                  <a:pt x="4686" y="0"/>
                </a:moveTo>
                <a:lnTo>
                  <a:pt x="0" y="7099"/>
                </a:lnTo>
                <a:lnTo>
                  <a:pt x="3644" y="17119"/>
                </a:lnTo>
                <a:lnTo>
                  <a:pt x="4952" y="14122"/>
                </a:lnTo>
                <a:lnTo>
                  <a:pt x="7518" y="8077"/>
                </a:lnTo>
                <a:lnTo>
                  <a:pt x="6654" y="5346"/>
                </a:lnTo>
                <a:lnTo>
                  <a:pt x="5575" y="2705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4157281" y="182428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28" y="0"/>
                </a:lnTo>
                <a:lnTo>
                  <a:pt x="5740" y="1066"/>
                </a:lnTo>
                <a:lnTo>
                  <a:pt x="2921" y="4051"/>
                </a:lnTo>
                <a:lnTo>
                  <a:pt x="0" y="6273"/>
                </a:lnTo>
                <a:lnTo>
                  <a:pt x="4686" y="13373"/>
                </a:lnTo>
                <a:lnTo>
                  <a:pt x="13182" y="6261"/>
                </a:lnTo>
                <a:lnTo>
                  <a:pt x="11772" y="4140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4621072" y="180060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908" y="4432"/>
                </a:lnTo>
                <a:lnTo>
                  <a:pt x="939" y="8699"/>
                </a:lnTo>
                <a:lnTo>
                  <a:pt x="0" y="15049"/>
                </a:lnTo>
                <a:lnTo>
                  <a:pt x="2908" y="17741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3629762" y="1744424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330" y="12"/>
                </a:moveTo>
                <a:lnTo>
                  <a:pt x="3111" y="0"/>
                </a:lnTo>
                <a:lnTo>
                  <a:pt x="1409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82" y="6261"/>
                </a:lnTo>
                <a:lnTo>
                  <a:pt x="10248" y="4038"/>
                </a:lnTo>
                <a:lnTo>
                  <a:pt x="7429" y="1066"/>
                </a:lnTo>
                <a:lnTo>
                  <a:pt x="433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3542457" y="1740701"/>
            <a:ext cx="3175" cy="4445"/>
          </a:xfrm>
          <a:custGeom>
            <a:avLst/>
            <a:gdLst/>
            <a:ahLst/>
            <a:cxnLst/>
            <a:rect l="l" t="t" r="r" b="b"/>
            <a:pathLst>
              <a:path w="3175" h="4444">
                <a:moveTo>
                  <a:pt x="1587" y="0"/>
                </a:moveTo>
                <a:lnTo>
                  <a:pt x="0" y="2400"/>
                </a:lnTo>
                <a:lnTo>
                  <a:pt x="2959" y="3886"/>
                </a:lnTo>
                <a:lnTo>
                  <a:pt x="2489" y="2590"/>
                </a:lnTo>
                <a:lnTo>
                  <a:pt x="2006" y="1308"/>
                </a:lnTo>
                <a:lnTo>
                  <a:pt x="15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5870910" y="1720305"/>
            <a:ext cx="13335" cy="15875"/>
          </a:xfrm>
          <a:custGeom>
            <a:avLst/>
            <a:gdLst/>
            <a:ahLst/>
            <a:cxnLst/>
            <a:rect l="l" t="t" r="r" b="b"/>
            <a:pathLst>
              <a:path w="13335" h="15875">
                <a:moveTo>
                  <a:pt x="3987" y="0"/>
                </a:moveTo>
                <a:lnTo>
                  <a:pt x="2019" y="0"/>
                </a:lnTo>
                <a:lnTo>
                  <a:pt x="1371" y="177"/>
                </a:lnTo>
                <a:lnTo>
                  <a:pt x="12" y="2235"/>
                </a:lnTo>
                <a:lnTo>
                  <a:pt x="0" y="7188"/>
                </a:lnTo>
                <a:lnTo>
                  <a:pt x="2984" y="13627"/>
                </a:lnTo>
                <a:lnTo>
                  <a:pt x="4140" y="15354"/>
                </a:lnTo>
                <a:lnTo>
                  <a:pt x="10782" y="15354"/>
                </a:lnTo>
                <a:lnTo>
                  <a:pt x="11302" y="14465"/>
                </a:lnTo>
                <a:lnTo>
                  <a:pt x="11836" y="13334"/>
                </a:lnTo>
                <a:lnTo>
                  <a:pt x="12992" y="10337"/>
                </a:lnTo>
                <a:lnTo>
                  <a:pt x="8699" y="4368"/>
                </a:lnTo>
                <a:lnTo>
                  <a:pt x="6654" y="431"/>
                </a:lnTo>
                <a:lnTo>
                  <a:pt x="5460" y="431"/>
                </a:lnTo>
                <a:lnTo>
                  <a:pt x="3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5673871" y="1723619"/>
            <a:ext cx="13335" cy="12065"/>
          </a:xfrm>
          <a:custGeom>
            <a:avLst/>
            <a:gdLst/>
            <a:ahLst/>
            <a:cxnLst/>
            <a:rect l="l" t="t" r="r" b="b"/>
            <a:pathLst>
              <a:path w="13335" h="12064">
                <a:moveTo>
                  <a:pt x="4686" y="0"/>
                </a:moveTo>
                <a:lnTo>
                  <a:pt x="0" y="7099"/>
                </a:lnTo>
                <a:lnTo>
                  <a:pt x="2095" y="8686"/>
                </a:lnTo>
                <a:lnTo>
                  <a:pt x="4140" y="10655"/>
                </a:lnTo>
                <a:lnTo>
                  <a:pt x="6261" y="12039"/>
                </a:lnTo>
                <a:lnTo>
                  <a:pt x="10363" y="12039"/>
                </a:lnTo>
                <a:lnTo>
                  <a:pt x="11264" y="10642"/>
                </a:lnTo>
                <a:lnTo>
                  <a:pt x="12280" y="8458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4686681" y="1720748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8877" y="13843"/>
                </a:moveTo>
                <a:lnTo>
                  <a:pt x="8128" y="8699"/>
                </a:lnTo>
                <a:lnTo>
                  <a:pt x="6159" y="4432"/>
                </a:lnTo>
                <a:lnTo>
                  <a:pt x="4699" y="0"/>
                </a:lnTo>
                <a:lnTo>
                  <a:pt x="0" y="7099"/>
                </a:lnTo>
                <a:lnTo>
                  <a:pt x="2857" y="14922"/>
                </a:lnTo>
                <a:lnTo>
                  <a:pt x="3467" y="16598"/>
                </a:lnTo>
                <a:lnTo>
                  <a:pt x="4089" y="18275"/>
                </a:lnTo>
                <a:lnTo>
                  <a:pt x="4699" y="19964"/>
                </a:lnTo>
                <a:lnTo>
                  <a:pt x="5765" y="18338"/>
                </a:lnTo>
                <a:lnTo>
                  <a:pt x="7607" y="16459"/>
                </a:lnTo>
                <a:lnTo>
                  <a:pt x="8420" y="14922"/>
                </a:lnTo>
                <a:lnTo>
                  <a:pt x="8712" y="14363"/>
                </a:lnTo>
                <a:lnTo>
                  <a:pt x="8877" y="138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2075498" y="1720737"/>
            <a:ext cx="9525" cy="15240"/>
          </a:xfrm>
          <a:custGeom>
            <a:avLst/>
            <a:gdLst/>
            <a:ahLst/>
            <a:cxnLst/>
            <a:rect l="l" t="t" r="r" b="b"/>
            <a:pathLst>
              <a:path w="9525" h="15239">
                <a:moveTo>
                  <a:pt x="4686" y="0"/>
                </a:moveTo>
                <a:lnTo>
                  <a:pt x="0" y="12852"/>
                </a:lnTo>
                <a:lnTo>
                  <a:pt x="1371" y="14922"/>
                </a:lnTo>
                <a:lnTo>
                  <a:pt x="6489" y="14922"/>
                </a:lnTo>
                <a:lnTo>
                  <a:pt x="7467" y="12204"/>
                </a:lnTo>
                <a:lnTo>
                  <a:pt x="8381" y="9461"/>
                </a:lnTo>
                <a:lnTo>
                  <a:pt x="9055" y="4914"/>
                </a:lnTo>
                <a:lnTo>
                  <a:pt x="6159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5859564" y="1700770"/>
            <a:ext cx="50800" cy="20955"/>
          </a:xfrm>
          <a:custGeom>
            <a:avLst/>
            <a:gdLst/>
            <a:ahLst/>
            <a:cxnLst/>
            <a:rect l="l" t="t" r="r" b="b"/>
            <a:pathLst>
              <a:path w="50800" h="20955">
                <a:moveTo>
                  <a:pt x="12915" y="13017"/>
                </a:moveTo>
                <a:lnTo>
                  <a:pt x="11938" y="11277"/>
                </a:lnTo>
                <a:lnTo>
                  <a:pt x="9893" y="7518"/>
                </a:lnTo>
                <a:lnTo>
                  <a:pt x="7035" y="4533"/>
                </a:lnTo>
                <a:lnTo>
                  <a:pt x="4178" y="2197"/>
                </a:lnTo>
                <a:lnTo>
                  <a:pt x="3492" y="2171"/>
                </a:lnTo>
                <a:lnTo>
                  <a:pt x="1460" y="6146"/>
                </a:lnTo>
                <a:lnTo>
                  <a:pt x="0" y="8356"/>
                </a:lnTo>
                <a:lnTo>
                  <a:pt x="2070" y="12204"/>
                </a:lnTo>
                <a:lnTo>
                  <a:pt x="3848" y="16649"/>
                </a:lnTo>
                <a:lnTo>
                  <a:pt x="6946" y="20421"/>
                </a:lnTo>
                <a:lnTo>
                  <a:pt x="8051" y="20777"/>
                </a:lnTo>
                <a:lnTo>
                  <a:pt x="9144" y="20777"/>
                </a:lnTo>
                <a:lnTo>
                  <a:pt x="10274" y="20777"/>
                </a:lnTo>
                <a:lnTo>
                  <a:pt x="11404" y="20396"/>
                </a:lnTo>
                <a:lnTo>
                  <a:pt x="12877" y="18148"/>
                </a:lnTo>
                <a:lnTo>
                  <a:pt x="12915" y="13017"/>
                </a:lnTo>
                <a:close/>
              </a:path>
              <a:path w="50800" h="20955">
                <a:moveTo>
                  <a:pt x="50711" y="9906"/>
                </a:moveTo>
                <a:lnTo>
                  <a:pt x="46393" y="3937"/>
                </a:lnTo>
                <a:lnTo>
                  <a:pt x="44373" y="0"/>
                </a:lnTo>
                <a:lnTo>
                  <a:pt x="38493" y="0"/>
                </a:lnTo>
                <a:lnTo>
                  <a:pt x="38493" y="2971"/>
                </a:lnTo>
                <a:lnTo>
                  <a:pt x="37706" y="6769"/>
                </a:lnTo>
                <a:lnTo>
                  <a:pt x="40703" y="13195"/>
                </a:lnTo>
                <a:lnTo>
                  <a:pt x="42926" y="16535"/>
                </a:lnTo>
                <a:lnTo>
                  <a:pt x="44056" y="17640"/>
                </a:lnTo>
                <a:lnTo>
                  <a:pt x="45275" y="17640"/>
                </a:lnTo>
                <a:lnTo>
                  <a:pt x="46088" y="17640"/>
                </a:lnTo>
                <a:lnTo>
                  <a:pt x="46951" y="17132"/>
                </a:lnTo>
                <a:lnTo>
                  <a:pt x="48564" y="14960"/>
                </a:lnTo>
                <a:lnTo>
                  <a:pt x="49314" y="13512"/>
                </a:lnTo>
                <a:lnTo>
                  <a:pt x="50711" y="99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4739761" y="1700759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32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4317429" y="170076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12852"/>
                </a:lnTo>
                <a:lnTo>
                  <a:pt x="4686" y="19964"/>
                </a:lnTo>
                <a:lnTo>
                  <a:pt x="6146" y="15519"/>
                </a:lnTo>
                <a:lnTo>
                  <a:pt x="8128" y="11252"/>
                </a:lnTo>
                <a:lnTo>
                  <a:pt x="9055" y="4914"/>
                </a:lnTo>
                <a:lnTo>
                  <a:pt x="6146" y="2222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2746174" y="170448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27"/>
                </a:lnTo>
                <a:lnTo>
                  <a:pt x="0" y="6261"/>
                </a:lnTo>
                <a:lnTo>
                  <a:pt x="8496" y="13360"/>
                </a:lnTo>
                <a:lnTo>
                  <a:pt x="13195" y="6261"/>
                </a:lnTo>
                <a:lnTo>
                  <a:pt x="10261" y="4038"/>
                </a:lnTo>
                <a:lnTo>
                  <a:pt x="7442" y="1066"/>
                </a:lnTo>
                <a:lnTo>
                  <a:pt x="4343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1717522" y="170364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111"/>
                </a:lnTo>
                <a:lnTo>
                  <a:pt x="2933" y="9334"/>
                </a:lnTo>
                <a:lnTo>
                  <a:pt x="5753" y="12306"/>
                </a:lnTo>
                <a:lnTo>
                  <a:pt x="8864" y="13347"/>
                </a:lnTo>
                <a:lnTo>
                  <a:pt x="8991" y="13373"/>
                </a:lnTo>
                <a:lnTo>
                  <a:pt x="10083" y="13373"/>
                </a:lnTo>
                <a:lnTo>
                  <a:pt x="11785" y="9245"/>
                </a:lnTo>
                <a:lnTo>
                  <a:pt x="13195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5885958" y="1688777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9791" y="0"/>
                </a:moveTo>
                <a:lnTo>
                  <a:pt x="228" y="0"/>
                </a:lnTo>
                <a:lnTo>
                  <a:pt x="0" y="368"/>
                </a:lnTo>
                <a:lnTo>
                  <a:pt x="2070" y="4229"/>
                </a:lnTo>
                <a:lnTo>
                  <a:pt x="3835" y="8674"/>
                </a:lnTo>
                <a:lnTo>
                  <a:pt x="6946" y="12446"/>
                </a:lnTo>
                <a:lnTo>
                  <a:pt x="8039" y="12801"/>
                </a:lnTo>
                <a:lnTo>
                  <a:pt x="9131" y="12801"/>
                </a:lnTo>
                <a:lnTo>
                  <a:pt x="10261" y="12801"/>
                </a:lnTo>
                <a:lnTo>
                  <a:pt x="11391" y="12420"/>
                </a:lnTo>
                <a:lnTo>
                  <a:pt x="12865" y="10172"/>
                </a:lnTo>
                <a:lnTo>
                  <a:pt x="12903" y="5041"/>
                </a:lnTo>
                <a:lnTo>
                  <a:pt x="11290" y="2120"/>
                </a:lnTo>
                <a:lnTo>
                  <a:pt x="10566" y="1028"/>
                </a:lnTo>
                <a:lnTo>
                  <a:pt x="9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4658413" y="1623769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8496" y="0"/>
                </a:moveTo>
                <a:lnTo>
                  <a:pt x="0" y="7111"/>
                </a:lnTo>
                <a:lnTo>
                  <a:pt x="1396" y="9232"/>
                </a:lnTo>
                <a:lnTo>
                  <a:pt x="3098" y="13373"/>
                </a:lnTo>
                <a:lnTo>
                  <a:pt x="4190" y="13373"/>
                </a:lnTo>
                <a:lnTo>
                  <a:pt x="7442" y="12306"/>
                </a:lnTo>
                <a:lnTo>
                  <a:pt x="10248" y="9321"/>
                </a:lnTo>
                <a:lnTo>
                  <a:pt x="13195" y="7111"/>
                </a:lnTo>
                <a:lnTo>
                  <a:pt x="11709" y="4889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4119612" y="1620898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86" y="0"/>
                </a:moveTo>
                <a:lnTo>
                  <a:pt x="0" y="12865"/>
                </a:lnTo>
                <a:lnTo>
                  <a:pt x="4686" y="19964"/>
                </a:lnTo>
                <a:lnTo>
                  <a:pt x="6146" y="15519"/>
                </a:lnTo>
                <a:lnTo>
                  <a:pt x="8128" y="11252"/>
                </a:lnTo>
                <a:lnTo>
                  <a:pt x="9055" y="4914"/>
                </a:lnTo>
                <a:lnTo>
                  <a:pt x="6146" y="220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4579282" y="1604639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9359" y="0"/>
                </a:moveTo>
                <a:lnTo>
                  <a:pt x="8978" y="0"/>
                </a:lnTo>
                <a:lnTo>
                  <a:pt x="7734" y="393"/>
                </a:lnTo>
                <a:lnTo>
                  <a:pt x="6667" y="1028"/>
                </a:lnTo>
                <a:lnTo>
                  <a:pt x="3708" y="3111"/>
                </a:lnTo>
                <a:lnTo>
                  <a:pt x="1879" y="4838"/>
                </a:lnTo>
                <a:lnTo>
                  <a:pt x="0" y="6273"/>
                </a:lnTo>
                <a:lnTo>
                  <a:pt x="1409" y="8394"/>
                </a:lnTo>
                <a:lnTo>
                  <a:pt x="3098" y="12534"/>
                </a:lnTo>
                <a:lnTo>
                  <a:pt x="4203" y="12534"/>
                </a:lnTo>
                <a:lnTo>
                  <a:pt x="7442" y="11468"/>
                </a:lnTo>
                <a:lnTo>
                  <a:pt x="10248" y="8496"/>
                </a:lnTo>
                <a:lnTo>
                  <a:pt x="13195" y="6273"/>
                </a:lnTo>
                <a:lnTo>
                  <a:pt x="12268" y="4889"/>
                </a:lnTo>
                <a:lnTo>
                  <a:pt x="11239" y="2666"/>
                </a:lnTo>
                <a:lnTo>
                  <a:pt x="9817" y="507"/>
                </a:lnTo>
                <a:lnTo>
                  <a:pt x="9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3484699" y="160381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099"/>
                </a:lnTo>
                <a:lnTo>
                  <a:pt x="2920" y="9321"/>
                </a:lnTo>
                <a:lnTo>
                  <a:pt x="5740" y="12293"/>
                </a:lnTo>
                <a:lnTo>
                  <a:pt x="8851" y="13335"/>
                </a:lnTo>
                <a:lnTo>
                  <a:pt x="8978" y="13360"/>
                </a:lnTo>
                <a:lnTo>
                  <a:pt x="10071" y="13360"/>
                </a:lnTo>
                <a:lnTo>
                  <a:pt x="11772" y="9232"/>
                </a:lnTo>
                <a:lnTo>
                  <a:pt x="13182" y="7099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4711151" y="1583260"/>
            <a:ext cx="8890" cy="18415"/>
          </a:xfrm>
          <a:custGeom>
            <a:avLst/>
            <a:gdLst/>
            <a:ahLst/>
            <a:cxnLst/>
            <a:rect l="l" t="t" r="r" b="b"/>
            <a:pathLst>
              <a:path w="8889" h="18415">
                <a:moveTo>
                  <a:pt x="7454" y="0"/>
                </a:moveTo>
                <a:lnTo>
                  <a:pt x="6045" y="0"/>
                </a:lnTo>
                <a:lnTo>
                  <a:pt x="2438" y="5892"/>
                </a:lnTo>
                <a:lnTo>
                  <a:pt x="0" y="8762"/>
                </a:lnTo>
                <a:lnTo>
                  <a:pt x="12" y="17665"/>
                </a:lnTo>
                <a:lnTo>
                  <a:pt x="1244" y="17665"/>
                </a:lnTo>
                <a:lnTo>
                  <a:pt x="2692" y="18135"/>
                </a:lnTo>
                <a:lnTo>
                  <a:pt x="3924" y="18135"/>
                </a:lnTo>
                <a:lnTo>
                  <a:pt x="4648" y="18135"/>
                </a:lnTo>
                <a:lnTo>
                  <a:pt x="5295" y="17970"/>
                </a:lnTo>
                <a:lnTo>
                  <a:pt x="8343" y="787"/>
                </a:lnTo>
                <a:lnTo>
                  <a:pt x="8115" y="558"/>
                </a:lnTo>
                <a:lnTo>
                  <a:pt x="7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3499774" y="1560992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699" y="0"/>
                </a:moveTo>
                <a:lnTo>
                  <a:pt x="0" y="7099"/>
                </a:lnTo>
                <a:lnTo>
                  <a:pt x="4699" y="19964"/>
                </a:lnTo>
                <a:lnTo>
                  <a:pt x="6159" y="17754"/>
                </a:lnTo>
                <a:lnTo>
                  <a:pt x="9067" y="15049"/>
                </a:lnTo>
                <a:lnTo>
                  <a:pt x="8128" y="8699"/>
                </a:lnTo>
                <a:lnTo>
                  <a:pt x="6172" y="4432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4091341" y="1523931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73" y="0"/>
                </a:moveTo>
                <a:lnTo>
                  <a:pt x="0" y="7111"/>
                </a:lnTo>
                <a:lnTo>
                  <a:pt x="2920" y="9334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45"/>
                </a:lnTo>
                <a:lnTo>
                  <a:pt x="13169" y="7111"/>
                </a:lnTo>
                <a:lnTo>
                  <a:pt x="4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3484693" y="1524770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3111" y="0"/>
                </a:moveTo>
                <a:lnTo>
                  <a:pt x="1409" y="4140"/>
                </a:lnTo>
                <a:lnTo>
                  <a:pt x="0" y="6273"/>
                </a:lnTo>
                <a:lnTo>
                  <a:pt x="8496" y="13373"/>
                </a:lnTo>
                <a:lnTo>
                  <a:pt x="13195" y="6273"/>
                </a:lnTo>
                <a:lnTo>
                  <a:pt x="10248" y="4051"/>
                </a:lnTo>
                <a:lnTo>
                  <a:pt x="7442" y="1066"/>
                </a:lnTo>
                <a:lnTo>
                  <a:pt x="4330" y="25"/>
                </a:lnTo>
                <a:lnTo>
                  <a:pt x="31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3247311" y="1527171"/>
            <a:ext cx="5080" cy="10160"/>
          </a:xfrm>
          <a:custGeom>
            <a:avLst/>
            <a:gdLst/>
            <a:ahLst/>
            <a:cxnLst/>
            <a:rect l="l" t="t" r="r" b="b"/>
            <a:pathLst>
              <a:path w="5079" h="10159">
                <a:moveTo>
                  <a:pt x="4762" y="0"/>
                </a:moveTo>
                <a:lnTo>
                  <a:pt x="3162" y="1219"/>
                </a:lnTo>
                <a:lnTo>
                  <a:pt x="1600" y="2654"/>
                </a:lnTo>
                <a:lnTo>
                  <a:pt x="0" y="3873"/>
                </a:lnTo>
                <a:lnTo>
                  <a:pt x="1346" y="5905"/>
                </a:lnTo>
                <a:lnTo>
                  <a:pt x="2959" y="9766"/>
                </a:lnTo>
                <a:lnTo>
                  <a:pt x="4051" y="10109"/>
                </a:lnTo>
                <a:lnTo>
                  <a:pt x="4495" y="3365"/>
                </a:lnTo>
                <a:lnTo>
                  <a:pt x="47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4651412" y="1500278"/>
            <a:ext cx="8255" cy="17145"/>
          </a:xfrm>
          <a:custGeom>
            <a:avLst/>
            <a:gdLst/>
            <a:ahLst/>
            <a:cxnLst/>
            <a:rect l="l" t="t" r="r" b="b"/>
            <a:pathLst>
              <a:path w="8254" h="17144">
                <a:moveTo>
                  <a:pt x="5156" y="0"/>
                </a:moveTo>
                <a:lnTo>
                  <a:pt x="2920" y="0"/>
                </a:lnTo>
                <a:lnTo>
                  <a:pt x="1816" y="342"/>
                </a:lnTo>
                <a:lnTo>
                  <a:pt x="812" y="1612"/>
                </a:lnTo>
                <a:lnTo>
                  <a:pt x="0" y="2806"/>
                </a:lnTo>
                <a:lnTo>
                  <a:pt x="507" y="7442"/>
                </a:lnTo>
                <a:lnTo>
                  <a:pt x="965" y="12103"/>
                </a:lnTo>
                <a:lnTo>
                  <a:pt x="1384" y="16751"/>
                </a:lnTo>
                <a:lnTo>
                  <a:pt x="3352" y="14528"/>
                </a:lnTo>
                <a:lnTo>
                  <a:pt x="5346" y="12331"/>
                </a:lnTo>
                <a:lnTo>
                  <a:pt x="7785" y="7721"/>
                </a:lnTo>
                <a:lnTo>
                  <a:pt x="7759" y="2628"/>
                </a:lnTo>
                <a:lnTo>
                  <a:pt x="6286" y="380"/>
                </a:lnTo>
                <a:lnTo>
                  <a:pt x="51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4637824" y="1401254"/>
            <a:ext cx="45085" cy="36830"/>
          </a:xfrm>
          <a:custGeom>
            <a:avLst/>
            <a:gdLst/>
            <a:ahLst/>
            <a:cxnLst/>
            <a:rect l="l" t="t" r="r" b="b"/>
            <a:pathLst>
              <a:path w="45085" h="36830">
                <a:moveTo>
                  <a:pt x="5041" y="34239"/>
                </a:moveTo>
                <a:lnTo>
                  <a:pt x="4229" y="28676"/>
                </a:lnTo>
                <a:lnTo>
                  <a:pt x="2260" y="24409"/>
                </a:lnTo>
                <a:lnTo>
                  <a:pt x="800" y="19977"/>
                </a:lnTo>
                <a:lnTo>
                  <a:pt x="0" y="21170"/>
                </a:lnTo>
                <a:lnTo>
                  <a:pt x="1168" y="26301"/>
                </a:lnTo>
                <a:lnTo>
                  <a:pt x="2298" y="31483"/>
                </a:lnTo>
                <a:lnTo>
                  <a:pt x="3352" y="36626"/>
                </a:lnTo>
                <a:lnTo>
                  <a:pt x="4305" y="35394"/>
                </a:lnTo>
                <a:lnTo>
                  <a:pt x="5041" y="34239"/>
                </a:lnTo>
                <a:close/>
              </a:path>
              <a:path w="45085" h="36830">
                <a:moveTo>
                  <a:pt x="44729" y="15062"/>
                </a:moveTo>
                <a:lnTo>
                  <a:pt x="43789" y="8712"/>
                </a:lnTo>
                <a:lnTo>
                  <a:pt x="41821" y="4432"/>
                </a:lnTo>
                <a:lnTo>
                  <a:pt x="40360" y="0"/>
                </a:lnTo>
                <a:lnTo>
                  <a:pt x="38900" y="2222"/>
                </a:lnTo>
                <a:lnTo>
                  <a:pt x="35991" y="4927"/>
                </a:lnTo>
                <a:lnTo>
                  <a:pt x="36931" y="11264"/>
                </a:lnTo>
                <a:lnTo>
                  <a:pt x="38900" y="15544"/>
                </a:lnTo>
                <a:lnTo>
                  <a:pt x="40360" y="19977"/>
                </a:lnTo>
                <a:lnTo>
                  <a:pt x="41821" y="17767"/>
                </a:lnTo>
                <a:lnTo>
                  <a:pt x="44729" y="15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3300063" y="1365034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78" y="0"/>
                </a:lnTo>
                <a:lnTo>
                  <a:pt x="5753" y="1066"/>
                </a:lnTo>
                <a:lnTo>
                  <a:pt x="2933" y="4051"/>
                </a:lnTo>
                <a:lnTo>
                  <a:pt x="0" y="6261"/>
                </a:lnTo>
                <a:lnTo>
                  <a:pt x="1409" y="8394"/>
                </a:lnTo>
                <a:lnTo>
                  <a:pt x="3111" y="12534"/>
                </a:lnTo>
                <a:lnTo>
                  <a:pt x="4203" y="12534"/>
                </a:lnTo>
                <a:lnTo>
                  <a:pt x="7442" y="11468"/>
                </a:lnTo>
                <a:lnTo>
                  <a:pt x="10261" y="8483"/>
                </a:lnTo>
                <a:lnTo>
                  <a:pt x="13195" y="6261"/>
                </a:lnTo>
                <a:lnTo>
                  <a:pt x="11785" y="4140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4621072" y="1341351"/>
            <a:ext cx="9525" cy="20320"/>
          </a:xfrm>
          <a:custGeom>
            <a:avLst/>
            <a:gdLst/>
            <a:ahLst/>
            <a:cxnLst/>
            <a:rect l="l" t="t" r="r" b="b"/>
            <a:pathLst>
              <a:path w="9525" h="20319">
                <a:moveTo>
                  <a:pt x="4368" y="0"/>
                </a:moveTo>
                <a:lnTo>
                  <a:pt x="2908" y="4432"/>
                </a:lnTo>
                <a:lnTo>
                  <a:pt x="939" y="8712"/>
                </a:lnTo>
                <a:lnTo>
                  <a:pt x="0" y="15049"/>
                </a:lnTo>
                <a:lnTo>
                  <a:pt x="2908" y="17754"/>
                </a:lnTo>
                <a:lnTo>
                  <a:pt x="4368" y="19964"/>
                </a:lnTo>
                <a:lnTo>
                  <a:pt x="9055" y="7099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4531569" y="1341352"/>
            <a:ext cx="6350" cy="13970"/>
          </a:xfrm>
          <a:custGeom>
            <a:avLst/>
            <a:gdLst/>
            <a:ahLst/>
            <a:cxnLst/>
            <a:rect l="l" t="t" r="r" b="b"/>
            <a:pathLst>
              <a:path w="6350" h="13969">
                <a:moveTo>
                  <a:pt x="1562" y="0"/>
                </a:moveTo>
                <a:lnTo>
                  <a:pt x="1079" y="1473"/>
                </a:lnTo>
                <a:lnTo>
                  <a:pt x="0" y="4368"/>
                </a:lnTo>
                <a:lnTo>
                  <a:pt x="1282" y="7556"/>
                </a:lnTo>
                <a:lnTo>
                  <a:pt x="3759" y="13919"/>
                </a:lnTo>
                <a:lnTo>
                  <a:pt x="6248" y="7099"/>
                </a:lnTo>
                <a:lnTo>
                  <a:pt x="15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3853954" y="1344227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4686" y="0"/>
                </a:moveTo>
                <a:lnTo>
                  <a:pt x="0" y="7111"/>
                </a:lnTo>
                <a:lnTo>
                  <a:pt x="2920" y="9321"/>
                </a:lnTo>
                <a:lnTo>
                  <a:pt x="5740" y="12306"/>
                </a:lnTo>
                <a:lnTo>
                  <a:pt x="8851" y="13347"/>
                </a:lnTo>
                <a:lnTo>
                  <a:pt x="8978" y="13373"/>
                </a:lnTo>
                <a:lnTo>
                  <a:pt x="10071" y="13373"/>
                </a:lnTo>
                <a:lnTo>
                  <a:pt x="11772" y="9232"/>
                </a:lnTo>
                <a:lnTo>
                  <a:pt x="13182" y="7111"/>
                </a:lnTo>
                <a:lnTo>
                  <a:pt x="46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3262726" y="1301410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19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895" y="15544"/>
                </a:lnTo>
                <a:lnTo>
                  <a:pt x="4368" y="19977"/>
                </a:lnTo>
                <a:lnTo>
                  <a:pt x="5829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29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4605654" y="128517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83" y="0"/>
                </a:moveTo>
                <a:lnTo>
                  <a:pt x="8940" y="0"/>
                </a:lnTo>
                <a:lnTo>
                  <a:pt x="5753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85" y="4127"/>
                </a:lnTo>
                <a:lnTo>
                  <a:pt x="10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3893516" y="1285176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0071" y="0"/>
                </a:moveTo>
                <a:lnTo>
                  <a:pt x="8940" y="0"/>
                </a:lnTo>
                <a:lnTo>
                  <a:pt x="5740" y="1054"/>
                </a:lnTo>
                <a:lnTo>
                  <a:pt x="2933" y="4038"/>
                </a:lnTo>
                <a:lnTo>
                  <a:pt x="0" y="6248"/>
                </a:lnTo>
                <a:lnTo>
                  <a:pt x="1409" y="8381"/>
                </a:lnTo>
                <a:lnTo>
                  <a:pt x="3111" y="12522"/>
                </a:lnTo>
                <a:lnTo>
                  <a:pt x="4203" y="12522"/>
                </a:lnTo>
                <a:lnTo>
                  <a:pt x="7442" y="11455"/>
                </a:lnTo>
                <a:lnTo>
                  <a:pt x="10261" y="8470"/>
                </a:lnTo>
                <a:lnTo>
                  <a:pt x="13182" y="6248"/>
                </a:lnTo>
                <a:lnTo>
                  <a:pt x="11785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4515246" y="1265546"/>
            <a:ext cx="8255" cy="16510"/>
          </a:xfrm>
          <a:custGeom>
            <a:avLst/>
            <a:gdLst/>
            <a:ahLst/>
            <a:cxnLst/>
            <a:rect l="l" t="t" r="r" b="b"/>
            <a:pathLst>
              <a:path w="8254" h="16509">
                <a:moveTo>
                  <a:pt x="2006" y="0"/>
                </a:moveTo>
                <a:lnTo>
                  <a:pt x="0" y="3035"/>
                </a:lnTo>
                <a:lnTo>
                  <a:pt x="4686" y="15900"/>
                </a:lnTo>
                <a:lnTo>
                  <a:pt x="5664" y="14427"/>
                </a:lnTo>
                <a:lnTo>
                  <a:pt x="7277" y="12738"/>
                </a:lnTo>
                <a:lnTo>
                  <a:pt x="8166" y="11290"/>
                </a:lnTo>
                <a:lnTo>
                  <a:pt x="6159" y="7518"/>
                </a:lnTo>
                <a:lnTo>
                  <a:pt x="4089" y="3733"/>
                </a:lnTo>
                <a:lnTo>
                  <a:pt x="2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4618845" y="1225273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69">
                <a:moveTo>
                  <a:pt x="10071" y="0"/>
                </a:moveTo>
                <a:lnTo>
                  <a:pt x="8940" y="0"/>
                </a:lnTo>
                <a:lnTo>
                  <a:pt x="5753" y="1066"/>
                </a:lnTo>
                <a:lnTo>
                  <a:pt x="2933" y="4038"/>
                </a:lnTo>
                <a:lnTo>
                  <a:pt x="0" y="6261"/>
                </a:lnTo>
                <a:lnTo>
                  <a:pt x="4686" y="13360"/>
                </a:lnTo>
                <a:lnTo>
                  <a:pt x="13195" y="6261"/>
                </a:lnTo>
                <a:lnTo>
                  <a:pt x="11772" y="4127"/>
                </a:lnTo>
                <a:lnTo>
                  <a:pt x="100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3504309" y="1111048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956" y="0"/>
                </a:moveTo>
                <a:lnTo>
                  <a:pt x="3949" y="1905"/>
                </a:lnTo>
                <a:lnTo>
                  <a:pt x="1968" y="3810"/>
                </a:lnTo>
                <a:lnTo>
                  <a:pt x="0" y="5727"/>
                </a:lnTo>
                <a:lnTo>
                  <a:pt x="787" y="6235"/>
                </a:lnTo>
                <a:lnTo>
                  <a:pt x="1600" y="6654"/>
                </a:lnTo>
                <a:lnTo>
                  <a:pt x="2425" y="6921"/>
                </a:lnTo>
                <a:lnTo>
                  <a:pt x="2552" y="6946"/>
                </a:lnTo>
                <a:lnTo>
                  <a:pt x="3644" y="6946"/>
                </a:lnTo>
                <a:lnTo>
                  <a:pt x="5346" y="2806"/>
                </a:lnTo>
                <a:lnTo>
                  <a:pt x="6769" y="673"/>
                </a:lnTo>
                <a:lnTo>
                  <a:pt x="6489" y="457"/>
                </a:lnTo>
                <a:lnTo>
                  <a:pt x="5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4091335" y="949780"/>
            <a:ext cx="13335" cy="9525"/>
          </a:xfrm>
          <a:custGeom>
            <a:avLst/>
            <a:gdLst/>
            <a:ahLst/>
            <a:cxnLst/>
            <a:rect l="l" t="t" r="r" b="b"/>
            <a:pathLst>
              <a:path w="13335" h="9525">
                <a:moveTo>
                  <a:pt x="2717" y="0"/>
                </a:moveTo>
                <a:lnTo>
                  <a:pt x="914" y="1511"/>
                </a:lnTo>
                <a:lnTo>
                  <a:pt x="0" y="2209"/>
                </a:lnTo>
                <a:lnTo>
                  <a:pt x="4686" y="9309"/>
                </a:lnTo>
                <a:lnTo>
                  <a:pt x="12979" y="2374"/>
                </a:lnTo>
                <a:lnTo>
                  <a:pt x="9575" y="1549"/>
                </a:lnTo>
                <a:lnTo>
                  <a:pt x="27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3907776" y="744507"/>
            <a:ext cx="13335" cy="19050"/>
          </a:xfrm>
          <a:custGeom>
            <a:avLst/>
            <a:gdLst/>
            <a:ahLst/>
            <a:cxnLst/>
            <a:rect l="l" t="t" r="r" b="b"/>
            <a:pathLst>
              <a:path w="13335" h="19050">
                <a:moveTo>
                  <a:pt x="3492" y="0"/>
                </a:moveTo>
                <a:lnTo>
                  <a:pt x="1460" y="3962"/>
                </a:lnTo>
                <a:lnTo>
                  <a:pt x="0" y="6172"/>
                </a:lnTo>
                <a:lnTo>
                  <a:pt x="2070" y="10033"/>
                </a:lnTo>
                <a:lnTo>
                  <a:pt x="3848" y="14478"/>
                </a:lnTo>
                <a:lnTo>
                  <a:pt x="6946" y="18249"/>
                </a:lnTo>
                <a:lnTo>
                  <a:pt x="8051" y="18605"/>
                </a:lnTo>
                <a:lnTo>
                  <a:pt x="9144" y="18605"/>
                </a:lnTo>
                <a:lnTo>
                  <a:pt x="10274" y="18605"/>
                </a:lnTo>
                <a:lnTo>
                  <a:pt x="11404" y="18224"/>
                </a:lnTo>
                <a:lnTo>
                  <a:pt x="12877" y="15989"/>
                </a:lnTo>
                <a:lnTo>
                  <a:pt x="12915" y="10845"/>
                </a:lnTo>
                <a:lnTo>
                  <a:pt x="9893" y="5334"/>
                </a:lnTo>
                <a:lnTo>
                  <a:pt x="7035" y="2374"/>
                </a:lnTo>
                <a:lnTo>
                  <a:pt x="4178" y="25"/>
                </a:lnTo>
                <a:lnTo>
                  <a:pt x="34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3842988" y="742326"/>
            <a:ext cx="8890" cy="20320"/>
          </a:xfrm>
          <a:custGeom>
            <a:avLst/>
            <a:gdLst/>
            <a:ahLst/>
            <a:cxnLst/>
            <a:rect l="l" t="t" r="r" b="b"/>
            <a:pathLst>
              <a:path w="8889" h="20320">
                <a:moveTo>
                  <a:pt x="4368" y="0"/>
                </a:moveTo>
                <a:lnTo>
                  <a:pt x="2908" y="2222"/>
                </a:lnTo>
                <a:lnTo>
                  <a:pt x="0" y="4927"/>
                </a:lnTo>
                <a:lnTo>
                  <a:pt x="939" y="11264"/>
                </a:lnTo>
                <a:lnTo>
                  <a:pt x="2908" y="15544"/>
                </a:lnTo>
                <a:lnTo>
                  <a:pt x="4368" y="19977"/>
                </a:lnTo>
                <a:lnTo>
                  <a:pt x="5841" y="17754"/>
                </a:lnTo>
                <a:lnTo>
                  <a:pt x="8737" y="15049"/>
                </a:lnTo>
                <a:lnTo>
                  <a:pt x="7797" y="8712"/>
                </a:lnTo>
                <a:lnTo>
                  <a:pt x="5841" y="4444"/>
                </a:lnTo>
                <a:lnTo>
                  <a:pt x="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Northern Spice Co Logo</dc:title>
  <cp:lastModifiedBy>Kristyn Malkowski</cp:lastModifiedBy>
  <cp:revision>1</cp:revision>
  <dcterms:created xsi:type="dcterms:W3CDTF">2023-09-20T15:33:20Z</dcterms:created>
  <dcterms:modified xsi:type="dcterms:W3CDTF">2023-09-20T15:33:50Z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2022-06-17T00:00:00Z</vt:filetime>
  </property>
  <property fmtid="{D5CDD505-2E9C-101B-9397-08002B2CF9AE}" pid="3" name="Creator">
    <vt:lpwstr>Adobe Illustrator 25.4 (Macintosh)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2023-09-20T00:00:00Z</vt:filetime>
  </property>
  <property fmtid="{D5CDD505-2E9C-101B-9397-08002B2CF9AE}" pid="7" name="Producer">
    <vt:lpwstr>Adobe PDF library 16.00</vt:lpwstr>
  </property>
</Properties>
</file>