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57B67-14EF-4D78-E2E5-5C8E6ACCF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A5BE5E-44E9-F35D-0903-21015E06EF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FDB7DC-9D60-A349-EFD3-356570E4A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9731-EF5B-4478-BD3D-F34E958B6C6B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CDBA50-93E5-C480-7E0F-8C933D729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F4349-7F63-6F43-A1A9-759EE32CB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F12E-CBBC-4F4B-8DFC-256D2E63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93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2B620-3553-45E6-D2DF-C2B1789E4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2845AD-4843-45F4-46B4-8B745D4D90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693F79-A4D9-1B6B-BE19-8F6A14E08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9731-EF5B-4478-BD3D-F34E958B6C6B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9662D-089C-2CEE-0487-2555F4FBF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41191-F6E1-4D34-8723-55E2F4E15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F12E-CBBC-4F4B-8DFC-256D2E63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037C09-1A7F-18D5-D347-09C24DD27C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9F163D-2F9F-0E00-8105-B20701A519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F2E21-B224-E6C7-F2F8-A95CAB809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9731-EF5B-4478-BD3D-F34E958B6C6B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353FDD-3899-BB03-FE47-15EA71160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20EA6B-9643-18B3-381C-2B1F44CA0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F12E-CBBC-4F4B-8DFC-256D2E63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298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A47CC-DBDB-72C6-5E5D-D01ADA7E9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29961-EC90-182E-2174-E80111F58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79A77-71D1-8F03-E21F-5503FB32E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9731-EF5B-4478-BD3D-F34E958B6C6B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87759-5345-329C-D8D2-EB58E796D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5D097-5985-E786-E70A-9548F3EA0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F12E-CBBC-4F4B-8DFC-256D2E63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377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634D7-37A8-A9FA-B191-51F1BCDDF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A48D6F-AD86-947C-4D95-64EBCBD40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6FB84-E2F9-E818-DCDF-50649F856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9731-EF5B-4478-BD3D-F34E958B6C6B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257F3-C1B8-DBDB-5CEA-96C60CCF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DC3AD7-6CA8-7E10-27F0-D1E4885C7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F12E-CBBC-4F4B-8DFC-256D2E63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58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6FEC8-C02A-1D1B-6C90-39D2CB680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BAB2D8-F12C-B06B-D26D-AE382D7027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74308B-BD19-3070-AE67-92A220AAA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FC9AE0-6D65-C813-1ECB-0B305ADE4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9731-EF5B-4478-BD3D-F34E958B6C6B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20041-29AC-E33A-7E29-69780006A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73AFD7-CE78-CB3F-6BBF-677FB7B2C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F12E-CBBC-4F4B-8DFC-256D2E63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232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442F0-1F04-16B4-3D37-9FBBA7025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6561D5-5766-F7A8-6EA3-C92AEF344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762D5F-BCDC-1A54-61C7-EFC2CD4851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8A4C5A-B94E-6A11-C34F-646F013945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09D76B-4343-BCB1-837D-F4C3F59660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16B844-9ABE-6307-FD90-48D81D808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9731-EF5B-4478-BD3D-F34E958B6C6B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85DD00-C541-8767-4DFC-42B25BB89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5DBA66-4582-EDB0-F5B5-8D4752FBB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F12E-CBBC-4F4B-8DFC-256D2E63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044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A6BC5-D164-114D-ED2C-AF094CB8B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C43C1B-B380-BAFD-C943-7693B5DAD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9731-EF5B-4478-BD3D-F34E958B6C6B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896235-5B61-A9AB-B9B1-807A744D3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C1BE31-73A1-09CF-02E9-9937DB07B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F12E-CBBC-4F4B-8DFC-256D2E63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17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2CC246-A0B9-17F6-05B6-0AC16C0CE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9731-EF5B-4478-BD3D-F34E958B6C6B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7642F0-FDA9-3BD2-3641-09E322FFF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FA3CCA-23E0-1BDF-31D1-F493FABA4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F12E-CBBC-4F4B-8DFC-256D2E63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510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58DDA-DB40-0B04-1FE2-3FD6DAA7A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54E66-7841-7B3A-77E9-5616A0502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3B95E-0A93-C9F1-B1FF-F249D9F758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0D910E-F0A1-6AA8-C567-248A34CBE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9731-EF5B-4478-BD3D-F34E958B6C6B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3B12AC-701D-A94D-416B-3E3DC48A6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F1044A-E4EE-61BB-8D15-BF778E8B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F12E-CBBC-4F4B-8DFC-256D2E63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900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1384E-91EB-10D9-3289-047376FAE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5EC770-0F41-DF1D-42D4-7F95BA46D1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61C365-2B2E-323D-6B29-779AAD610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B2EA5A-BDCA-1CC1-D47C-A7DEFF591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9731-EF5B-4478-BD3D-F34E958B6C6B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30A75F-957B-9F22-DB43-8032CD26D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921BB8-72D9-7C70-76F6-37B079BA8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F12E-CBBC-4F4B-8DFC-256D2E63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036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4CAA6D-C28A-4C2F-111A-55FF663D8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A6CFDE-8D41-5607-9BC9-21509FFF42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D0ACD4-4AF5-4B23-9D05-73488882AA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39731-EF5B-4478-BD3D-F34E958B6C6B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5A41EF-1956-8B2B-B278-C0043D4E8F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F163E-E7CE-E760-E294-169B29C7C3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5F12E-CBBC-4F4B-8DFC-256D2E63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625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1B2B030-4738-4359-9E46-144B7C8BFF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117" y="8300"/>
            <a:ext cx="12193117" cy="6849700"/>
          </a:xfrm>
          <a:prstGeom prst="rect">
            <a:avLst/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722B2DD-E14D-4972-9D98-5D6E61B1B2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14431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DFB36E12-F998-005E-60A2-7D5B2B64ED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33500" y="1533525"/>
            <a:ext cx="9525000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728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Kristyn Malkowski</dc:creator>
  <cp:lastModifiedBy>Kristyn Malkowski</cp:lastModifiedBy>
  <cp:revision>3</cp:revision>
  <dcterms:created xsi:type="dcterms:W3CDTF">2023-09-18T19:49:37Z</dcterms:created>
  <dcterms:modified xsi:type="dcterms:W3CDTF">2023-09-18T20:24:16Z</dcterms:modified>
</cp:coreProperties>
</file>