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9144000" cy="5143500" type="screen16x9"/>
  <p:notesSz cx="6858000" cy="9144000"/>
  <p:embeddedFontLst>
    <p:embeddedFont>
      <p:font typeface="Barlow Light" panose="00000400000000000000" pitchFamily="2"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EB Garamond" panose="00000500000000000000" pitchFamily="2" charset="0"/>
      <p:regular r:id="rId66"/>
      <p:bold r:id="rId67"/>
      <p:italic r:id="rId68"/>
      <p:boldItalic r:id="rId69"/>
    </p:embeddedFont>
    <p:embeddedFont>
      <p:font typeface="Fira Sans Extra Condensed Medium" panose="020B0604020202020204" charset="0"/>
      <p:regular r:id="rId70"/>
      <p:bold r:id="rId71"/>
      <p:italic r:id="rId72"/>
      <p:boldItalic r:id="rId73"/>
    </p:embeddedFont>
    <p:embeddedFont>
      <p:font typeface="Montserrat" panose="00000500000000000000" pitchFamily="2" charset="0"/>
      <p:regular r:id="rId74"/>
      <p:bold r:id="rId75"/>
      <p:italic r:id="rId76"/>
      <p:boldItalic r:id="rId77"/>
    </p:embeddedFont>
    <p:embeddedFont>
      <p:font typeface="Montserrat Black" panose="00000A00000000000000" pitchFamily="2" charset="0"/>
      <p:bold r:id="rId78"/>
      <p:boldItalic r:id="rId79"/>
    </p:embeddedFont>
    <p:embeddedFont>
      <p:font typeface="Montserrat ExtraBold" panose="00000900000000000000" pitchFamily="2" charset="0"/>
      <p:bold r:id="rId80"/>
      <p:boldItalic r:id="rId81"/>
    </p:embeddedFont>
    <p:embeddedFont>
      <p:font typeface="Montserrat Light" panose="00000400000000000000" pitchFamily="2" charset="0"/>
      <p:regular r:id="rId82"/>
      <p:bold r:id="rId83"/>
      <p:italic r:id="rId84"/>
      <p:boldItalic r:id="rId85"/>
    </p:embeddedFont>
    <p:embeddedFont>
      <p:font typeface="Montserrat Medium" panose="00000600000000000000" pitchFamily="2" charset="0"/>
      <p:regular r:id="rId86"/>
      <p:bold r:id="rId87"/>
      <p:italic r:id="rId88"/>
      <p:boldItalic r:id="rId89"/>
    </p:embeddedFont>
    <p:embeddedFont>
      <p:font typeface="Oswald" panose="00000500000000000000" pitchFamily="2" charset="0"/>
      <p:regular r:id="rId90"/>
      <p:bold r:id="rId91"/>
    </p:embeddedFont>
    <p:embeddedFont>
      <p:font typeface="Roboto" panose="02000000000000000000" pitchFamily="2" charset="0"/>
      <p:regular r:id="rId92"/>
      <p:bold r:id="rId93"/>
      <p:italic r:id="rId94"/>
      <p:boldItalic r:id="rId95"/>
    </p:embeddedFont>
    <p:embeddedFont>
      <p:font typeface="Squada One" panose="020B0604020202020204" charset="0"/>
      <p:regular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5" d="100"/>
          <a:sy n="155" d="100"/>
        </p:scale>
        <p:origin x="11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font" Target="fonts/font3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4.xml"/><Relationship Id="rId90" Type="http://schemas.openxmlformats.org/officeDocument/2006/relationships/font" Target="fonts/font33.fntdata"/><Relationship Id="rId95" Type="http://schemas.openxmlformats.org/officeDocument/2006/relationships/font" Target="fonts/font3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7.fntdata"/><Relationship Id="rId69" Type="http://schemas.openxmlformats.org/officeDocument/2006/relationships/font" Target="fonts/font12.fntdata"/><Relationship Id="rId80" Type="http://schemas.openxmlformats.org/officeDocument/2006/relationships/font" Target="fonts/font23.fntdata"/><Relationship Id="rId85"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font" Target="fonts/font31.fntdata"/><Relationship Id="rId91" Type="http://schemas.openxmlformats.org/officeDocument/2006/relationships/font" Target="fonts/font34.fntdata"/><Relationship Id="rId96" Type="http://schemas.openxmlformats.org/officeDocument/2006/relationships/font" Target="fonts/font3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94" Type="http://schemas.openxmlformats.org/officeDocument/2006/relationships/font" Target="fonts/font37.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9.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4.fntdata"/><Relationship Id="rId92" Type="http://schemas.openxmlformats.org/officeDocument/2006/relationships/font" Target="fonts/font3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0.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93" Type="http://schemas.openxmlformats.org/officeDocument/2006/relationships/font" Target="fonts/font36.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4dfce81f1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abb2a915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abb2a91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eabb2a915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eabb2a915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eabb2a9151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eabb2a915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900">
                <a:solidFill>
                  <a:schemeClr val="dk1"/>
                </a:solidFill>
                <a:latin typeface="Calibri"/>
                <a:ea typeface="Calibri"/>
                <a:cs typeface="Calibri"/>
                <a:sym typeface="Calibri"/>
              </a:rPr>
              <a:t>The next two slides explains the difference between the old and new economy. The yellow highlighted areas are key placemaking features. </a:t>
            </a:r>
            <a:endParaRPr sz="900">
              <a:solidFill>
                <a:schemeClr val="dk1"/>
              </a:solidFill>
              <a:latin typeface="Calibri"/>
              <a:ea typeface="Calibri"/>
              <a:cs typeface="Calibri"/>
              <a:sym typeface="Calibri"/>
            </a:endParaRPr>
          </a:p>
          <a:p>
            <a:pPr marL="0" lvl="0" indent="0" algn="l" rtl="0">
              <a:lnSpc>
                <a:spcPct val="90000"/>
              </a:lnSpc>
              <a:spcBef>
                <a:spcPts val="400"/>
              </a:spcBef>
              <a:spcAft>
                <a:spcPts val="0"/>
              </a:spcAft>
              <a:buNone/>
            </a:pPr>
            <a:endParaRPr sz="1200" b="1">
              <a:solidFill>
                <a:schemeClr val="dk1"/>
              </a:solidFill>
              <a:latin typeface="Calibri"/>
              <a:ea typeface="Calibri"/>
              <a:cs typeface="Calibri"/>
              <a:sym typeface="Calibri"/>
            </a:endParaRPr>
          </a:p>
          <a:p>
            <a:pPr marL="0" lvl="0" indent="0" algn="l" rtl="0">
              <a:lnSpc>
                <a:spcPct val="90000"/>
              </a:lnSpc>
              <a:spcBef>
                <a:spcPts val="400"/>
              </a:spcBef>
              <a:spcAft>
                <a:spcPts val="0"/>
              </a:spcAft>
              <a:buClr>
                <a:schemeClr val="dk1"/>
              </a:buClr>
              <a:buSzPts val="1100"/>
              <a:buFont typeface="Arial"/>
              <a:buNone/>
            </a:pPr>
            <a:r>
              <a:rPr lang="en" sz="1200" b="1">
                <a:solidFill>
                  <a:schemeClr val="dk1"/>
                </a:solidFill>
                <a:latin typeface="Calibri"/>
                <a:ea typeface="Calibri"/>
                <a:cs typeface="Calibri"/>
                <a:sym typeface="Calibri"/>
              </a:rPr>
              <a:t>Relevant assets in the Old Economy were:</a:t>
            </a:r>
            <a:endParaRPr sz="1200" b="1">
              <a:solidFill>
                <a:schemeClr val="dk1"/>
              </a:solidFill>
              <a:latin typeface="Calibri"/>
              <a:ea typeface="Calibri"/>
              <a:cs typeface="Calibri"/>
              <a:sym typeface="Calibri"/>
            </a:endParaRPr>
          </a:p>
          <a:p>
            <a:pPr marL="342900" lvl="0" indent="0" algn="l" rtl="0">
              <a:lnSpc>
                <a:spcPct val="90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Major manufacturers, low wages, low taxes, etc.</a:t>
            </a:r>
            <a:endParaRPr sz="1200">
              <a:solidFill>
                <a:schemeClr val="dk1"/>
              </a:solidFill>
              <a:latin typeface="Calibri"/>
              <a:ea typeface="Calibri"/>
              <a:cs typeface="Calibri"/>
              <a:sym typeface="Calibri"/>
            </a:endParaRPr>
          </a:p>
          <a:p>
            <a:pPr marL="0" lvl="0" indent="0" algn="l" rtl="0">
              <a:lnSpc>
                <a:spcPct val="90000"/>
              </a:lnSpc>
              <a:spcBef>
                <a:spcPts val="400"/>
              </a:spcBef>
              <a:spcAft>
                <a:spcPts val="0"/>
              </a:spcAft>
              <a:buClr>
                <a:schemeClr val="dk1"/>
              </a:buClr>
              <a:buSzPts val="1100"/>
              <a:buFont typeface="Arial"/>
              <a:buNone/>
            </a:pPr>
            <a:r>
              <a:rPr lang="en" sz="1200" b="1">
                <a:solidFill>
                  <a:srgbClr val="D25E25"/>
                </a:solidFill>
                <a:latin typeface="Calibri"/>
                <a:ea typeface="Calibri"/>
                <a:cs typeface="Calibri"/>
                <a:sym typeface="Calibri"/>
              </a:rPr>
              <a:t>Relevant assets in the New Economy are:</a:t>
            </a:r>
            <a:endParaRPr sz="1200" b="1">
              <a:solidFill>
                <a:srgbClr val="D25E25"/>
              </a:solidFill>
              <a:latin typeface="Calibri"/>
              <a:ea typeface="Calibri"/>
              <a:cs typeface="Calibri"/>
              <a:sym typeface="Calibri"/>
            </a:endParaRPr>
          </a:p>
          <a:p>
            <a:pPr marL="0" lvl="0" indent="0" algn="l" rtl="0">
              <a:spcBef>
                <a:spcPts val="0"/>
              </a:spcBef>
              <a:spcAft>
                <a:spcPts val="0"/>
              </a:spcAft>
              <a:buNone/>
            </a:pPr>
            <a:r>
              <a:rPr lang="en" sz="1200">
                <a:solidFill>
                  <a:srgbClr val="D25E25"/>
                </a:solidFill>
                <a:latin typeface="Calibri"/>
                <a:ea typeface="Calibri"/>
                <a:cs typeface="Calibri"/>
                <a:sym typeface="Calibri"/>
              </a:rPr>
              <a:t>Talent (Knowledge Workers), Quality of Life, Creativity, Green infrastructure</a:t>
            </a:r>
            <a:endParaRPr sz="1200">
              <a:solidFill>
                <a:srgbClr val="D25E25"/>
              </a:solidFill>
              <a:latin typeface="Calibri"/>
              <a:ea typeface="Calibri"/>
              <a:cs typeface="Calibri"/>
              <a:sym typeface="Calibri"/>
            </a:endParaRPr>
          </a:p>
          <a:p>
            <a:pPr marL="0" lvl="0" indent="0" algn="l" rtl="0">
              <a:spcBef>
                <a:spcPts val="0"/>
              </a:spcBef>
              <a:spcAft>
                <a:spcPts val="0"/>
              </a:spcAft>
              <a:buNone/>
            </a:pPr>
            <a:endParaRPr sz="1200">
              <a:solidFill>
                <a:srgbClr val="D25E25"/>
              </a:solidFill>
              <a:latin typeface="Calibri"/>
              <a:ea typeface="Calibri"/>
              <a:cs typeface="Calibri"/>
              <a:sym typeface="Calibri"/>
            </a:endParaRPr>
          </a:p>
          <a:p>
            <a:pPr marL="0" lvl="0" indent="0" algn="l" rtl="0">
              <a:spcBef>
                <a:spcPts val="0"/>
              </a:spcBef>
              <a:spcAft>
                <a:spcPts val="0"/>
              </a:spcAft>
              <a:buNone/>
            </a:pPr>
            <a:endParaRPr sz="1200">
              <a:solidFill>
                <a:srgbClr val="D25E25"/>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eabb2a9151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eabb2a915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abb2a9151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eabb2a915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900">
                <a:solidFill>
                  <a:schemeClr val="dk1"/>
                </a:solidFill>
                <a:latin typeface="Calibri"/>
                <a:ea typeface="Calibri"/>
                <a:cs typeface="Calibri"/>
                <a:sym typeface="Calibri"/>
              </a:rPr>
              <a:t>Walkable: people traveling, animated, lively (Ann Arbor)</a:t>
            </a:r>
            <a:endParaRPr sz="900">
              <a:solidFill>
                <a:schemeClr val="dk1"/>
              </a:solidFill>
              <a:latin typeface="Calibri"/>
              <a:ea typeface="Calibri"/>
              <a:cs typeface="Calibri"/>
              <a:sym typeface="Calibri"/>
            </a:endParaRPr>
          </a:p>
          <a:p>
            <a:pPr marL="0" lvl="0" indent="0" algn="l" rtl="0">
              <a:lnSpc>
                <a:spcPct val="115000"/>
              </a:lnSpc>
              <a:spcBef>
                <a:spcPts val="300"/>
              </a:spcBef>
              <a:spcAft>
                <a:spcPts val="0"/>
              </a:spcAft>
              <a:buClr>
                <a:schemeClr val="dk1"/>
              </a:buClr>
              <a:buSzPts val="1100"/>
              <a:buFont typeface="Arial"/>
              <a:buNone/>
            </a:pPr>
            <a:r>
              <a:rPr lang="en" sz="900">
                <a:solidFill>
                  <a:schemeClr val="dk1"/>
                </a:solidFill>
                <a:latin typeface="Calibri"/>
                <a:ea typeface="Calibri"/>
                <a:cs typeface="Calibri"/>
                <a:sym typeface="Calibri"/>
              </a:rPr>
              <a:t>Pedestrian Oriented: window shopping, active (Harbor Springs)</a:t>
            </a:r>
            <a:endParaRPr sz="900">
              <a:solidFill>
                <a:schemeClr val="dk1"/>
              </a:solidFill>
              <a:latin typeface="Calibri"/>
              <a:ea typeface="Calibri"/>
              <a:cs typeface="Calibri"/>
              <a:sym typeface="Calibri"/>
            </a:endParaRPr>
          </a:p>
          <a:p>
            <a:pPr marL="0" lvl="0" indent="0" algn="l" rtl="0">
              <a:lnSpc>
                <a:spcPct val="115000"/>
              </a:lnSpc>
              <a:spcBef>
                <a:spcPts val="300"/>
              </a:spcBef>
              <a:spcAft>
                <a:spcPts val="0"/>
              </a:spcAft>
              <a:buClr>
                <a:schemeClr val="dk1"/>
              </a:buClr>
              <a:buSzPts val="1100"/>
              <a:buFont typeface="Arial"/>
              <a:buNone/>
            </a:pPr>
            <a:r>
              <a:rPr lang="en" sz="900">
                <a:solidFill>
                  <a:schemeClr val="dk1"/>
                </a:solidFill>
                <a:latin typeface="Calibri"/>
                <a:ea typeface="Calibri"/>
                <a:cs typeface="Calibri"/>
                <a:sym typeface="Calibri"/>
              </a:rPr>
              <a:t>Mixed-Use: people friendly, variety of options and uses (Boyne City)</a:t>
            </a:r>
            <a:endParaRPr sz="900">
              <a:solidFill>
                <a:schemeClr val="dk1"/>
              </a:solidFill>
              <a:latin typeface="Calibri"/>
              <a:ea typeface="Calibri"/>
              <a:cs typeface="Calibri"/>
              <a:sym typeface="Calibri"/>
            </a:endParaRPr>
          </a:p>
          <a:p>
            <a:pPr marL="0" lvl="0" indent="0" algn="l" rtl="0">
              <a:lnSpc>
                <a:spcPct val="115000"/>
              </a:lnSpc>
              <a:spcBef>
                <a:spcPts val="300"/>
              </a:spcBef>
              <a:spcAft>
                <a:spcPts val="0"/>
              </a:spcAft>
              <a:buClr>
                <a:schemeClr val="dk1"/>
              </a:buClr>
              <a:buSzPts val="1100"/>
              <a:buFont typeface="Arial"/>
              <a:buNone/>
            </a:pPr>
            <a:r>
              <a:rPr lang="en" sz="900">
                <a:solidFill>
                  <a:schemeClr val="dk1"/>
                </a:solidFill>
                <a:latin typeface="Calibri"/>
                <a:ea typeface="Calibri"/>
                <a:cs typeface="Calibri"/>
                <a:sym typeface="Calibri"/>
              </a:rPr>
              <a:t>Transportation Friendly: variety of ways to travel- bike, walk, public transit (Kalamazoo)</a:t>
            </a:r>
            <a:endParaRPr sz="900">
              <a:solidFill>
                <a:schemeClr val="dk1"/>
              </a:solidFill>
              <a:latin typeface="Calibri"/>
              <a:ea typeface="Calibri"/>
              <a:cs typeface="Calibri"/>
              <a:sym typeface="Calibri"/>
            </a:endParaRPr>
          </a:p>
          <a:p>
            <a:pPr marL="0" lvl="0" indent="0" algn="l" rtl="0">
              <a:lnSpc>
                <a:spcPct val="115000"/>
              </a:lnSpc>
              <a:spcBef>
                <a:spcPts val="300"/>
              </a:spcBef>
              <a:spcAft>
                <a:spcPts val="0"/>
              </a:spcAft>
              <a:buClr>
                <a:schemeClr val="dk1"/>
              </a:buClr>
              <a:buSzPts val="1100"/>
              <a:buFont typeface="Arial"/>
              <a:buNone/>
            </a:pPr>
            <a:r>
              <a:rPr lang="en" sz="900">
                <a:solidFill>
                  <a:schemeClr val="dk1"/>
                </a:solidFill>
                <a:latin typeface="Calibri"/>
                <a:ea typeface="Calibri"/>
                <a:cs typeface="Calibri"/>
                <a:sym typeface="Calibri"/>
              </a:rPr>
              <a:t>Full of Housing Options: (Marquette)</a:t>
            </a:r>
            <a:endParaRPr sz="9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abb2a9151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abb2a915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eabb2a9151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eabb2a9151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900">
                <a:solidFill>
                  <a:schemeClr val="dk1"/>
                </a:solidFill>
                <a:latin typeface="Calibri"/>
                <a:ea typeface="Calibri"/>
                <a:cs typeface="Calibri"/>
                <a:sym typeface="Calibri"/>
              </a:rPr>
              <a:t>PLANNING</a:t>
            </a:r>
            <a:endParaRPr sz="900">
              <a:solidFill>
                <a:schemeClr val="dk1"/>
              </a:solidFill>
              <a:latin typeface="Calibri"/>
              <a:ea typeface="Calibri"/>
              <a:cs typeface="Calibri"/>
              <a:sym typeface="Calibri"/>
            </a:endParaRPr>
          </a:p>
          <a:p>
            <a:pPr marL="342900" lvl="0" indent="0" algn="l" rtl="0">
              <a:lnSpc>
                <a:spcPct val="115000"/>
              </a:lnSpc>
              <a:spcBef>
                <a:spcPts val="300"/>
              </a:spcBef>
              <a:spcAft>
                <a:spcPts val="0"/>
              </a:spcAft>
              <a:buClr>
                <a:schemeClr val="dk1"/>
              </a:buClr>
              <a:buSzPts val="1100"/>
              <a:buFont typeface="Arial"/>
              <a:buNone/>
            </a:pPr>
            <a:r>
              <a:rPr lang="en" sz="900" b="1">
                <a:solidFill>
                  <a:schemeClr val="dk1"/>
                </a:solidFill>
                <a:latin typeface="Calibri"/>
                <a:ea typeface="Calibri"/>
                <a:cs typeface="Calibri"/>
                <a:sym typeface="Calibri"/>
              </a:rPr>
              <a:t>Better placemaking </a:t>
            </a:r>
            <a:endParaRPr sz="900" b="1">
              <a:solidFill>
                <a:schemeClr val="dk1"/>
              </a:solidFill>
              <a:latin typeface="Calibri"/>
              <a:ea typeface="Calibri"/>
              <a:cs typeface="Calibri"/>
              <a:sym typeface="Calibri"/>
            </a:endParaRPr>
          </a:p>
          <a:p>
            <a:pPr marL="342900" lvl="0" indent="0" algn="l" rtl="0">
              <a:lnSpc>
                <a:spcPct val="115000"/>
              </a:lnSpc>
              <a:spcBef>
                <a:spcPts val="300"/>
              </a:spcBef>
              <a:spcAft>
                <a:spcPts val="0"/>
              </a:spcAft>
              <a:buClr>
                <a:schemeClr val="dk1"/>
              </a:buClr>
              <a:buSzPts val="1100"/>
              <a:buFont typeface="Arial"/>
              <a:buNone/>
            </a:pPr>
            <a:r>
              <a:rPr lang="en" sz="900">
                <a:solidFill>
                  <a:schemeClr val="dk1"/>
                </a:solidFill>
                <a:latin typeface="Calibri"/>
                <a:ea typeface="Calibri"/>
                <a:cs typeface="Calibri"/>
                <a:sym typeface="Calibri"/>
              </a:rPr>
              <a:t>High environmental quality</a:t>
            </a:r>
            <a:endParaRPr sz="900">
              <a:solidFill>
                <a:schemeClr val="dk1"/>
              </a:solidFill>
              <a:latin typeface="Calibri"/>
              <a:ea typeface="Calibri"/>
              <a:cs typeface="Calibri"/>
              <a:sym typeface="Calibri"/>
            </a:endParaRPr>
          </a:p>
          <a:p>
            <a:pPr marL="342900" lvl="0" indent="0" algn="l" rtl="0">
              <a:lnSpc>
                <a:spcPct val="115000"/>
              </a:lnSpc>
              <a:spcBef>
                <a:spcPts val="300"/>
              </a:spcBef>
              <a:spcAft>
                <a:spcPts val="0"/>
              </a:spcAft>
              <a:buClr>
                <a:schemeClr val="dk1"/>
              </a:buClr>
              <a:buSzPts val="1100"/>
              <a:buFont typeface="Arial"/>
              <a:buNone/>
            </a:pPr>
            <a:r>
              <a:rPr lang="en" sz="900">
                <a:solidFill>
                  <a:schemeClr val="dk1"/>
                </a:solidFill>
                <a:latin typeface="Calibri"/>
                <a:ea typeface="Calibri"/>
                <a:cs typeface="Calibri"/>
                <a:sym typeface="Calibri"/>
              </a:rPr>
              <a:t>Orderly growth and development</a:t>
            </a:r>
            <a:endParaRPr sz="900">
              <a:solidFill>
                <a:schemeClr val="dk1"/>
              </a:solidFill>
              <a:latin typeface="Calibri"/>
              <a:ea typeface="Calibri"/>
              <a:cs typeface="Calibri"/>
              <a:sym typeface="Calibri"/>
            </a:endParaRPr>
          </a:p>
          <a:p>
            <a:pPr marL="342900" lvl="0" indent="0" algn="l" rtl="0">
              <a:lnSpc>
                <a:spcPct val="115000"/>
              </a:lnSpc>
              <a:spcBef>
                <a:spcPts val="300"/>
              </a:spcBef>
              <a:spcAft>
                <a:spcPts val="0"/>
              </a:spcAft>
              <a:buClr>
                <a:schemeClr val="dk1"/>
              </a:buClr>
              <a:buSzPts val="1100"/>
              <a:buFont typeface="Arial"/>
              <a:buNone/>
            </a:pPr>
            <a:r>
              <a:rPr lang="en" sz="900">
                <a:solidFill>
                  <a:schemeClr val="dk1"/>
                </a:solidFill>
                <a:latin typeface="Calibri"/>
                <a:ea typeface="Calibri"/>
                <a:cs typeface="Calibri"/>
                <a:sym typeface="Calibri"/>
              </a:rPr>
              <a:t>Avoid wasteful spending</a:t>
            </a:r>
            <a:endParaRPr sz="900">
              <a:solidFill>
                <a:schemeClr val="dk1"/>
              </a:solidFill>
              <a:latin typeface="Calibri"/>
              <a:ea typeface="Calibri"/>
              <a:cs typeface="Calibri"/>
              <a:sym typeface="Calibri"/>
            </a:endParaRPr>
          </a:p>
          <a:p>
            <a:pPr marL="342900" lvl="0" indent="0" algn="l" rtl="0">
              <a:lnSpc>
                <a:spcPct val="115000"/>
              </a:lnSpc>
              <a:spcBef>
                <a:spcPts val="300"/>
              </a:spcBef>
              <a:spcAft>
                <a:spcPts val="0"/>
              </a:spcAft>
              <a:buNone/>
            </a:pPr>
            <a:r>
              <a:rPr lang="en" sz="900" b="1">
                <a:solidFill>
                  <a:schemeClr val="dk1"/>
                </a:solidFill>
                <a:latin typeface="Calibri"/>
                <a:ea typeface="Calibri"/>
                <a:cs typeface="Calibri"/>
                <a:sym typeface="Calibri"/>
              </a:rPr>
              <a:t>Contribute to economic development</a:t>
            </a:r>
            <a:endParaRPr sz="900" b="1">
              <a:solidFill>
                <a:schemeClr val="dk1"/>
              </a:solidFill>
              <a:latin typeface="Calibri"/>
              <a:ea typeface="Calibri"/>
              <a:cs typeface="Calibri"/>
              <a:sym typeface="Calibri"/>
            </a:endParaRPr>
          </a:p>
          <a:p>
            <a:pPr marL="342900" lvl="0" indent="0" algn="l" rtl="0">
              <a:lnSpc>
                <a:spcPct val="115000"/>
              </a:lnSpc>
              <a:spcBef>
                <a:spcPts val="300"/>
              </a:spcBef>
              <a:spcAft>
                <a:spcPts val="0"/>
              </a:spcAft>
              <a:buNone/>
            </a:pPr>
            <a:endParaRPr sz="900" b="1">
              <a:solidFill>
                <a:schemeClr val="dk1"/>
              </a:solidFill>
              <a:latin typeface="Calibri"/>
              <a:ea typeface="Calibri"/>
              <a:cs typeface="Calibri"/>
              <a:sym typeface="Calibri"/>
            </a:endParaRPr>
          </a:p>
          <a:p>
            <a:pPr marL="342900" lvl="0" indent="0" algn="l" rtl="0">
              <a:lnSpc>
                <a:spcPct val="115000"/>
              </a:lnSpc>
              <a:spcBef>
                <a:spcPts val="300"/>
              </a:spcBef>
              <a:spcAft>
                <a:spcPts val="0"/>
              </a:spcAft>
              <a:buNone/>
            </a:pPr>
            <a:endParaRPr sz="900" b="1">
              <a:solidFill>
                <a:schemeClr val="dk1"/>
              </a:solidFill>
              <a:latin typeface="Calibri"/>
              <a:ea typeface="Calibri"/>
              <a:cs typeface="Calibri"/>
              <a:sym typeface="Calibri"/>
            </a:endParaRPr>
          </a:p>
          <a:p>
            <a:pPr marL="0" lvl="0" indent="0" algn="l" rtl="0">
              <a:lnSpc>
                <a:spcPct val="115000"/>
              </a:lnSpc>
              <a:spcBef>
                <a:spcPts val="300"/>
              </a:spcBef>
              <a:spcAft>
                <a:spcPts val="0"/>
              </a:spcAft>
              <a:buNone/>
            </a:pPr>
            <a:r>
              <a:rPr lang="en" sz="900">
                <a:solidFill>
                  <a:schemeClr val="dk1"/>
                </a:solidFill>
                <a:latin typeface="Calibri"/>
                <a:ea typeface="Calibri"/>
                <a:cs typeface="Calibri"/>
                <a:sym typeface="Calibri"/>
              </a:rPr>
              <a:t>ZONING </a:t>
            </a:r>
            <a:endParaRPr sz="900">
              <a:solidFill>
                <a:schemeClr val="dk1"/>
              </a:solidFill>
              <a:latin typeface="Calibri"/>
              <a:ea typeface="Calibri"/>
              <a:cs typeface="Calibri"/>
              <a:sym typeface="Calibri"/>
            </a:endParaRPr>
          </a:p>
          <a:p>
            <a:pPr marL="342900" lvl="0" indent="0" algn="l" rtl="0">
              <a:lnSpc>
                <a:spcPct val="115000"/>
              </a:lnSpc>
              <a:spcBef>
                <a:spcPts val="300"/>
              </a:spcBef>
              <a:spcAft>
                <a:spcPts val="0"/>
              </a:spcAft>
              <a:buNone/>
            </a:pPr>
            <a:r>
              <a:rPr lang="en" sz="900" b="1">
                <a:solidFill>
                  <a:schemeClr val="dk1"/>
                </a:solidFill>
                <a:latin typeface="Calibri"/>
                <a:ea typeface="Calibri"/>
                <a:cs typeface="Calibri"/>
                <a:sym typeface="Calibri"/>
              </a:rPr>
              <a:t>Protect property values</a:t>
            </a:r>
            <a:endParaRPr sz="900" b="1">
              <a:solidFill>
                <a:schemeClr val="dk1"/>
              </a:solidFill>
              <a:latin typeface="Calibri"/>
              <a:ea typeface="Calibri"/>
              <a:cs typeface="Calibri"/>
              <a:sym typeface="Calibri"/>
            </a:endParaRPr>
          </a:p>
          <a:p>
            <a:pPr marL="342900" lvl="0" indent="0" algn="l" rtl="0">
              <a:lnSpc>
                <a:spcPct val="115000"/>
              </a:lnSpc>
              <a:spcBef>
                <a:spcPts val="300"/>
              </a:spcBef>
              <a:spcAft>
                <a:spcPts val="0"/>
              </a:spcAft>
              <a:buNone/>
            </a:pPr>
            <a:r>
              <a:rPr lang="en" sz="900">
                <a:solidFill>
                  <a:schemeClr val="dk1"/>
                </a:solidFill>
                <a:latin typeface="Calibri"/>
                <a:ea typeface="Calibri"/>
                <a:cs typeface="Calibri"/>
                <a:sym typeface="Calibri"/>
              </a:rPr>
              <a:t>Prevent incompatible land uses near each other</a:t>
            </a:r>
            <a:endParaRPr sz="900">
              <a:solidFill>
                <a:schemeClr val="dk1"/>
              </a:solidFill>
              <a:latin typeface="Calibri"/>
              <a:ea typeface="Calibri"/>
              <a:cs typeface="Calibri"/>
              <a:sym typeface="Calibri"/>
            </a:endParaRPr>
          </a:p>
          <a:p>
            <a:pPr marL="342900" lvl="0" indent="0" algn="l" rtl="0">
              <a:lnSpc>
                <a:spcPct val="115000"/>
              </a:lnSpc>
              <a:spcBef>
                <a:spcPts val="300"/>
              </a:spcBef>
              <a:spcAft>
                <a:spcPts val="0"/>
              </a:spcAft>
              <a:buNone/>
            </a:pPr>
            <a:r>
              <a:rPr lang="en" sz="900">
                <a:solidFill>
                  <a:schemeClr val="dk1"/>
                </a:solidFill>
                <a:latin typeface="Calibri"/>
                <a:ea typeface="Calibri"/>
                <a:cs typeface="Calibri"/>
                <a:sym typeface="Calibri"/>
              </a:rPr>
              <a:t>Adequate public improvements during development</a:t>
            </a:r>
            <a:endParaRPr sz="900">
              <a:solidFill>
                <a:schemeClr val="dk1"/>
              </a:solidFill>
              <a:latin typeface="Calibri"/>
              <a:ea typeface="Calibri"/>
              <a:cs typeface="Calibri"/>
              <a:sym typeface="Calibri"/>
            </a:endParaRPr>
          </a:p>
          <a:p>
            <a:pPr marL="342900" lvl="0" indent="0" algn="l" rtl="0">
              <a:lnSpc>
                <a:spcPct val="115000"/>
              </a:lnSpc>
              <a:spcBef>
                <a:spcPts val="300"/>
              </a:spcBef>
              <a:spcAft>
                <a:spcPts val="0"/>
              </a:spcAft>
              <a:buNone/>
            </a:pPr>
            <a:r>
              <a:rPr lang="en" sz="900">
                <a:solidFill>
                  <a:schemeClr val="dk1"/>
                </a:solidFill>
                <a:latin typeface="Calibri"/>
                <a:ea typeface="Calibri"/>
                <a:cs typeface="Calibri"/>
                <a:sym typeface="Calibri"/>
              </a:rPr>
              <a:t>Fair equitable enforcement</a:t>
            </a:r>
            <a:endParaRPr sz="900">
              <a:solidFill>
                <a:schemeClr val="dk1"/>
              </a:solidFill>
              <a:latin typeface="Calibri"/>
              <a:ea typeface="Calibri"/>
              <a:cs typeface="Calibri"/>
              <a:sym typeface="Calibri"/>
            </a:endParaRPr>
          </a:p>
          <a:p>
            <a:pPr marL="342900" lvl="0" indent="0" algn="l" rtl="0">
              <a:lnSpc>
                <a:spcPct val="115000"/>
              </a:lnSpc>
              <a:spcBef>
                <a:spcPts val="300"/>
              </a:spcBef>
              <a:spcAft>
                <a:spcPts val="0"/>
              </a:spcAft>
              <a:buNone/>
            </a:pPr>
            <a:r>
              <a:rPr lang="en" sz="900" b="1">
                <a:solidFill>
                  <a:schemeClr val="dk1"/>
                </a:solidFill>
                <a:latin typeface="Calibri"/>
                <a:ea typeface="Calibri"/>
                <a:cs typeface="Calibri"/>
                <a:sym typeface="Calibri"/>
              </a:rPr>
              <a:t>Public health, safety, &amp; welfare</a:t>
            </a:r>
            <a:endParaRPr sz="900" b="1">
              <a:solidFill>
                <a:schemeClr val="dk1"/>
              </a:solidFill>
              <a:latin typeface="Calibri"/>
              <a:ea typeface="Calibri"/>
              <a:cs typeface="Calibri"/>
              <a:sym typeface="Calibri"/>
            </a:endParaRPr>
          </a:p>
          <a:p>
            <a:pPr marL="342900" lvl="0" indent="0" algn="l" rtl="0">
              <a:lnSpc>
                <a:spcPct val="115000"/>
              </a:lnSpc>
              <a:spcBef>
                <a:spcPts val="300"/>
              </a:spcBef>
              <a:spcAft>
                <a:spcPts val="0"/>
              </a:spcAft>
              <a:buClr>
                <a:schemeClr val="dk1"/>
              </a:buClr>
              <a:buSzPts val="1100"/>
              <a:buFont typeface="Arial"/>
              <a:buNone/>
            </a:pPr>
            <a:endParaRPr sz="900" b="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516612d386_1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516612d386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16612d386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16612d386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e7bf1771b3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e7bf1771b3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dfce81f19_0_17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6c698b07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56c698b07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56c698b077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56c698b07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e6eb092c0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e6eb092c0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Under a Level I Service Contract:</a:t>
            </a:r>
          </a:p>
          <a:p>
            <a:pPr marL="0" lvl="0" indent="0" algn="l" rtl="0">
              <a:spcBef>
                <a:spcPts val="0"/>
              </a:spcBef>
              <a:spcAft>
                <a:spcPts val="0"/>
              </a:spcAft>
              <a:buNone/>
            </a:pPr>
            <a:r>
              <a:rPr lang="en" dirty="0"/>
              <a:t>T</a:t>
            </a:r>
            <a:r>
              <a:rPr lang="en-US" dirty="0"/>
              <a:t>h</a:t>
            </a:r>
            <a:r>
              <a:rPr lang="en" dirty="0"/>
              <a:t>e Planning Department will do Use by Right or Permitted Uses approvals.</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e6eb092c04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e6eb092c04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e6eb092c04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e6eb092c04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e6eb092c04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e6eb092c04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e6eb092c04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e6eb092c04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e6eb092c04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e6eb092c04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e6eb092c04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e6eb092c04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e6eb092c04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e6eb092c04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e7bf1771b3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e7bf1771b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e9277a645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e9277a64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e6eb092c0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e6eb092c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e6eb092c04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e6eb092c0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e6eb092c04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e6eb092c04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e6eb092c04_0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e6eb092c04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e6eb092c04_0_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e6eb092c04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e6eb092c04_0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e6eb092c04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434343"/>
              </a:buClr>
              <a:buSzPts val="1300"/>
              <a:buFont typeface="EB Garamond"/>
              <a:buChar char="●"/>
            </a:pPr>
            <a:r>
              <a:rPr lang="en" sz="1300">
                <a:solidFill>
                  <a:srgbClr val="434343"/>
                </a:solidFill>
                <a:latin typeface="EB Garamond"/>
                <a:ea typeface="EB Garamond"/>
                <a:cs typeface="EB Garamond"/>
                <a:sym typeface="EB Garamond"/>
              </a:rPr>
              <a:t>Services section with a key for communities under contract.  This helps residents easily identify what services are available for communities under contracted services.</a:t>
            </a:r>
            <a:br>
              <a:rPr lang="en" sz="1300">
                <a:solidFill>
                  <a:srgbClr val="434343"/>
                </a:solidFill>
                <a:latin typeface="EB Garamond"/>
                <a:ea typeface="EB Garamond"/>
                <a:cs typeface="EB Garamond"/>
                <a:sym typeface="EB Garamond"/>
              </a:rPr>
            </a:br>
            <a:endParaRPr sz="1300">
              <a:solidFill>
                <a:srgbClr val="434343"/>
              </a:solidFill>
              <a:latin typeface="EB Garamond"/>
              <a:ea typeface="EB Garamond"/>
              <a:cs typeface="EB Garamond"/>
              <a:sym typeface="EB Garamond"/>
            </a:endParaRPr>
          </a:p>
          <a:p>
            <a:pPr marL="457200" lvl="0" indent="-311150" algn="l" rtl="0">
              <a:lnSpc>
                <a:spcPct val="115000"/>
              </a:lnSpc>
              <a:spcBef>
                <a:spcPts val="0"/>
              </a:spcBef>
              <a:spcAft>
                <a:spcPts val="0"/>
              </a:spcAft>
              <a:buClr>
                <a:srgbClr val="434343"/>
              </a:buClr>
              <a:buSzPts val="1300"/>
              <a:buFont typeface="EB Garamond"/>
              <a:buChar char="●"/>
            </a:pPr>
            <a:r>
              <a:rPr lang="en" sz="1300">
                <a:solidFill>
                  <a:srgbClr val="434343"/>
                </a:solidFill>
                <a:latin typeface="EB Garamond"/>
                <a:ea typeface="EB Garamond"/>
                <a:cs typeface="EB Garamond"/>
                <a:sym typeface="EB Garamond"/>
              </a:rPr>
              <a:t>Additional Countywide services are also listed here.</a:t>
            </a:r>
            <a:br>
              <a:rPr lang="en" sz="1300">
                <a:solidFill>
                  <a:srgbClr val="434343"/>
                </a:solidFill>
                <a:latin typeface="EB Garamond"/>
                <a:ea typeface="EB Garamond"/>
                <a:cs typeface="EB Garamond"/>
                <a:sym typeface="EB Garamond"/>
              </a:rPr>
            </a:br>
            <a:endParaRPr sz="1300">
              <a:solidFill>
                <a:srgbClr val="434343"/>
              </a:solidFill>
              <a:latin typeface="EB Garamond"/>
              <a:ea typeface="EB Garamond"/>
              <a:cs typeface="EB Garamond"/>
              <a:sym typeface="EB Garamond"/>
            </a:endParaRPr>
          </a:p>
          <a:p>
            <a:pPr marL="457200" lvl="0" indent="-311150" algn="l" rtl="0">
              <a:lnSpc>
                <a:spcPct val="115000"/>
              </a:lnSpc>
              <a:spcBef>
                <a:spcPts val="0"/>
              </a:spcBef>
              <a:spcAft>
                <a:spcPts val="0"/>
              </a:spcAft>
              <a:buClr>
                <a:srgbClr val="434343"/>
              </a:buClr>
              <a:buSzPts val="1300"/>
              <a:buFont typeface="EB Garamond"/>
              <a:buChar char="●"/>
            </a:pPr>
            <a:r>
              <a:rPr lang="en" sz="1300">
                <a:solidFill>
                  <a:srgbClr val="434343"/>
                </a:solidFill>
                <a:latin typeface="EB Garamond"/>
                <a:ea typeface="EB Garamond"/>
                <a:cs typeface="EB Garamond"/>
                <a:sym typeface="EB Garamond"/>
              </a:rPr>
              <a:t>Besides Addressing and Soil Erosion, additional Countywide services are at a negotiated fee and are subject to Staff Availability.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e6eb092c04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e6eb092c04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e6eb092c04_0_4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e6eb092c04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e6eb092c04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e6eb092c04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56c698b07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56c698b0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e6eb092c04_0_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e6eb092c04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EB Garamond"/>
                <a:ea typeface="EB Garamond"/>
                <a:cs typeface="EB Garamond"/>
                <a:sym typeface="EB Garamond"/>
              </a:rPr>
              <a:t>It is rather common for communities to not have forms for everything within their Zoning Ordinance.  During these times, staff will develop forms for use, taking the sections of the Zoning Ordinance and implementing them into forms for use by the Township or Village.</a:t>
            </a:r>
            <a:endParaRPr sz="1400">
              <a:solidFill>
                <a:schemeClr val="dk1"/>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endParaRPr sz="1400">
              <a:solidFill>
                <a:schemeClr val="dk1"/>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r>
              <a:rPr lang="en" sz="1400">
                <a:solidFill>
                  <a:schemeClr val="dk1"/>
                </a:solidFill>
                <a:latin typeface="EB Garamond"/>
                <a:ea typeface="EB Garamond"/>
                <a:cs typeface="EB Garamond"/>
                <a:sym typeface="EB Garamond"/>
              </a:rPr>
              <a:t>The forms developed mirror the requirements for Ready Redevelopment Community (RRC) and are developed off of the </a:t>
            </a:r>
            <a:endParaRPr sz="1400">
              <a:solidFill>
                <a:schemeClr val="dk1"/>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r>
              <a:rPr lang="en" sz="1400">
                <a:solidFill>
                  <a:schemeClr val="dk1"/>
                </a:solidFill>
                <a:latin typeface="EB Garamond"/>
                <a:ea typeface="EB Garamond"/>
                <a:cs typeface="EB Garamond"/>
                <a:sym typeface="EB Garamond"/>
              </a:rPr>
              <a:t>Forms utilized by the City of Manistee, a RRC certified municipality.</a:t>
            </a:r>
            <a:endParaRPr sz="1400">
              <a:solidFill>
                <a:schemeClr val="dk1"/>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endParaRPr sz="1400">
              <a:solidFill>
                <a:schemeClr val="dk1"/>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r>
              <a:rPr lang="en" sz="1400">
                <a:solidFill>
                  <a:schemeClr val="dk1"/>
                </a:solidFill>
                <a:latin typeface="EB Garamond"/>
                <a:ea typeface="EB Garamond"/>
                <a:cs typeface="EB Garamond"/>
                <a:sym typeface="EB Garamond"/>
              </a:rPr>
              <a:t>Even though this service is offered to communities under contract for zoning services, if the community would rather utilize their own forms, the Planning Department is willing to work with the community’s preference.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e6eb092c04_0_8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e6eb092c04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This is a Planned Unit Development (PUD) form developed for use by Onekama Township.</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The form pulls the requirements directly from Onekama Township’s  Zoning Ordinance.</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The form clearly lays out expected timelines and processes. This allows for the applicant to understand the process and what is expected of them.  </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Also it allows developers or others working with them to understand processes or timelines for submittal.</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This is very important when dealing with developers and others from outside the community, region or State.</a:t>
            </a:r>
            <a:endParaRPr sz="1400">
              <a:solidFill>
                <a:schemeClr val="dk1"/>
              </a:solidFill>
              <a:latin typeface="EB Garamond"/>
              <a:ea typeface="EB Garamond"/>
              <a:cs typeface="EB Garamond"/>
              <a:sym typeface="EB Garamon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e6eb092c04_0_8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e6eb092c04_0_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This is a Planned Unit Development (PUD) form developed for use by Onekama Township.</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The form pulls the requirements directly from Onekama Township’s  Zoning Ordinance.</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The form clearly lays out expected timelines and processes. This allows for the applicant to understand the process and what is expected of them.  </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Also it allows developers or others working with them to understand processes or timelines for submittal.</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This is very important when dealing with developers and others from outside the community, region or State.</a:t>
            </a:r>
            <a:endParaRPr sz="1400">
              <a:solidFill>
                <a:schemeClr val="dk1"/>
              </a:solidFill>
              <a:latin typeface="EB Garamond"/>
              <a:ea typeface="EB Garamond"/>
              <a:cs typeface="EB Garamond"/>
              <a:sym typeface="EB Garamon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e6eb092c04_0_8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e6eb092c04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This is a Planned Unit Development (PUD) form developed for use by Onekama Township.</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The form pulls the requirements directly from Onekama Township’s  Zoning Ordinance.</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The form clearly lays out expected timelines and processes. This allows for the applicant to understand the process and what is expected of them.  </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Also it allows developers or others working with them to understand processes or timelines for submittal.</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This is very important when dealing with developers and others from outside the community, region or State.</a:t>
            </a:r>
            <a:endParaRPr sz="1400">
              <a:solidFill>
                <a:schemeClr val="dk1"/>
              </a:solidFill>
              <a:latin typeface="EB Garamond"/>
              <a:ea typeface="EB Garamond"/>
              <a:cs typeface="EB Garamond"/>
              <a:sym typeface="EB Garamon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e6eb092c04_0_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e6eb092c04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This is a Planned Unit Development (PUD) form developed for use by Onekama Township.</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The form pulls the requirements directly from Onekama Township’s  Zoning Ordinance.</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The form clearly lays out expected timelines and processes. This allows for the applicant to understand the process and what is expected of them.  </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Also it allows developers or others working with them to understand processes or timelines for submittal.</a:t>
            </a:r>
            <a:endParaRPr sz="14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400">
                <a:solidFill>
                  <a:schemeClr val="dk1"/>
                </a:solidFill>
                <a:latin typeface="EB Garamond"/>
                <a:ea typeface="EB Garamond"/>
                <a:cs typeface="EB Garamond"/>
                <a:sym typeface="EB Garamond"/>
              </a:rPr>
              <a:t>This is very important when dealing with developers and others from outside the community, region or State.</a:t>
            </a:r>
            <a:endParaRPr sz="1400">
              <a:solidFill>
                <a:schemeClr val="dk1"/>
              </a:solidFill>
              <a:latin typeface="EB Garamond"/>
              <a:ea typeface="EB Garamond"/>
              <a:cs typeface="EB Garamond"/>
              <a:sym typeface="EB Garamon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e6eb092c04_0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e6eb092c04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e6eb092c04_0_9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e6eb092c04_0_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e6eb092c04_0_10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ge6eb092c04_0_1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e6eb092c04_0_10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e6eb092c04_0_1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e6eb092c04_0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8" name="Google Shape;1318;ge6eb092c04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e7bf1771b3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e7bf1771b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59d6898307_0_5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59d6898307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e7bf1771b3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e7bf1771b3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quotes provided are obviously about Detroit from a well known American novelist Jeffrey Eugenides and from who many consider the Mother of modern urban planning Jane Jacobs.</a:t>
            </a:r>
            <a:endParaRPr dirty="0"/>
          </a:p>
          <a:p>
            <a:pPr marL="0" lvl="0" indent="0" algn="l" rtl="0">
              <a:spcBef>
                <a:spcPts val="0"/>
              </a:spcBef>
              <a:spcAft>
                <a:spcPts val="0"/>
              </a:spcAft>
              <a:buNone/>
            </a:pPr>
            <a:r>
              <a:rPr lang="en" dirty="0"/>
              <a:t>These two quotes directly reflect on the importance of Planning and as an after effect to that Zoning, but also place making.</a:t>
            </a:r>
            <a:endParaRPr dirty="0"/>
          </a:p>
          <a:p>
            <a:pPr marL="0" lvl="0" indent="0" algn="l" rtl="0">
              <a:spcBef>
                <a:spcPts val="0"/>
              </a:spcBef>
              <a:spcAft>
                <a:spcPts val="0"/>
              </a:spcAft>
              <a:buNone/>
            </a:pPr>
            <a:r>
              <a:rPr lang="en" dirty="0"/>
              <a:t>When a community looks at their Zoning it should not be looked at as a deterrent to development, but as way to ensure community and place making are left intact, to ensure it is a place people want to visit, live, and work, and not just a place they go to get things.</a:t>
            </a:r>
            <a:endParaRPr dirty="0"/>
          </a:p>
          <a:p>
            <a:pPr marL="0" lvl="0" indent="0" algn="l" rtl="0">
              <a:spcBef>
                <a:spcPts val="0"/>
              </a:spcBef>
              <a:spcAft>
                <a:spcPts val="0"/>
              </a:spcAft>
              <a:buNone/>
            </a:pPr>
            <a:r>
              <a:rPr lang="en" dirty="0"/>
              <a:t>If we want our County to develop and thrive, we need individuals, like yourselves to take part in the discussion during Masterplan development, sit on Planning Commission and ZBAs, and ensure that for the sake of development we do not lose our identity.</a:t>
            </a:r>
            <a:endParaRPr dirty="0"/>
          </a:p>
          <a:p>
            <a:pPr marL="0" lvl="0" indent="0" algn="l" rtl="0">
              <a:spcBef>
                <a:spcPts val="0"/>
              </a:spcBef>
              <a:spcAft>
                <a:spcPts val="0"/>
              </a:spcAft>
              <a:buNone/>
            </a:pPr>
            <a:r>
              <a:rPr lang="en" dirty="0"/>
              <a:t>With development we also have an opportunity to build on what makes us great and attract the next great generation to our area, we cannot afford to have a muddied up process and have missed opportunities.</a:t>
            </a:r>
            <a:endParaRPr dirty="0"/>
          </a:p>
          <a:p>
            <a:pPr marL="0" lvl="0" indent="0" algn="l" rtl="0">
              <a:spcBef>
                <a:spcPts val="0"/>
              </a:spcBef>
              <a:spcAft>
                <a:spcPts val="0"/>
              </a:spcAft>
              <a:buNone/>
            </a:pPr>
            <a:r>
              <a:rPr lang="en" dirty="0"/>
              <a:t>With that said, Thank you for your time and your service to our great County and your communities that make it up. </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5540b6adc3_2_9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5540b6adc3_2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5540b6adc3_2_9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5" name="Google Shape;1425;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eabb2a915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eabb2a915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e7bf1771b3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e7bf1771b3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7bf1771b3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7bf1771b3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e7bf1771b3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e7bf1771b3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e7bf1771b3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e7bf1771b3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titl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3" name="Google Shape;13;p2"/>
          <p:cNvSpPr txBox="1">
            <a:spLocks noGrp="1"/>
          </p:cNvSpPr>
          <p:nvPr>
            <p:ph type="ctrTitle"/>
          </p:nvPr>
        </p:nvSpPr>
        <p:spPr>
          <a:xfrm flipH="1">
            <a:off x="623625" y="2236500"/>
            <a:ext cx="3576900" cy="6705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flipH="1">
            <a:off x="623500" y="3116767"/>
            <a:ext cx="3629100" cy="67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EB Garamond"/>
              <a:buNone/>
              <a:defRPr sz="1400">
                <a:latin typeface="EB Garamond"/>
                <a:ea typeface="EB Garamond"/>
                <a:cs typeface="EB Garamond"/>
                <a:sym typeface="EB Garamond"/>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5" name="Google Shape;15;p2"/>
          <p:cNvSpPr/>
          <p:nvPr/>
        </p:nvSpPr>
        <p:spPr>
          <a:xfrm>
            <a:off x="4099510" y="-103020"/>
            <a:ext cx="5995571" cy="619923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esources">
  <p:cSld name="CUSTOM_10">
    <p:spTree>
      <p:nvGrpSpPr>
        <p:cNvPr id="1" name="Shape 80"/>
        <p:cNvGrpSpPr/>
        <p:nvPr/>
      </p:nvGrpSpPr>
      <p:grpSpPr>
        <a:xfrm>
          <a:off x="0" y="0"/>
          <a:ext cx="0" cy="0"/>
          <a:chOff x="0" y="0"/>
          <a:chExt cx="0" cy="0"/>
        </a:xfrm>
      </p:grpSpPr>
      <p:sp>
        <p:nvSpPr>
          <p:cNvPr id="81" name="Google Shape;81;p11"/>
          <p:cNvSpPr/>
          <p:nvPr/>
        </p:nvSpPr>
        <p:spPr>
          <a:xfrm rot="466977">
            <a:off x="4431599" y="-984378"/>
            <a:ext cx="5995900" cy="6457590"/>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66AAA2">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txBox="1">
            <a:spLocks noGrp="1"/>
          </p:cNvSpPr>
          <p:nvPr>
            <p:ph type="body" idx="1"/>
          </p:nvPr>
        </p:nvSpPr>
        <p:spPr>
          <a:xfrm>
            <a:off x="642050" y="12204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83" name="Google Shape;83;p11"/>
          <p:cNvSpPr txBox="1">
            <a:spLocks noGrp="1"/>
          </p:cNvSpPr>
          <p:nvPr>
            <p:ph type="title"/>
          </p:nvPr>
        </p:nvSpPr>
        <p:spPr>
          <a:xfrm>
            <a:off x="4722997" y="1262675"/>
            <a:ext cx="3808200" cy="896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2800"/>
              <a:buNone/>
              <a:defRPr>
                <a:solidFill>
                  <a:srgbClr val="000000"/>
                </a:solidFill>
              </a:defRPr>
            </a:lvl2pPr>
            <a:lvl3pPr lvl="2" algn="r" rtl="0">
              <a:spcBef>
                <a:spcPts val="0"/>
              </a:spcBef>
              <a:spcAft>
                <a:spcPts val="0"/>
              </a:spcAft>
              <a:buClr>
                <a:srgbClr val="000000"/>
              </a:buClr>
              <a:buSzPts val="2800"/>
              <a:buNone/>
              <a:defRPr>
                <a:solidFill>
                  <a:srgbClr val="000000"/>
                </a:solidFill>
              </a:defRPr>
            </a:lvl3pPr>
            <a:lvl4pPr lvl="3" algn="r" rtl="0">
              <a:spcBef>
                <a:spcPts val="0"/>
              </a:spcBef>
              <a:spcAft>
                <a:spcPts val="0"/>
              </a:spcAft>
              <a:buClr>
                <a:srgbClr val="000000"/>
              </a:buClr>
              <a:buSzPts val="2800"/>
              <a:buNone/>
              <a:defRPr>
                <a:solidFill>
                  <a:srgbClr val="000000"/>
                </a:solidFill>
              </a:defRPr>
            </a:lvl4pPr>
            <a:lvl5pPr lvl="4" algn="r" rtl="0">
              <a:spcBef>
                <a:spcPts val="0"/>
              </a:spcBef>
              <a:spcAft>
                <a:spcPts val="0"/>
              </a:spcAft>
              <a:buClr>
                <a:srgbClr val="000000"/>
              </a:buClr>
              <a:buSzPts val="2800"/>
              <a:buNone/>
              <a:defRPr>
                <a:solidFill>
                  <a:srgbClr val="000000"/>
                </a:solidFill>
              </a:defRPr>
            </a:lvl5pPr>
            <a:lvl6pPr lvl="5" algn="r" rtl="0">
              <a:spcBef>
                <a:spcPts val="0"/>
              </a:spcBef>
              <a:spcAft>
                <a:spcPts val="0"/>
              </a:spcAft>
              <a:buClr>
                <a:srgbClr val="000000"/>
              </a:buClr>
              <a:buSzPts val="2800"/>
              <a:buNone/>
              <a:defRPr>
                <a:solidFill>
                  <a:srgbClr val="000000"/>
                </a:solidFill>
              </a:defRPr>
            </a:lvl6pPr>
            <a:lvl7pPr lvl="6" algn="r" rtl="0">
              <a:spcBef>
                <a:spcPts val="0"/>
              </a:spcBef>
              <a:spcAft>
                <a:spcPts val="0"/>
              </a:spcAft>
              <a:buClr>
                <a:srgbClr val="000000"/>
              </a:buClr>
              <a:buSzPts val="2800"/>
              <a:buNone/>
              <a:defRPr>
                <a:solidFill>
                  <a:srgbClr val="000000"/>
                </a:solidFill>
              </a:defRPr>
            </a:lvl7pPr>
            <a:lvl8pPr lvl="7" algn="r" rtl="0">
              <a:spcBef>
                <a:spcPts val="0"/>
              </a:spcBef>
              <a:spcAft>
                <a:spcPts val="0"/>
              </a:spcAft>
              <a:buClr>
                <a:srgbClr val="000000"/>
              </a:buClr>
              <a:buSzPts val="2800"/>
              <a:buNone/>
              <a:defRPr>
                <a:solidFill>
                  <a:srgbClr val="000000"/>
                </a:solidFill>
              </a:defRPr>
            </a:lvl8pPr>
            <a:lvl9pPr lvl="8" algn="r" rtl="0">
              <a:spcBef>
                <a:spcPts val="0"/>
              </a:spcBef>
              <a:spcAft>
                <a:spcPts val="0"/>
              </a:spcAft>
              <a:buClr>
                <a:srgbClr val="000000"/>
              </a:buClr>
              <a:buSzPts val="2800"/>
              <a:buNone/>
              <a:defRPr>
                <a:solidFill>
                  <a:srgbClr val="000000"/>
                </a:solidFill>
              </a:defRPr>
            </a:lvl9pPr>
          </a:lstStyle>
          <a:p>
            <a:endParaRPr/>
          </a:p>
        </p:txBody>
      </p:sp>
      <p:sp>
        <p:nvSpPr>
          <p:cNvPr id="84" name="Google Shape;84;p11"/>
          <p:cNvSpPr txBox="1">
            <a:spLocks noGrp="1"/>
          </p:cNvSpPr>
          <p:nvPr>
            <p:ph type="subTitle" idx="2"/>
          </p:nvPr>
        </p:nvSpPr>
        <p:spPr>
          <a:xfrm>
            <a:off x="562250" y="914850"/>
            <a:ext cx="2843700" cy="3936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Montserrat ExtraBold"/>
                <a:ea typeface="Montserrat ExtraBold"/>
                <a:cs typeface="Montserrat ExtraBold"/>
                <a:sym typeface="Montserrat ExtraBold"/>
              </a:defRPr>
            </a:lvl1pPr>
            <a:lvl2pPr lvl="1">
              <a:spcBef>
                <a:spcPts val="1600"/>
              </a:spcBef>
              <a:spcAft>
                <a:spcPts val="0"/>
              </a:spcAft>
              <a:buNone/>
              <a:defRPr b="1">
                <a:solidFill>
                  <a:srgbClr val="000000"/>
                </a:solidFill>
                <a:latin typeface="Oswald"/>
                <a:ea typeface="Oswald"/>
                <a:cs typeface="Oswald"/>
                <a:sym typeface="Oswald"/>
              </a:defRPr>
            </a:lvl2pPr>
            <a:lvl3pPr lvl="2">
              <a:spcBef>
                <a:spcPts val="1600"/>
              </a:spcBef>
              <a:spcAft>
                <a:spcPts val="0"/>
              </a:spcAft>
              <a:buNone/>
              <a:defRPr b="1">
                <a:solidFill>
                  <a:srgbClr val="000000"/>
                </a:solidFill>
                <a:latin typeface="Oswald"/>
                <a:ea typeface="Oswald"/>
                <a:cs typeface="Oswald"/>
                <a:sym typeface="Oswald"/>
              </a:defRPr>
            </a:lvl3pPr>
            <a:lvl4pPr lvl="3">
              <a:spcBef>
                <a:spcPts val="1600"/>
              </a:spcBef>
              <a:spcAft>
                <a:spcPts val="0"/>
              </a:spcAft>
              <a:buNone/>
              <a:defRPr b="1">
                <a:solidFill>
                  <a:srgbClr val="000000"/>
                </a:solidFill>
                <a:latin typeface="Oswald"/>
                <a:ea typeface="Oswald"/>
                <a:cs typeface="Oswald"/>
                <a:sym typeface="Oswald"/>
              </a:defRPr>
            </a:lvl4pPr>
            <a:lvl5pPr lvl="4">
              <a:spcBef>
                <a:spcPts val="1600"/>
              </a:spcBef>
              <a:spcAft>
                <a:spcPts val="0"/>
              </a:spcAft>
              <a:buNone/>
              <a:defRPr b="1">
                <a:solidFill>
                  <a:srgbClr val="000000"/>
                </a:solidFill>
                <a:latin typeface="Oswald"/>
                <a:ea typeface="Oswald"/>
                <a:cs typeface="Oswald"/>
                <a:sym typeface="Oswald"/>
              </a:defRPr>
            </a:lvl5pPr>
            <a:lvl6pPr lvl="5">
              <a:spcBef>
                <a:spcPts val="1600"/>
              </a:spcBef>
              <a:spcAft>
                <a:spcPts val="0"/>
              </a:spcAft>
              <a:buNone/>
              <a:defRPr b="1">
                <a:solidFill>
                  <a:srgbClr val="000000"/>
                </a:solidFill>
                <a:latin typeface="Oswald"/>
                <a:ea typeface="Oswald"/>
                <a:cs typeface="Oswald"/>
                <a:sym typeface="Oswald"/>
              </a:defRPr>
            </a:lvl6pPr>
            <a:lvl7pPr lvl="6">
              <a:spcBef>
                <a:spcPts val="1600"/>
              </a:spcBef>
              <a:spcAft>
                <a:spcPts val="0"/>
              </a:spcAft>
              <a:buNone/>
              <a:defRPr b="1">
                <a:solidFill>
                  <a:srgbClr val="000000"/>
                </a:solidFill>
                <a:latin typeface="Oswald"/>
                <a:ea typeface="Oswald"/>
                <a:cs typeface="Oswald"/>
                <a:sym typeface="Oswald"/>
              </a:defRPr>
            </a:lvl7pPr>
            <a:lvl8pPr lvl="7">
              <a:spcBef>
                <a:spcPts val="1600"/>
              </a:spcBef>
              <a:spcAft>
                <a:spcPts val="0"/>
              </a:spcAft>
              <a:buNone/>
              <a:defRPr b="1">
                <a:solidFill>
                  <a:srgbClr val="000000"/>
                </a:solidFill>
                <a:latin typeface="Oswald"/>
                <a:ea typeface="Oswald"/>
                <a:cs typeface="Oswald"/>
                <a:sym typeface="Oswald"/>
              </a:defRPr>
            </a:lvl8pPr>
            <a:lvl9pPr lvl="8">
              <a:spcBef>
                <a:spcPts val="1600"/>
              </a:spcBef>
              <a:spcAft>
                <a:spcPts val="1600"/>
              </a:spcAft>
              <a:buNone/>
              <a:defRPr b="1">
                <a:solidFill>
                  <a:srgbClr val="000000"/>
                </a:solidFill>
                <a:latin typeface="Oswald"/>
                <a:ea typeface="Oswald"/>
                <a:cs typeface="Oswald"/>
                <a:sym typeface="Oswald"/>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_1">
    <p:bg>
      <p:bgPr>
        <a:solidFill>
          <a:srgbClr val="FFFFFF"/>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3414640" y="1853313"/>
            <a:ext cx="2322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8" name="Google Shape;18;p3"/>
          <p:cNvSpPr txBox="1">
            <a:spLocks noGrp="1"/>
          </p:cNvSpPr>
          <p:nvPr>
            <p:ph type="subTitle" idx="1"/>
          </p:nvPr>
        </p:nvSpPr>
        <p:spPr>
          <a:xfrm>
            <a:off x="3622740" y="2314760"/>
            <a:ext cx="19065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 name="Google Shape;19;p3"/>
          <p:cNvSpPr txBox="1">
            <a:spLocks noGrp="1"/>
          </p:cNvSpPr>
          <p:nvPr>
            <p:ph type="title" idx="2" hasCustomPrompt="1"/>
          </p:nvPr>
        </p:nvSpPr>
        <p:spPr>
          <a:xfrm>
            <a:off x="3699102" y="1565141"/>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20" name="Google Shape;20;p3"/>
          <p:cNvSpPr txBox="1">
            <a:spLocks noGrp="1"/>
          </p:cNvSpPr>
          <p:nvPr>
            <p:ph type="ctrTitle" idx="3"/>
          </p:nvPr>
        </p:nvSpPr>
        <p:spPr>
          <a:xfrm>
            <a:off x="3414853" y="3359411"/>
            <a:ext cx="2322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21" name="Google Shape;21;p3"/>
          <p:cNvSpPr txBox="1">
            <a:spLocks noGrp="1"/>
          </p:cNvSpPr>
          <p:nvPr>
            <p:ph type="subTitle" idx="4"/>
          </p:nvPr>
        </p:nvSpPr>
        <p:spPr>
          <a:xfrm>
            <a:off x="3587640" y="3820858"/>
            <a:ext cx="19767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2" name="Google Shape;22;p3"/>
          <p:cNvSpPr txBox="1">
            <a:spLocks noGrp="1"/>
          </p:cNvSpPr>
          <p:nvPr>
            <p:ph type="title" idx="5" hasCustomPrompt="1"/>
          </p:nvPr>
        </p:nvSpPr>
        <p:spPr>
          <a:xfrm>
            <a:off x="3699102" y="3091842"/>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23" name="Google Shape;23;p3"/>
          <p:cNvSpPr txBox="1">
            <a:spLocks noGrp="1"/>
          </p:cNvSpPr>
          <p:nvPr>
            <p:ph type="ctrTitle" idx="6"/>
          </p:nvPr>
        </p:nvSpPr>
        <p:spPr>
          <a:xfrm>
            <a:off x="5582025" y="1853313"/>
            <a:ext cx="2322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24" name="Google Shape;24;p3"/>
          <p:cNvSpPr txBox="1">
            <a:spLocks noGrp="1"/>
          </p:cNvSpPr>
          <p:nvPr>
            <p:ph type="subTitle" idx="7"/>
          </p:nvPr>
        </p:nvSpPr>
        <p:spPr>
          <a:xfrm>
            <a:off x="5789900" y="2314760"/>
            <a:ext cx="19065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 name="Google Shape;25;p3"/>
          <p:cNvSpPr txBox="1">
            <a:spLocks noGrp="1"/>
          </p:cNvSpPr>
          <p:nvPr>
            <p:ph type="title" idx="8" hasCustomPrompt="1"/>
          </p:nvPr>
        </p:nvSpPr>
        <p:spPr>
          <a:xfrm>
            <a:off x="5866262" y="1565141"/>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26" name="Google Shape;26;p3"/>
          <p:cNvSpPr txBox="1">
            <a:spLocks noGrp="1"/>
          </p:cNvSpPr>
          <p:nvPr>
            <p:ph type="ctrTitle" idx="9"/>
          </p:nvPr>
        </p:nvSpPr>
        <p:spPr>
          <a:xfrm>
            <a:off x="5581987" y="3359411"/>
            <a:ext cx="2322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27" name="Google Shape;27;p3"/>
          <p:cNvSpPr/>
          <p:nvPr/>
        </p:nvSpPr>
        <p:spPr>
          <a:xfrm>
            <a:off x="742950" y="710350"/>
            <a:ext cx="8686800" cy="279600"/>
          </a:xfrm>
          <a:prstGeom prst="rect">
            <a:avLst/>
          </a:pr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subTitle" idx="13"/>
          </p:nvPr>
        </p:nvSpPr>
        <p:spPr>
          <a:xfrm>
            <a:off x="5754800" y="3820858"/>
            <a:ext cx="19767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 name="Google Shape;29;p3"/>
          <p:cNvSpPr txBox="1">
            <a:spLocks noGrp="1"/>
          </p:cNvSpPr>
          <p:nvPr>
            <p:ph type="title" idx="14" hasCustomPrompt="1"/>
          </p:nvPr>
        </p:nvSpPr>
        <p:spPr>
          <a:xfrm>
            <a:off x="5866262" y="3091842"/>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30" name="Google Shape;30;p3"/>
          <p:cNvSpPr txBox="1">
            <a:spLocks noGrp="1"/>
          </p:cNvSpPr>
          <p:nvPr>
            <p:ph type="ctrTitle" idx="15"/>
          </p:nvPr>
        </p:nvSpPr>
        <p:spPr>
          <a:xfrm>
            <a:off x="790975" y="720000"/>
            <a:ext cx="5012400" cy="31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200">
                <a:solidFill>
                  <a:srgbClr val="FFFFFF"/>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31" name="Google Shape;31;p3"/>
          <p:cNvSpPr txBox="1">
            <a:spLocks noGrp="1"/>
          </p:cNvSpPr>
          <p:nvPr>
            <p:ph type="ctrTitle" idx="16"/>
          </p:nvPr>
        </p:nvSpPr>
        <p:spPr>
          <a:xfrm>
            <a:off x="1226125" y="1853313"/>
            <a:ext cx="23928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32" name="Google Shape;32;p3"/>
          <p:cNvSpPr txBox="1">
            <a:spLocks noGrp="1"/>
          </p:cNvSpPr>
          <p:nvPr>
            <p:ph type="subTitle" idx="17"/>
          </p:nvPr>
        </p:nvSpPr>
        <p:spPr>
          <a:xfrm>
            <a:off x="1469325" y="2314760"/>
            <a:ext cx="19065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 name="Google Shape;33;p3"/>
          <p:cNvSpPr txBox="1">
            <a:spLocks noGrp="1"/>
          </p:cNvSpPr>
          <p:nvPr>
            <p:ph type="title" idx="18" hasCustomPrompt="1"/>
          </p:nvPr>
        </p:nvSpPr>
        <p:spPr>
          <a:xfrm>
            <a:off x="1545687" y="1565141"/>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34" name="Google Shape;34;p3"/>
          <p:cNvSpPr txBox="1">
            <a:spLocks noGrp="1"/>
          </p:cNvSpPr>
          <p:nvPr>
            <p:ph type="ctrTitle" idx="19"/>
          </p:nvPr>
        </p:nvSpPr>
        <p:spPr>
          <a:xfrm>
            <a:off x="1261437" y="3359411"/>
            <a:ext cx="23223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35" name="Google Shape;35;p3"/>
          <p:cNvSpPr txBox="1">
            <a:spLocks noGrp="1"/>
          </p:cNvSpPr>
          <p:nvPr>
            <p:ph type="subTitle" idx="20"/>
          </p:nvPr>
        </p:nvSpPr>
        <p:spPr>
          <a:xfrm>
            <a:off x="1434225" y="3820858"/>
            <a:ext cx="1976700" cy="6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6" name="Google Shape;36;p3"/>
          <p:cNvSpPr txBox="1">
            <a:spLocks noGrp="1"/>
          </p:cNvSpPr>
          <p:nvPr>
            <p:ph type="title" idx="21" hasCustomPrompt="1"/>
          </p:nvPr>
        </p:nvSpPr>
        <p:spPr>
          <a:xfrm>
            <a:off x="1545687" y="3091842"/>
            <a:ext cx="1753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37" name="Google Shape;37;p3"/>
          <p:cNvSpPr/>
          <p:nvPr/>
        </p:nvSpPr>
        <p:spPr>
          <a:xfrm>
            <a:off x="419100" y="732400"/>
            <a:ext cx="235500" cy="235500"/>
          </a:xfrm>
          <a:prstGeom prst="ellipse">
            <a:avLst/>
          </a:pr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95250" y="732400"/>
            <a:ext cx="235500" cy="2355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7">
    <p:spTree>
      <p:nvGrpSpPr>
        <p:cNvPr id="1" name="Shape 39"/>
        <p:cNvGrpSpPr/>
        <p:nvPr/>
      </p:nvGrpSpPr>
      <p:grpSpPr>
        <a:xfrm>
          <a:off x="0" y="0"/>
          <a:ext cx="0" cy="0"/>
          <a:chOff x="0" y="0"/>
          <a:chExt cx="0" cy="0"/>
        </a:xfrm>
      </p:grpSpPr>
      <p:sp>
        <p:nvSpPr>
          <p:cNvPr id="40" name="Google Shape;40;p4"/>
          <p:cNvSpPr/>
          <p:nvPr/>
        </p:nvSpPr>
        <p:spPr>
          <a:xfrm rot="-5400000">
            <a:off x="-101015" y="-226845"/>
            <a:ext cx="5995571" cy="619923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9AD7D2">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42" name="Google Shape;42;p4"/>
          <p:cNvSpPr txBox="1">
            <a:spLocks noGrp="1"/>
          </p:cNvSpPr>
          <p:nvPr>
            <p:ph type="subTitle" idx="1"/>
          </p:nvPr>
        </p:nvSpPr>
        <p:spPr>
          <a:xfrm>
            <a:off x="831200" y="2314225"/>
            <a:ext cx="42249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USTOM_13">
    <p:spTree>
      <p:nvGrpSpPr>
        <p:cNvPr id="1" name="Shape 43"/>
        <p:cNvGrpSpPr/>
        <p:nvPr/>
      </p:nvGrpSpPr>
      <p:grpSpPr>
        <a:xfrm>
          <a:off x="0" y="0"/>
          <a:ext cx="0" cy="0"/>
          <a:chOff x="0" y="0"/>
          <a:chExt cx="0" cy="0"/>
        </a:xfrm>
      </p:grpSpPr>
      <p:sp>
        <p:nvSpPr>
          <p:cNvPr id="44" name="Google Shape;44;p5"/>
          <p:cNvSpPr/>
          <p:nvPr/>
        </p:nvSpPr>
        <p:spPr>
          <a:xfrm>
            <a:off x="3356560" y="-236370"/>
            <a:ext cx="5995571" cy="619923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2CC">
              <a:alpha val="3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subTitle" idx="1"/>
          </p:nvPr>
        </p:nvSpPr>
        <p:spPr>
          <a:xfrm>
            <a:off x="2286775" y="1780575"/>
            <a:ext cx="4717500" cy="631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46" name="Google Shape;46;p5"/>
          <p:cNvSpPr txBox="1">
            <a:spLocks noGrp="1"/>
          </p:cNvSpPr>
          <p:nvPr>
            <p:ph type="ctrTitle"/>
          </p:nvPr>
        </p:nvSpPr>
        <p:spPr>
          <a:xfrm>
            <a:off x="3099175" y="2412374"/>
            <a:ext cx="3092700" cy="54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
  <p:cSld name="CUSTOM_12">
    <p:spTree>
      <p:nvGrpSpPr>
        <p:cNvPr id="1" name="Shape 47"/>
        <p:cNvGrpSpPr/>
        <p:nvPr/>
      </p:nvGrpSpPr>
      <p:grpSpPr>
        <a:xfrm>
          <a:off x="0" y="0"/>
          <a:ext cx="0" cy="0"/>
          <a:chOff x="0" y="0"/>
          <a:chExt cx="0" cy="0"/>
        </a:xfrm>
      </p:grpSpPr>
      <p:sp>
        <p:nvSpPr>
          <p:cNvPr id="48" name="Google Shape;48;p6"/>
          <p:cNvSpPr txBox="1">
            <a:spLocks noGrp="1"/>
          </p:cNvSpPr>
          <p:nvPr>
            <p:ph type="ctrTitle"/>
          </p:nvPr>
        </p:nvSpPr>
        <p:spPr>
          <a:xfrm>
            <a:off x="858475" y="2734950"/>
            <a:ext cx="25602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9" name="Google Shape;49;p6"/>
          <p:cNvSpPr txBox="1">
            <a:spLocks noGrp="1"/>
          </p:cNvSpPr>
          <p:nvPr>
            <p:ph type="subTitle" idx="1"/>
          </p:nvPr>
        </p:nvSpPr>
        <p:spPr>
          <a:xfrm>
            <a:off x="1019574" y="2955100"/>
            <a:ext cx="22380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50" name="Google Shape;50;p6"/>
          <p:cNvSpPr/>
          <p:nvPr/>
        </p:nvSpPr>
        <p:spPr>
          <a:xfrm>
            <a:off x="742950" y="710350"/>
            <a:ext cx="8686800" cy="279600"/>
          </a:xfrm>
          <a:prstGeom prst="rect">
            <a:avLst/>
          </a:pr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ctrTitle" idx="2"/>
          </p:nvPr>
        </p:nvSpPr>
        <p:spPr>
          <a:xfrm>
            <a:off x="790975" y="720000"/>
            <a:ext cx="5012400" cy="31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200">
                <a:solidFill>
                  <a:srgbClr val="FFFFFF"/>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52" name="Google Shape;52;p6"/>
          <p:cNvSpPr/>
          <p:nvPr/>
        </p:nvSpPr>
        <p:spPr>
          <a:xfrm>
            <a:off x="419100" y="732400"/>
            <a:ext cx="235500" cy="235500"/>
          </a:xfrm>
          <a:prstGeom prst="ellipse">
            <a:avLst/>
          </a:pr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95250" y="732400"/>
            <a:ext cx="235500" cy="2355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subTitle" idx="3"/>
          </p:nvPr>
        </p:nvSpPr>
        <p:spPr>
          <a:xfrm>
            <a:off x="5934474" y="2955100"/>
            <a:ext cx="22380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55" name="Google Shape;55;p6"/>
          <p:cNvSpPr txBox="1">
            <a:spLocks noGrp="1"/>
          </p:cNvSpPr>
          <p:nvPr>
            <p:ph type="ctrTitle" idx="4"/>
          </p:nvPr>
        </p:nvSpPr>
        <p:spPr>
          <a:xfrm>
            <a:off x="5773375" y="2734950"/>
            <a:ext cx="25602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6" name="Google Shape;56;p6"/>
          <p:cNvSpPr txBox="1">
            <a:spLocks noGrp="1"/>
          </p:cNvSpPr>
          <p:nvPr>
            <p:ph type="subTitle" idx="5"/>
          </p:nvPr>
        </p:nvSpPr>
        <p:spPr>
          <a:xfrm>
            <a:off x="3452999" y="2052750"/>
            <a:ext cx="22380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57" name="Google Shape;57;p6"/>
          <p:cNvSpPr txBox="1">
            <a:spLocks noGrp="1"/>
          </p:cNvSpPr>
          <p:nvPr>
            <p:ph type="ctrTitle" idx="6"/>
          </p:nvPr>
        </p:nvSpPr>
        <p:spPr>
          <a:xfrm>
            <a:off x="3291900" y="1832600"/>
            <a:ext cx="25602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p:cSld name="CUSTOM_6">
    <p:bg>
      <p:bgPr>
        <a:solidFill>
          <a:srgbClr val="FFFFFF"/>
        </a:solidFill>
        <a:effectLst/>
      </p:bgPr>
    </p:bg>
    <p:spTree>
      <p:nvGrpSpPr>
        <p:cNvPr id="1" name="Shape 58"/>
        <p:cNvGrpSpPr/>
        <p:nvPr/>
      </p:nvGrpSpPr>
      <p:grpSpPr>
        <a:xfrm>
          <a:off x="0" y="0"/>
          <a:ext cx="0" cy="0"/>
          <a:chOff x="0" y="0"/>
          <a:chExt cx="0" cy="0"/>
        </a:xfrm>
      </p:grpSpPr>
      <p:sp>
        <p:nvSpPr>
          <p:cNvPr id="59" name="Google Shape;59;p7"/>
          <p:cNvSpPr/>
          <p:nvPr/>
        </p:nvSpPr>
        <p:spPr>
          <a:xfrm>
            <a:off x="742950" y="710350"/>
            <a:ext cx="8686800" cy="279600"/>
          </a:xfrm>
          <a:prstGeom prst="rect">
            <a:avLst/>
          </a:pr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200">
                <a:solidFill>
                  <a:srgbClr val="FFFFFF"/>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61" name="Google Shape;61;p7"/>
          <p:cNvSpPr/>
          <p:nvPr/>
        </p:nvSpPr>
        <p:spPr>
          <a:xfrm>
            <a:off x="419100" y="732400"/>
            <a:ext cx="235500" cy="235500"/>
          </a:xfrm>
          <a:prstGeom prst="ellipse">
            <a:avLst/>
          </a:pr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a:off x="95250" y="732400"/>
            <a:ext cx="235500" cy="2355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2">
  <p:cSld name="CUSTOM_6_2">
    <p:bg>
      <p:bgPr>
        <a:solidFill>
          <a:srgbClr val="FFFFFF"/>
        </a:solidFill>
        <a:effectLst/>
      </p:bgPr>
    </p:bg>
    <p:spTree>
      <p:nvGrpSpPr>
        <p:cNvPr id="1" name="Shape 63"/>
        <p:cNvGrpSpPr/>
        <p:nvPr/>
      </p:nvGrpSpPr>
      <p:grpSpPr>
        <a:xfrm>
          <a:off x="0" y="0"/>
          <a:ext cx="0" cy="0"/>
          <a:chOff x="0" y="0"/>
          <a:chExt cx="0" cy="0"/>
        </a:xfrm>
      </p:grpSpPr>
      <p:sp>
        <p:nvSpPr>
          <p:cNvPr id="64" name="Google Shape;64;p8"/>
          <p:cNvSpPr/>
          <p:nvPr/>
        </p:nvSpPr>
        <p:spPr>
          <a:xfrm>
            <a:off x="2618169" y="-318351"/>
            <a:ext cx="6811569" cy="7337207"/>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E48D">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a:off x="742950" y="710350"/>
            <a:ext cx="8686800" cy="279600"/>
          </a:xfrm>
          <a:prstGeom prst="rect">
            <a:avLst/>
          </a:pr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200">
                <a:solidFill>
                  <a:srgbClr val="FFFFFF"/>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67" name="Google Shape;67;p8"/>
          <p:cNvSpPr/>
          <p:nvPr/>
        </p:nvSpPr>
        <p:spPr>
          <a:xfrm>
            <a:off x="419100" y="732400"/>
            <a:ext cx="235500" cy="235500"/>
          </a:xfrm>
          <a:prstGeom prst="ellipse">
            <a:avLst/>
          </a:pr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95250" y="732400"/>
            <a:ext cx="235500" cy="2355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3">
  <p:cSld name="CUSTOM_6_2_1">
    <p:bg>
      <p:bgPr>
        <a:solidFill>
          <a:srgbClr val="FFFFFF"/>
        </a:solidFill>
        <a:effectLst/>
      </p:bgPr>
    </p:bg>
    <p:spTree>
      <p:nvGrpSpPr>
        <p:cNvPr id="1" name="Shape 69"/>
        <p:cNvGrpSpPr/>
        <p:nvPr/>
      </p:nvGrpSpPr>
      <p:grpSpPr>
        <a:xfrm>
          <a:off x="0" y="0"/>
          <a:ext cx="0" cy="0"/>
          <a:chOff x="0" y="0"/>
          <a:chExt cx="0" cy="0"/>
        </a:xfrm>
      </p:grpSpPr>
      <p:sp>
        <p:nvSpPr>
          <p:cNvPr id="70" name="Google Shape;70;p9"/>
          <p:cNvSpPr/>
          <p:nvPr/>
        </p:nvSpPr>
        <p:spPr>
          <a:xfrm rot="5400000">
            <a:off x="3902197" y="260906"/>
            <a:ext cx="5602683" cy="6035175"/>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742950" y="710350"/>
            <a:ext cx="8686800" cy="279600"/>
          </a:xfrm>
          <a:prstGeom prst="rect">
            <a:avLst/>
          </a:pr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200">
                <a:solidFill>
                  <a:srgbClr val="FFFFFF"/>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73" name="Google Shape;73;p9"/>
          <p:cNvSpPr/>
          <p:nvPr/>
        </p:nvSpPr>
        <p:spPr>
          <a:xfrm>
            <a:off x="419100" y="732400"/>
            <a:ext cx="235500" cy="235500"/>
          </a:xfrm>
          <a:prstGeom prst="ellipse">
            <a:avLst/>
          </a:pr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a:off x="95250" y="732400"/>
            <a:ext cx="235500" cy="2355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CUSTOM_6_1">
    <p:bg>
      <p:bgPr>
        <a:solidFill>
          <a:srgbClr val="FFFFFF"/>
        </a:solidFill>
        <a:effectLst/>
      </p:bgPr>
    </p:bg>
    <p:spTree>
      <p:nvGrpSpPr>
        <p:cNvPr id="1" name="Shape 75"/>
        <p:cNvGrpSpPr/>
        <p:nvPr/>
      </p:nvGrpSpPr>
      <p:grpSpPr>
        <a:xfrm>
          <a:off x="0" y="0"/>
          <a:ext cx="0" cy="0"/>
          <a:chOff x="0" y="0"/>
          <a:chExt cx="0" cy="0"/>
        </a:xfrm>
      </p:grpSpPr>
      <p:sp>
        <p:nvSpPr>
          <p:cNvPr id="76" name="Google Shape;76;p10"/>
          <p:cNvSpPr/>
          <p:nvPr/>
        </p:nvSpPr>
        <p:spPr>
          <a:xfrm rot="-5400000">
            <a:off x="126769" y="-375501"/>
            <a:ext cx="6811569" cy="7337207"/>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ctrTitle"/>
          </p:nvPr>
        </p:nvSpPr>
        <p:spPr>
          <a:xfrm>
            <a:off x="477026" y="1557850"/>
            <a:ext cx="4209300" cy="8517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CB64"/>
              </a:buClr>
              <a:buSzPts val="4800"/>
              <a:buNone/>
              <a:defRPr sz="4800">
                <a:solidFill>
                  <a:srgbClr val="FFCB64"/>
                </a:solidFill>
              </a:defRPr>
            </a:lvl1pPr>
            <a:lvl2pPr lvl="1" algn="ctr" rtl="0">
              <a:spcBef>
                <a:spcPts val="0"/>
              </a:spcBef>
              <a:spcAft>
                <a:spcPts val="0"/>
              </a:spcAft>
              <a:buClr>
                <a:srgbClr val="000000"/>
              </a:buClr>
              <a:buSzPts val="4800"/>
              <a:buNone/>
              <a:defRPr sz="4800">
                <a:solidFill>
                  <a:srgbClr val="000000"/>
                </a:solidFill>
              </a:defRPr>
            </a:lvl2pPr>
            <a:lvl3pPr lvl="2" algn="ctr" rtl="0">
              <a:spcBef>
                <a:spcPts val="0"/>
              </a:spcBef>
              <a:spcAft>
                <a:spcPts val="0"/>
              </a:spcAft>
              <a:buClr>
                <a:srgbClr val="000000"/>
              </a:buClr>
              <a:buSzPts val="4800"/>
              <a:buNone/>
              <a:defRPr sz="4800">
                <a:solidFill>
                  <a:srgbClr val="000000"/>
                </a:solidFill>
              </a:defRPr>
            </a:lvl3pPr>
            <a:lvl4pPr lvl="3" algn="ctr" rtl="0">
              <a:spcBef>
                <a:spcPts val="0"/>
              </a:spcBef>
              <a:spcAft>
                <a:spcPts val="0"/>
              </a:spcAft>
              <a:buClr>
                <a:srgbClr val="000000"/>
              </a:buClr>
              <a:buSzPts val="4800"/>
              <a:buNone/>
              <a:defRPr sz="4800">
                <a:solidFill>
                  <a:srgbClr val="000000"/>
                </a:solidFill>
              </a:defRPr>
            </a:lvl4pPr>
            <a:lvl5pPr lvl="4" algn="ctr" rtl="0">
              <a:spcBef>
                <a:spcPts val="0"/>
              </a:spcBef>
              <a:spcAft>
                <a:spcPts val="0"/>
              </a:spcAft>
              <a:buClr>
                <a:srgbClr val="000000"/>
              </a:buClr>
              <a:buSzPts val="4800"/>
              <a:buNone/>
              <a:defRPr sz="4800">
                <a:solidFill>
                  <a:srgbClr val="000000"/>
                </a:solidFill>
              </a:defRPr>
            </a:lvl5pPr>
            <a:lvl6pPr lvl="5" algn="ctr" rtl="0">
              <a:spcBef>
                <a:spcPts val="0"/>
              </a:spcBef>
              <a:spcAft>
                <a:spcPts val="0"/>
              </a:spcAft>
              <a:buClr>
                <a:srgbClr val="000000"/>
              </a:buClr>
              <a:buSzPts val="4800"/>
              <a:buNone/>
              <a:defRPr sz="4800">
                <a:solidFill>
                  <a:srgbClr val="000000"/>
                </a:solidFill>
              </a:defRPr>
            </a:lvl6pPr>
            <a:lvl7pPr lvl="6" algn="ctr" rtl="0">
              <a:spcBef>
                <a:spcPts val="0"/>
              </a:spcBef>
              <a:spcAft>
                <a:spcPts val="0"/>
              </a:spcAft>
              <a:buClr>
                <a:srgbClr val="000000"/>
              </a:buClr>
              <a:buSzPts val="4800"/>
              <a:buNone/>
              <a:defRPr sz="4800">
                <a:solidFill>
                  <a:srgbClr val="000000"/>
                </a:solidFill>
              </a:defRPr>
            </a:lvl7pPr>
            <a:lvl8pPr lvl="7" algn="ctr" rtl="0">
              <a:spcBef>
                <a:spcPts val="0"/>
              </a:spcBef>
              <a:spcAft>
                <a:spcPts val="0"/>
              </a:spcAft>
              <a:buClr>
                <a:srgbClr val="000000"/>
              </a:buClr>
              <a:buSzPts val="4800"/>
              <a:buNone/>
              <a:defRPr sz="4800">
                <a:solidFill>
                  <a:srgbClr val="000000"/>
                </a:solidFill>
              </a:defRPr>
            </a:lvl8pPr>
            <a:lvl9pPr lvl="8" algn="ctr" rtl="0">
              <a:spcBef>
                <a:spcPts val="0"/>
              </a:spcBef>
              <a:spcAft>
                <a:spcPts val="0"/>
              </a:spcAft>
              <a:buClr>
                <a:srgbClr val="000000"/>
              </a:buClr>
              <a:buSzPts val="4800"/>
              <a:buNone/>
              <a:defRPr sz="4800">
                <a:solidFill>
                  <a:srgbClr val="000000"/>
                </a:solidFill>
              </a:defRPr>
            </a:lvl9pPr>
          </a:lstStyle>
          <a:p>
            <a:endParaRPr/>
          </a:p>
        </p:txBody>
      </p:sp>
      <p:sp>
        <p:nvSpPr>
          <p:cNvPr id="78" name="Google Shape;78;p10"/>
          <p:cNvSpPr txBox="1">
            <a:spLocks noGrp="1"/>
          </p:cNvSpPr>
          <p:nvPr>
            <p:ph type="subTitle" idx="1"/>
          </p:nvPr>
        </p:nvSpPr>
        <p:spPr>
          <a:xfrm flipH="1">
            <a:off x="1674026" y="2409550"/>
            <a:ext cx="3012300" cy="1671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Clr>
                <a:srgbClr val="000000"/>
              </a:buClr>
              <a:buSzPts val="1200"/>
              <a:buNone/>
              <a:defRPr>
                <a:solidFill>
                  <a:srgbClr val="000000"/>
                </a:solidFill>
              </a:defRPr>
            </a:lvl2pPr>
            <a:lvl3pPr lvl="2" algn="r" rtl="0">
              <a:lnSpc>
                <a:spcPct val="100000"/>
              </a:lnSpc>
              <a:spcBef>
                <a:spcPts val="0"/>
              </a:spcBef>
              <a:spcAft>
                <a:spcPts val="0"/>
              </a:spcAft>
              <a:buClr>
                <a:srgbClr val="000000"/>
              </a:buClr>
              <a:buSzPts val="1200"/>
              <a:buNone/>
              <a:defRPr>
                <a:solidFill>
                  <a:srgbClr val="000000"/>
                </a:solidFill>
              </a:defRPr>
            </a:lvl3pPr>
            <a:lvl4pPr lvl="3" algn="r" rtl="0">
              <a:lnSpc>
                <a:spcPct val="100000"/>
              </a:lnSpc>
              <a:spcBef>
                <a:spcPts val="0"/>
              </a:spcBef>
              <a:spcAft>
                <a:spcPts val="0"/>
              </a:spcAft>
              <a:buClr>
                <a:srgbClr val="000000"/>
              </a:buClr>
              <a:buSzPts val="1200"/>
              <a:buNone/>
              <a:defRPr>
                <a:solidFill>
                  <a:srgbClr val="000000"/>
                </a:solidFill>
              </a:defRPr>
            </a:lvl4pPr>
            <a:lvl5pPr lvl="4" algn="r" rtl="0">
              <a:lnSpc>
                <a:spcPct val="100000"/>
              </a:lnSpc>
              <a:spcBef>
                <a:spcPts val="0"/>
              </a:spcBef>
              <a:spcAft>
                <a:spcPts val="0"/>
              </a:spcAft>
              <a:buClr>
                <a:srgbClr val="000000"/>
              </a:buClr>
              <a:buSzPts val="1200"/>
              <a:buNone/>
              <a:defRPr>
                <a:solidFill>
                  <a:srgbClr val="000000"/>
                </a:solidFill>
              </a:defRPr>
            </a:lvl5pPr>
            <a:lvl6pPr lvl="5" algn="r" rtl="0">
              <a:lnSpc>
                <a:spcPct val="100000"/>
              </a:lnSpc>
              <a:spcBef>
                <a:spcPts val="0"/>
              </a:spcBef>
              <a:spcAft>
                <a:spcPts val="0"/>
              </a:spcAft>
              <a:buClr>
                <a:srgbClr val="000000"/>
              </a:buClr>
              <a:buSzPts val="1200"/>
              <a:buNone/>
              <a:defRPr>
                <a:solidFill>
                  <a:srgbClr val="000000"/>
                </a:solidFill>
              </a:defRPr>
            </a:lvl6pPr>
            <a:lvl7pPr lvl="6" algn="r" rtl="0">
              <a:lnSpc>
                <a:spcPct val="100000"/>
              </a:lnSpc>
              <a:spcBef>
                <a:spcPts val="0"/>
              </a:spcBef>
              <a:spcAft>
                <a:spcPts val="0"/>
              </a:spcAft>
              <a:buClr>
                <a:srgbClr val="000000"/>
              </a:buClr>
              <a:buSzPts val="1200"/>
              <a:buNone/>
              <a:defRPr>
                <a:solidFill>
                  <a:srgbClr val="000000"/>
                </a:solidFill>
              </a:defRPr>
            </a:lvl7pPr>
            <a:lvl8pPr lvl="7" algn="r" rtl="0">
              <a:lnSpc>
                <a:spcPct val="100000"/>
              </a:lnSpc>
              <a:spcBef>
                <a:spcPts val="0"/>
              </a:spcBef>
              <a:spcAft>
                <a:spcPts val="0"/>
              </a:spcAft>
              <a:buClr>
                <a:srgbClr val="000000"/>
              </a:buClr>
              <a:buSzPts val="1200"/>
              <a:buNone/>
              <a:defRPr>
                <a:solidFill>
                  <a:srgbClr val="000000"/>
                </a:solidFill>
              </a:defRPr>
            </a:lvl8pPr>
            <a:lvl9pPr lvl="8" algn="r" rtl="0">
              <a:lnSpc>
                <a:spcPct val="100000"/>
              </a:lnSpc>
              <a:spcBef>
                <a:spcPts val="0"/>
              </a:spcBef>
              <a:spcAft>
                <a:spcPts val="0"/>
              </a:spcAft>
              <a:buClr>
                <a:srgbClr val="000000"/>
              </a:buClr>
              <a:buSzPts val="1200"/>
              <a:buNone/>
              <a:defRPr>
                <a:solidFill>
                  <a:srgbClr val="000000"/>
                </a:solidFill>
              </a:defRPr>
            </a:lvl9pPr>
          </a:lstStyle>
          <a:p>
            <a:endParaRPr/>
          </a:p>
        </p:txBody>
      </p:sp>
      <p:sp>
        <p:nvSpPr>
          <p:cNvPr id="79" name="Google Shape;79;p10"/>
          <p:cNvSpPr txBox="1"/>
          <p:nvPr/>
        </p:nvSpPr>
        <p:spPr>
          <a:xfrm>
            <a:off x="1263550" y="3683250"/>
            <a:ext cx="3398100" cy="17844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 sz="900">
                <a:solidFill>
                  <a:srgbClr val="434343"/>
                </a:solidFill>
                <a:latin typeface="EB Garamond"/>
                <a:ea typeface="EB Garamond"/>
                <a:cs typeface="EB Garamond"/>
                <a:sym typeface="EB Garamond"/>
              </a:rPr>
              <a:t>CREDITS: This presentation template was created by </a:t>
            </a:r>
            <a:r>
              <a:rPr lang="en" sz="900" b="1">
                <a:solidFill>
                  <a:srgbClr val="434343"/>
                </a:solidFill>
                <a:uFill>
                  <a:noFill/>
                </a:uFill>
                <a:latin typeface="EB Garamond"/>
                <a:ea typeface="EB Garamond"/>
                <a:cs typeface="EB Garamond"/>
                <a:sym typeface="EB Garamond"/>
                <a:hlinkClick r:id="rId2">
                  <a:extLst>
                    <a:ext uri="{A12FA001-AC4F-418D-AE19-62706E023703}">
                      <ahyp:hlinkClr xmlns:ahyp="http://schemas.microsoft.com/office/drawing/2018/hyperlinkcolor" val="tx"/>
                    </a:ext>
                  </a:extLst>
                </a:hlinkClick>
              </a:rPr>
              <a:t>Slidesgo</a:t>
            </a:r>
            <a:r>
              <a:rPr lang="en" sz="900">
                <a:solidFill>
                  <a:srgbClr val="434343"/>
                </a:solidFill>
                <a:latin typeface="EB Garamond"/>
                <a:ea typeface="EB Garamond"/>
                <a:cs typeface="EB Garamond"/>
                <a:sym typeface="EB Garamond"/>
              </a:rPr>
              <a:t>, including icons by </a:t>
            </a:r>
            <a:r>
              <a:rPr lang="en" sz="900" b="1">
                <a:solidFill>
                  <a:srgbClr val="434343"/>
                </a:solidFill>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Flaticon</a:t>
            </a:r>
            <a:r>
              <a:rPr lang="en" sz="900">
                <a:solidFill>
                  <a:srgbClr val="434343"/>
                </a:solidFill>
                <a:latin typeface="EB Garamond"/>
                <a:ea typeface="EB Garamond"/>
                <a:cs typeface="EB Garamond"/>
                <a:sym typeface="EB Garamond"/>
              </a:rPr>
              <a:t>, and infographics &amp; images by </a:t>
            </a:r>
            <a:r>
              <a:rPr lang="en" sz="900" b="1">
                <a:solidFill>
                  <a:srgbClr val="434343"/>
                </a:solidFill>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Freepik</a:t>
            </a:r>
            <a:r>
              <a:rPr lang="en" sz="900">
                <a:solidFill>
                  <a:srgbClr val="434343"/>
                </a:solidFill>
                <a:latin typeface="EB Garamond"/>
                <a:ea typeface="EB Garamond"/>
                <a:cs typeface="EB Garamond"/>
                <a:sym typeface="EB Garamond"/>
              </a:rPr>
              <a:t>. </a:t>
            </a:r>
            <a:endParaRPr sz="900">
              <a:solidFill>
                <a:srgbClr val="434343"/>
              </a:solidFill>
              <a:latin typeface="EB Garamond"/>
              <a:ea typeface="EB Garamond"/>
              <a:cs typeface="EB Garamond"/>
              <a:sym typeface="EB Garamond"/>
            </a:endParaRPr>
          </a:p>
          <a:p>
            <a:pPr marL="0" lvl="0" indent="0" algn="r" rtl="0">
              <a:lnSpc>
                <a:spcPct val="100000"/>
              </a:lnSpc>
              <a:spcBef>
                <a:spcPts val="300"/>
              </a:spcBef>
              <a:spcAft>
                <a:spcPts val="0"/>
              </a:spcAft>
              <a:buNone/>
            </a:pPr>
            <a:r>
              <a:rPr lang="en" sz="900" b="1">
                <a:solidFill>
                  <a:srgbClr val="434343"/>
                </a:solidFill>
                <a:latin typeface="EB Garamond"/>
                <a:ea typeface="EB Garamond"/>
                <a:cs typeface="EB Garamond"/>
                <a:sym typeface="EB Garamond"/>
              </a:rPr>
              <a:t>Please keep this slide for attribution.</a:t>
            </a:r>
            <a:endParaRPr sz="900" b="1">
              <a:solidFill>
                <a:srgbClr val="434343"/>
              </a:solidFill>
              <a:latin typeface="EB Garamond"/>
              <a:ea typeface="EB Garamond"/>
              <a:cs typeface="EB Garamond"/>
              <a:sym typeface="EB Garamond"/>
            </a:endParaRPr>
          </a:p>
          <a:p>
            <a:pPr marL="0" lvl="0" indent="0" algn="r" rtl="0">
              <a:lnSpc>
                <a:spcPct val="115000"/>
              </a:lnSpc>
              <a:spcBef>
                <a:spcPts val="300"/>
              </a:spcBef>
              <a:spcAft>
                <a:spcPts val="0"/>
              </a:spcAft>
              <a:buNone/>
            </a:pPr>
            <a:endParaRPr>
              <a:latin typeface="Barlow Light"/>
              <a:ea typeface="Barlow Light"/>
              <a:cs typeface="Barlow Light"/>
              <a:sym typeface="Barlow Light"/>
            </a:endParaRPr>
          </a:p>
          <a:p>
            <a:pPr marL="0" lvl="0" indent="0" algn="r" rtl="0">
              <a:spcBef>
                <a:spcPts val="0"/>
              </a:spcBef>
              <a:spcAft>
                <a:spcPts val="0"/>
              </a:spcAft>
              <a:buNone/>
            </a:pPr>
            <a:endParaRPr>
              <a:latin typeface="Barlow Light"/>
              <a:ea typeface="Barlow Light"/>
              <a:cs typeface="Barlow Light"/>
              <a:sym typeface="Barlow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Montserrat ExtraBold"/>
              <a:buNone/>
              <a:defRPr sz="2800">
                <a:solidFill>
                  <a:srgbClr val="434343"/>
                </a:solidFill>
                <a:latin typeface="Montserrat ExtraBold"/>
                <a:ea typeface="Montserrat ExtraBold"/>
                <a:cs typeface="Montserrat ExtraBold"/>
                <a:sym typeface="Montserrat ExtraBold"/>
              </a:defRPr>
            </a:lvl1pPr>
            <a:lvl2pPr lvl="1"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2pPr>
            <a:lvl3pPr lvl="2"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3pPr>
            <a:lvl4pPr lvl="3"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4pPr>
            <a:lvl5pPr lvl="4"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5pPr>
            <a:lvl6pPr lvl="5"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6pPr>
            <a:lvl7pPr lvl="6"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7pPr>
            <a:lvl8pPr lvl="7"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8pPr>
            <a:lvl9pPr lvl="8"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1pPr>
            <a:lvl2pPr marL="914400" lvl="1"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2pPr>
            <a:lvl3pPr marL="1371600" lvl="2"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3pPr>
            <a:lvl4pPr marL="1828800" lvl="3"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4pPr>
            <a:lvl5pPr marL="2286000" lvl="4"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5pPr>
            <a:lvl6pPr marL="2743200" lvl="5"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6pPr>
            <a:lvl7pPr marL="3200400" lvl="6"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7pPr>
            <a:lvl8pPr marL="3657600" lvl="7"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8pPr>
            <a:lvl9pPr marL="4114800" lvl="8" indent="-304800" rtl="0">
              <a:lnSpc>
                <a:spcPct val="115000"/>
              </a:lnSpc>
              <a:spcBef>
                <a:spcPts val="1600"/>
              </a:spcBef>
              <a:spcAft>
                <a:spcPts val="1600"/>
              </a:spcAft>
              <a:buClr>
                <a:srgbClr val="434343"/>
              </a:buClr>
              <a:buSzPts val="1200"/>
              <a:buFont typeface="EB Garamond"/>
              <a:buChar char="■"/>
              <a:defRPr sz="1200">
                <a:solidFill>
                  <a:srgbClr val="434343"/>
                </a:solidFill>
                <a:latin typeface="EB Garamond"/>
                <a:ea typeface="EB Garamond"/>
                <a:cs typeface="EB Garamond"/>
                <a:sym typeface="EB Garamo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51.xml.rels><?xml version="1.0" encoding="UTF-8" standalone="yes"?>
<Relationships xmlns="http://schemas.openxmlformats.org/package/2006/relationships"><Relationship Id="rId3" Type="http://schemas.openxmlformats.org/officeDocument/2006/relationships/hyperlink" Target="https://www.goodreads.com/work/quotes/1289564"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hyperlink" Target="http://www.msue.msu.edu/"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hyperlink" Target="mailto:reillym8@msu.edu" TargetMode="Externa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8"/>
        <p:cNvGrpSpPr/>
        <p:nvPr/>
      </p:nvGrpSpPr>
      <p:grpSpPr>
        <a:xfrm>
          <a:off x="0" y="0"/>
          <a:ext cx="0" cy="0"/>
          <a:chOff x="0" y="0"/>
          <a:chExt cx="0" cy="0"/>
        </a:xfrm>
      </p:grpSpPr>
      <p:sp>
        <p:nvSpPr>
          <p:cNvPr id="89" name="Google Shape;89;p12"/>
          <p:cNvSpPr txBox="1">
            <a:spLocks noGrp="1"/>
          </p:cNvSpPr>
          <p:nvPr>
            <p:ph type="ctrTitle"/>
          </p:nvPr>
        </p:nvSpPr>
        <p:spPr>
          <a:xfrm flipH="1">
            <a:off x="415425" y="1050450"/>
            <a:ext cx="3571800" cy="313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Manistee County</a:t>
            </a:r>
            <a:endParaRPr/>
          </a:p>
          <a:p>
            <a:pPr marL="0" lvl="0" indent="0" algn="l" rtl="0">
              <a:spcBef>
                <a:spcPts val="0"/>
              </a:spcBef>
              <a:spcAft>
                <a:spcPts val="0"/>
              </a:spcAft>
              <a:buNone/>
            </a:pPr>
            <a:r>
              <a:rPr lang="en"/>
              <a:t>2021</a:t>
            </a:r>
            <a:endParaRPr/>
          </a:p>
          <a:p>
            <a:pPr marL="0" lvl="0" indent="0" algn="l" rtl="0">
              <a:spcBef>
                <a:spcPts val="0"/>
              </a:spcBef>
              <a:spcAft>
                <a:spcPts val="0"/>
              </a:spcAft>
              <a:buNone/>
            </a:pPr>
            <a:r>
              <a:rPr lang="en"/>
              <a:t>Regional Summit</a:t>
            </a:r>
            <a:endParaRPr/>
          </a:p>
          <a:p>
            <a:pPr marL="0" lvl="0" indent="0" algn="l" rtl="0">
              <a:spcBef>
                <a:spcPts val="0"/>
              </a:spcBef>
              <a:spcAft>
                <a:spcPts val="0"/>
              </a:spcAft>
              <a:buNone/>
            </a:pPr>
            <a:endParaRPr sz="600"/>
          </a:p>
          <a:p>
            <a:pPr marL="0" lvl="0" indent="0" algn="l" rtl="0">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Planning Department Zoning Contracts</a:t>
            </a:r>
            <a:r>
              <a:rPr lang="en" sz="1500">
                <a:solidFill>
                  <a:schemeClr val="dk1"/>
                </a:solidFill>
                <a:latin typeface="Roboto"/>
                <a:ea typeface="Roboto"/>
                <a:cs typeface="Roboto"/>
                <a:sym typeface="Roboto"/>
              </a:rPr>
              <a:t> </a:t>
            </a:r>
            <a:endParaRPr sz="2800">
              <a:solidFill>
                <a:srgbClr val="434343"/>
              </a:solidFill>
              <a:latin typeface="Montserrat Light"/>
              <a:ea typeface="Montserrat Light"/>
              <a:cs typeface="Montserrat Light"/>
              <a:sym typeface="Montserrat Light"/>
            </a:endParaRPr>
          </a:p>
        </p:txBody>
      </p:sp>
      <p:cxnSp>
        <p:nvCxnSpPr>
          <p:cNvPr id="90" name="Google Shape;90;p12"/>
          <p:cNvCxnSpPr/>
          <p:nvPr/>
        </p:nvCxnSpPr>
        <p:spPr>
          <a:xfrm>
            <a:off x="498625" y="3794250"/>
            <a:ext cx="2667900" cy="12900"/>
          </a:xfrm>
          <a:prstGeom prst="straightConnector1">
            <a:avLst/>
          </a:prstGeom>
          <a:noFill/>
          <a:ln w="38100" cap="flat" cmpd="sng">
            <a:solidFill>
              <a:srgbClr val="434343"/>
            </a:solidFill>
            <a:prstDash val="solid"/>
            <a:round/>
            <a:headEnd type="none" w="med" len="med"/>
            <a:tailEnd type="none" w="med" len="med"/>
          </a:ln>
        </p:spPr>
      </p:cxnSp>
      <p:sp>
        <p:nvSpPr>
          <p:cNvPr id="91" name="Google Shape;91;p12"/>
          <p:cNvSpPr/>
          <p:nvPr/>
        </p:nvSpPr>
        <p:spPr>
          <a:xfrm>
            <a:off x="5459785" y="1154146"/>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2"/>
          <p:cNvSpPr/>
          <p:nvPr/>
        </p:nvSpPr>
        <p:spPr>
          <a:xfrm>
            <a:off x="7549238" y="1582862"/>
            <a:ext cx="1933583" cy="1150365"/>
          </a:xfrm>
          <a:custGeom>
            <a:avLst/>
            <a:gdLst/>
            <a:ahLst/>
            <a:cxnLst/>
            <a:rect l="l" t="t" r="r" b="b"/>
            <a:pathLst>
              <a:path w="64978" h="38658" extrusionOk="0">
                <a:moveTo>
                  <a:pt x="36630" y="1"/>
                </a:moveTo>
                <a:cubicBezTo>
                  <a:pt x="26870" y="1"/>
                  <a:pt x="18928" y="7732"/>
                  <a:pt x="18590" y="17449"/>
                </a:cubicBezTo>
                <a:lnTo>
                  <a:pt x="10605" y="17449"/>
                </a:lnTo>
                <a:cubicBezTo>
                  <a:pt x="4775" y="17449"/>
                  <a:pt x="1" y="22181"/>
                  <a:pt x="1" y="28053"/>
                </a:cubicBezTo>
                <a:cubicBezTo>
                  <a:pt x="1" y="33883"/>
                  <a:pt x="4775" y="38615"/>
                  <a:pt x="10605" y="38657"/>
                </a:cubicBezTo>
                <a:lnTo>
                  <a:pt x="54374" y="38657"/>
                </a:lnTo>
                <a:cubicBezTo>
                  <a:pt x="60204" y="38615"/>
                  <a:pt x="64936" y="33883"/>
                  <a:pt x="64978" y="28053"/>
                </a:cubicBezTo>
                <a:cubicBezTo>
                  <a:pt x="64936" y="22307"/>
                  <a:pt x="60373" y="17618"/>
                  <a:pt x="54627" y="17449"/>
                </a:cubicBezTo>
                <a:cubicBezTo>
                  <a:pt x="54289" y="7732"/>
                  <a:pt x="46347" y="1"/>
                  <a:pt x="36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2"/>
          <p:cNvSpPr/>
          <p:nvPr/>
        </p:nvSpPr>
        <p:spPr>
          <a:xfrm>
            <a:off x="3600418" y="3969026"/>
            <a:ext cx="6231905" cy="731707"/>
          </a:xfrm>
          <a:custGeom>
            <a:avLst/>
            <a:gdLst/>
            <a:ahLst/>
            <a:cxnLst/>
            <a:rect l="l" t="t" r="r" b="b"/>
            <a:pathLst>
              <a:path w="209423" h="24589" extrusionOk="0">
                <a:moveTo>
                  <a:pt x="24588" y="0"/>
                </a:moveTo>
                <a:cubicBezTo>
                  <a:pt x="11027" y="42"/>
                  <a:pt x="42" y="11027"/>
                  <a:pt x="0" y="24589"/>
                </a:cubicBezTo>
                <a:lnTo>
                  <a:pt x="209423" y="24589"/>
                </a:lnTo>
                <a:cubicBezTo>
                  <a:pt x="209381" y="11027"/>
                  <a:pt x="198396" y="42"/>
                  <a:pt x="1848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2"/>
          <p:cNvSpPr/>
          <p:nvPr/>
        </p:nvSpPr>
        <p:spPr>
          <a:xfrm>
            <a:off x="8517768" y="3311086"/>
            <a:ext cx="755602" cy="979230"/>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a:off x="8752852" y="3686507"/>
            <a:ext cx="308466" cy="924387"/>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p:nvPr/>
        </p:nvSpPr>
        <p:spPr>
          <a:xfrm>
            <a:off x="4232764" y="3146589"/>
            <a:ext cx="859962" cy="1112901"/>
          </a:xfrm>
          <a:custGeom>
            <a:avLst/>
            <a:gdLst/>
            <a:ahLst/>
            <a:cxnLst/>
            <a:rect l="l" t="t" r="r" b="b"/>
            <a:pathLst>
              <a:path w="28899" h="37399" extrusionOk="0">
                <a:moveTo>
                  <a:pt x="14304" y="0"/>
                </a:moveTo>
                <a:cubicBezTo>
                  <a:pt x="6444" y="0"/>
                  <a:pt x="40" y="5896"/>
                  <a:pt x="1" y="13189"/>
                </a:cubicBezTo>
                <a:cubicBezTo>
                  <a:pt x="1" y="16231"/>
                  <a:pt x="1099" y="19189"/>
                  <a:pt x="3085" y="21470"/>
                </a:cubicBezTo>
                <a:cubicBezTo>
                  <a:pt x="4606" y="23202"/>
                  <a:pt x="5324" y="25484"/>
                  <a:pt x="5028" y="27765"/>
                </a:cubicBezTo>
                <a:cubicBezTo>
                  <a:pt x="4986" y="28187"/>
                  <a:pt x="4944" y="28610"/>
                  <a:pt x="4986" y="29032"/>
                </a:cubicBezTo>
                <a:cubicBezTo>
                  <a:pt x="5070" y="33670"/>
                  <a:pt x="9202" y="37399"/>
                  <a:pt x="14157" y="37399"/>
                </a:cubicBezTo>
                <a:cubicBezTo>
                  <a:pt x="14212" y="37399"/>
                  <a:pt x="14267" y="37398"/>
                  <a:pt x="14323" y="37398"/>
                </a:cubicBezTo>
                <a:cubicBezTo>
                  <a:pt x="19350" y="37313"/>
                  <a:pt x="23406" y="33553"/>
                  <a:pt x="23406" y="28863"/>
                </a:cubicBezTo>
                <a:lnTo>
                  <a:pt x="23406" y="28356"/>
                </a:lnTo>
                <a:cubicBezTo>
                  <a:pt x="23237" y="25779"/>
                  <a:pt x="24082" y="23202"/>
                  <a:pt x="25687" y="21217"/>
                </a:cubicBezTo>
                <a:cubicBezTo>
                  <a:pt x="27884" y="18555"/>
                  <a:pt x="28898" y="15133"/>
                  <a:pt x="28476" y="11711"/>
                </a:cubicBezTo>
                <a:cubicBezTo>
                  <a:pt x="27758" y="5627"/>
                  <a:pt x="22519" y="769"/>
                  <a:pt x="16013" y="93"/>
                </a:cubicBezTo>
                <a:cubicBezTo>
                  <a:pt x="15437" y="30"/>
                  <a:pt x="14867" y="0"/>
                  <a:pt x="143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2"/>
          <p:cNvSpPr/>
          <p:nvPr/>
        </p:nvSpPr>
        <p:spPr>
          <a:xfrm>
            <a:off x="4473443" y="3572359"/>
            <a:ext cx="352745" cy="1054517"/>
          </a:xfrm>
          <a:custGeom>
            <a:avLst/>
            <a:gdLst/>
            <a:ahLst/>
            <a:cxnLst/>
            <a:rect l="l" t="t" r="r" b="b"/>
            <a:pathLst>
              <a:path w="11854" h="35437" extrusionOk="0">
                <a:moveTo>
                  <a:pt x="6251" y="1"/>
                </a:moveTo>
                <a:cubicBezTo>
                  <a:pt x="5844" y="1"/>
                  <a:pt x="5432" y="276"/>
                  <a:pt x="5474" y="825"/>
                </a:cubicBezTo>
                <a:lnTo>
                  <a:pt x="5432" y="13753"/>
                </a:lnTo>
                <a:lnTo>
                  <a:pt x="1714" y="9317"/>
                </a:lnTo>
                <a:cubicBezTo>
                  <a:pt x="1549" y="9096"/>
                  <a:pt x="1341" y="9005"/>
                  <a:pt x="1136" y="9005"/>
                </a:cubicBezTo>
                <a:cubicBezTo>
                  <a:pt x="555" y="9005"/>
                  <a:pt x="0" y="9737"/>
                  <a:pt x="531" y="10331"/>
                </a:cubicBezTo>
                <a:lnTo>
                  <a:pt x="5390" y="16119"/>
                </a:lnTo>
                <a:lnTo>
                  <a:pt x="5305" y="34581"/>
                </a:lnTo>
                <a:cubicBezTo>
                  <a:pt x="5263" y="35151"/>
                  <a:pt x="5664" y="35436"/>
                  <a:pt x="6066" y="35436"/>
                </a:cubicBezTo>
                <a:cubicBezTo>
                  <a:pt x="6467" y="35436"/>
                  <a:pt x="6868" y="35151"/>
                  <a:pt x="6826" y="34581"/>
                </a:cubicBezTo>
                <a:lnTo>
                  <a:pt x="6953" y="10246"/>
                </a:lnTo>
                <a:cubicBezTo>
                  <a:pt x="7037" y="10162"/>
                  <a:pt x="7164" y="10119"/>
                  <a:pt x="7206" y="9993"/>
                </a:cubicBezTo>
                <a:lnTo>
                  <a:pt x="11600" y="4036"/>
                </a:lnTo>
                <a:cubicBezTo>
                  <a:pt x="11854" y="3698"/>
                  <a:pt x="11811" y="3191"/>
                  <a:pt x="11473" y="2979"/>
                </a:cubicBezTo>
                <a:cubicBezTo>
                  <a:pt x="11336" y="2877"/>
                  <a:pt x="11178" y="2829"/>
                  <a:pt x="11022" y="2829"/>
                </a:cubicBezTo>
                <a:cubicBezTo>
                  <a:pt x="10793" y="2829"/>
                  <a:pt x="10568" y="2931"/>
                  <a:pt x="10417" y="3106"/>
                </a:cubicBezTo>
                <a:lnTo>
                  <a:pt x="6995" y="7796"/>
                </a:lnTo>
                <a:lnTo>
                  <a:pt x="6995" y="825"/>
                </a:lnTo>
                <a:cubicBezTo>
                  <a:pt x="7059" y="276"/>
                  <a:pt x="6657" y="1"/>
                  <a:pt x="625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2"/>
          <p:cNvSpPr/>
          <p:nvPr/>
        </p:nvSpPr>
        <p:spPr>
          <a:xfrm>
            <a:off x="4281800" y="4546074"/>
            <a:ext cx="4972210" cy="667574"/>
          </a:xfrm>
          <a:custGeom>
            <a:avLst/>
            <a:gdLst/>
            <a:ahLst/>
            <a:cxnLst/>
            <a:rect l="l" t="t" r="r" b="b"/>
            <a:pathLst>
              <a:path w="167091" h="20111" extrusionOk="0">
                <a:moveTo>
                  <a:pt x="18547" y="0"/>
                </a:moveTo>
                <a:cubicBezTo>
                  <a:pt x="8323" y="0"/>
                  <a:pt x="0" y="8323"/>
                  <a:pt x="0" y="18589"/>
                </a:cubicBezTo>
                <a:lnTo>
                  <a:pt x="0" y="20110"/>
                </a:lnTo>
                <a:lnTo>
                  <a:pt x="167091" y="20110"/>
                </a:lnTo>
                <a:lnTo>
                  <a:pt x="167091" y="18589"/>
                </a:lnTo>
                <a:cubicBezTo>
                  <a:pt x="167091" y="8323"/>
                  <a:pt x="158768" y="0"/>
                  <a:pt x="1485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2"/>
          <p:cNvSpPr/>
          <p:nvPr/>
        </p:nvSpPr>
        <p:spPr>
          <a:xfrm>
            <a:off x="4945605" y="4939567"/>
            <a:ext cx="3542779" cy="426217"/>
          </a:xfrm>
          <a:custGeom>
            <a:avLst/>
            <a:gdLst/>
            <a:ahLst/>
            <a:cxnLst/>
            <a:rect l="l" t="t" r="r" b="b"/>
            <a:pathLst>
              <a:path w="119055" h="14323" extrusionOk="0">
                <a:moveTo>
                  <a:pt x="13224" y="1"/>
                </a:moveTo>
                <a:cubicBezTo>
                  <a:pt x="5915" y="1"/>
                  <a:pt x="0" y="5915"/>
                  <a:pt x="0" y="13224"/>
                </a:cubicBezTo>
                <a:lnTo>
                  <a:pt x="0" y="14323"/>
                </a:lnTo>
                <a:lnTo>
                  <a:pt x="119055" y="14323"/>
                </a:lnTo>
                <a:lnTo>
                  <a:pt x="119055" y="13224"/>
                </a:lnTo>
                <a:cubicBezTo>
                  <a:pt x="119055" y="5915"/>
                  <a:pt x="113098" y="1"/>
                  <a:pt x="105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p:nvPr/>
        </p:nvSpPr>
        <p:spPr>
          <a:xfrm>
            <a:off x="5770775" y="4090402"/>
            <a:ext cx="668859" cy="867342"/>
          </a:xfrm>
          <a:custGeom>
            <a:avLst/>
            <a:gdLst/>
            <a:ahLst/>
            <a:cxnLst/>
            <a:rect l="l" t="t" r="r" b="b"/>
            <a:pathLst>
              <a:path w="22477" h="29147" extrusionOk="0">
                <a:moveTo>
                  <a:pt x="11078" y="1"/>
                </a:moveTo>
                <a:cubicBezTo>
                  <a:pt x="4980" y="1"/>
                  <a:pt x="40" y="4601"/>
                  <a:pt x="1" y="10261"/>
                </a:cubicBezTo>
                <a:cubicBezTo>
                  <a:pt x="1" y="12627"/>
                  <a:pt x="846" y="14908"/>
                  <a:pt x="2409" y="16725"/>
                </a:cubicBezTo>
                <a:cubicBezTo>
                  <a:pt x="3592" y="18077"/>
                  <a:pt x="4141" y="19851"/>
                  <a:pt x="3930" y="21626"/>
                </a:cubicBezTo>
                <a:cubicBezTo>
                  <a:pt x="3887" y="21964"/>
                  <a:pt x="3845" y="22302"/>
                  <a:pt x="3887" y="22640"/>
                </a:cubicBezTo>
                <a:cubicBezTo>
                  <a:pt x="3971" y="26247"/>
                  <a:pt x="7179" y="29146"/>
                  <a:pt x="11070" y="29146"/>
                </a:cubicBezTo>
                <a:cubicBezTo>
                  <a:pt x="11098" y="29146"/>
                  <a:pt x="11126" y="29146"/>
                  <a:pt x="11154" y="29146"/>
                </a:cubicBezTo>
                <a:cubicBezTo>
                  <a:pt x="15041" y="29104"/>
                  <a:pt x="18209" y="26146"/>
                  <a:pt x="18252" y="22513"/>
                </a:cubicBezTo>
                <a:lnTo>
                  <a:pt x="18252" y="22048"/>
                </a:lnTo>
                <a:cubicBezTo>
                  <a:pt x="18125" y="20063"/>
                  <a:pt x="18759" y="18077"/>
                  <a:pt x="20026" y="16514"/>
                </a:cubicBezTo>
                <a:cubicBezTo>
                  <a:pt x="21716" y="14444"/>
                  <a:pt x="22476" y="11782"/>
                  <a:pt x="22181" y="9120"/>
                </a:cubicBezTo>
                <a:cubicBezTo>
                  <a:pt x="21589" y="4346"/>
                  <a:pt x="17533" y="629"/>
                  <a:pt x="12464" y="79"/>
                </a:cubicBezTo>
                <a:cubicBezTo>
                  <a:pt x="11996" y="26"/>
                  <a:pt x="11534" y="1"/>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2"/>
          <p:cNvSpPr/>
          <p:nvPr/>
        </p:nvSpPr>
        <p:spPr>
          <a:xfrm>
            <a:off x="5968716" y="4545751"/>
            <a:ext cx="272966" cy="820027"/>
          </a:xfrm>
          <a:custGeom>
            <a:avLst/>
            <a:gdLst/>
            <a:ahLst/>
            <a:cxnLst/>
            <a:rect l="l" t="t" r="r" b="b"/>
            <a:pathLst>
              <a:path w="9173" h="27557" extrusionOk="0">
                <a:moveTo>
                  <a:pt x="4779" y="0"/>
                </a:moveTo>
                <a:cubicBezTo>
                  <a:pt x="4462" y="0"/>
                  <a:pt x="4145" y="212"/>
                  <a:pt x="4188" y="634"/>
                </a:cubicBezTo>
                <a:lnTo>
                  <a:pt x="4145" y="10731"/>
                </a:lnTo>
                <a:lnTo>
                  <a:pt x="1272" y="7267"/>
                </a:lnTo>
                <a:cubicBezTo>
                  <a:pt x="1139" y="7112"/>
                  <a:pt x="980" y="7047"/>
                  <a:pt x="826" y="7047"/>
                </a:cubicBezTo>
                <a:cubicBezTo>
                  <a:pt x="393" y="7047"/>
                  <a:pt x="0" y="7560"/>
                  <a:pt x="343" y="8027"/>
                </a:cubicBezTo>
                <a:lnTo>
                  <a:pt x="4145" y="12548"/>
                </a:lnTo>
                <a:lnTo>
                  <a:pt x="4061" y="26955"/>
                </a:lnTo>
                <a:cubicBezTo>
                  <a:pt x="4040" y="27356"/>
                  <a:pt x="4335" y="27557"/>
                  <a:pt x="4636" y="27557"/>
                </a:cubicBezTo>
                <a:cubicBezTo>
                  <a:pt x="4937" y="27557"/>
                  <a:pt x="5244" y="27356"/>
                  <a:pt x="5244" y="26955"/>
                </a:cubicBezTo>
                <a:lnTo>
                  <a:pt x="5328" y="7985"/>
                </a:lnTo>
                <a:cubicBezTo>
                  <a:pt x="5413" y="7943"/>
                  <a:pt x="5455" y="7858"/>
                  <a:pt x="5539" y="7816"/>
                </a:cubicBezTo>
                <a:lnTo>
                  <a:pt x="8962" y="3127"/>
                </a:lnTo>
                <a:cubicBezTo>
                  <a:pt x="9173" y="2873"/>
                  <a:pt x="9088" y="2493"/>
                  <a:pt x="8835" y="2324"/>
                </a:cubicBezTo>
                <a:cubicBezTo>
                  <a:pt x="8729" y="2236"/>
                  <a:pt x="8602" y="2192"/>
                  <a:pt x="8476" y="2192"/>
                </a:cubicBezTo>
                <a:cubicBezTo>
                  <a:pt x="8301" y="2192"/>
                  <a:pt x="8131" y="2278"/>
                  <a:pt x="8032" y="2451"/>
                </a:cubicBezTo>
                <a:lnTo>
                  <a:pt x="5371" y="6042"/>
                </a:lnTo>
                <a:lnTo>
                  <a:pt x="5371" y="634"/>
                </a:lnTo>
                <a:cubicBezTo>
                  <a:pt x="5413" y="212"/>
                  <a:pt x="5096" y="0"/>
                  <a:pt x="477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2"/>
          <p:cNvSpPr/>
          <p:nvPr/>
        </p:nvSpPr>
        <p:spPr>
          <a:xfrm>
            <a:off x="6561646" y="4547561"/>
            <a:ext cx="465199" cy="602738"/>
          </a:xfrm>
          <a:custGeom>
            <a:avLst/>
            <a:gdLst/>
            <a:ahLst/>
            <a:cxnLst/>
            <a:rect l="l" t="t" r="r" b="b"/>
            <a:pathLst>
              <a:path w="15633" h="20255" extrusionOk="0">
                <a:moveTo>
                  <a:pt x="7962" y="1"/>
                </a:moveTo>
                <a:cubicBezTo>
                  <a:pt x="7636" y="1"/>
                  <a:pt x="7306" y="20"/>
                  <a:pt x="6971" y="60"/>
                </a:cubicBezTo>
                <a:cubicBezTo>
                  <a:pt x="3423" y="440"/>
                  <a:pt x="592" y="3059"/>
                  <a:pt x="212" y="6354"/>
                </a:cubicBezTo>
                <a:cubicBezTo>
                  <a:pt x="1" y="8171"/>
                  <a:pt x="550" y="10030"/>
                  <a:pt x="1690" y="11466"/>
                </a:cubicBezTo>
                <a:cubicBezTo>
                  <a:pt x="2578" y="12565"/>
                  <a:pt x="3042" y="13959"/>
                  <a:pt x="2958" y="15353"/>
                </a:cubicBezTo>
                <a:lnTo>
                  <a:pt x="2958" y="15649"/>
                </a:lnTo>
                <a:cubicBezTo>
                  <a:pt x="2958" y="18184"/>
                  <a:pt x="5155" y="20212"/>
                  <a:pt x="7859" y="20254"/>
                </a:cubicBezTo>
                <a:cubicBezTo>
                  <a:pt x="7887" y="20255"/>
                  <a:pt x="7915" y="20255"/>
                  <a:pt x="7943" y="20255"/>
                </a:cubicBezTo>
                <a:cubicBezTo>
                  <a:pt x="10650" y="20255"/>
                  <a:pt x="12845" y="18242"/>
                  <a:pt x="12928" y="15734"/>
                </a:cubicBezTo>
                <a:cubicBezTo>
                  <a:pt x="12928" y="15480"/>
                  <a:pt x="12928" y="15269"/>
                  <a:pt x="12886" y="15058"/>
                </a:cubicBezTo>
                <a:cubicBezTo>
                  <a:pt x="12717" y="13790"/>
                  <a:pt x="13140" y="12565"/>
                  <a:pt x="13942" y="11635"/>
                </a:cubicBezTo>
                <a:cubicBezTo>
                  <a:pt x="15041" y="10368"/>
                  <a:pt x="15632" y="8763"/>
                  <a:pt x="15590" y="7115"/>
                </a:cubicBezTo>
                <a:cubicBezTo>
                  <a:pt x="15590" y="3194"/>
                  <a:pt x="12169" y="1"/>
                  <a:pt x="7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2"/>
          <p:cNvSpPr/>
          <p:nvPr/>
        </p:nvSpPr>
        <p:spPr>
          <a:xfrm>
            <a:off x="6704958" y="4779372"/>
            <a:ext cx="190627" cy="569559"/>
          </a:xfrm>
          <a:custGeom>
            <a:avLst/>
            <a:gdLst/>
            <a:ahLst/>
            <a:cxnLst/>
            <a:rect l="l" t="t" r="r" b="b"/>
            <a:pathLst>
              <a:path w="6406" h="19140" extrusionOk="0">
                <a:moveTo>
                  <a:pt x="3085" y="1"/>
                </a:moveTo>
                <a:cubicBezTo>
                  <a:pt x="2831" y="1"/>
                  <a:pt x="2662" y="170"/>
                  <a:pt x="2662" y="423"/>
                </a:cubicBezTo>
                <a:lnTo>
                  <a:pt x="2662" y="4183"/>
                </a:lnTo>
                <a:lnTo>
                  <a:pt x="804" y="1649"/>
                </a:lnTo>
                <a:cubicBezTo>
                  <a:pt x="727" y="1546"/>
                  <a:pt x="604" y="1490"/>
                  <a:pt x="471" y="1490"/>
                </a:cubicBezTo>
                <a:cubicBezTo>
                  <a:pt x="385" y="1490"/>
                  <a:pt x="295" y="1514"/>
                  <a:pt x="212" y="1564"/>
                </a:cubicBezTo>
                <a:cubicBezTo>
                  <a:pt x="43" y="1691"/>
                  <a:pt x="1" y="1987"/>
                  <a:pt x="128" y="2156"/>
                </a:cubicBezTo>
                <a:lnTo>
                  <a:pt x="2536" y="5409"/>
                </a:lnTo>
                <a:cubicBezTo>
                  <a:pt x="2578" y="5451"/>
                  <a:pt x="2620" y="5493"/>
                  <a:pt x="2662" y="5493"/>
                </a:cubicBezTo>
                <a:lnTo>
                  <a:pt x="2747" y="18717"/>
                </a:lnTo>
                <a:cubicBezTo>
                  <a:pt x="2747" y="18928"/>
                  <a:pt x="2916" y="19139"/>
                  <a:pt x="3127" y="19139"/>
                </a:cubicBezTo>
                <a:cubicBezTo>
                  <a:pt x="3381" y="19139"/>
                  <a:pt x="3550" y="18928"/>
                  <a:pt x="3550" y="18717"/>
                </a:cubicBezTo>
                <a:lnTo>
                  <a:pt x="3507" y="8704"/>
                </a:lnTo>
                <a:lnTo>
                  <a:pt x="6127" y="5535"/>
                </a:lnTo>
                <a:cubicBezTo>
                  <a:pt x="6406" y="5225"/>
                  <a:pt x="6139" y="4869"/>
                  <a:pt x="5843" y="4869"/>
                </a:cubicBezTo>
                <a:cubicBezTo>
                  <a:pt x="5736" y="4869"/>
                  <a:pt x="5625" y="4916"/>
                  <a:pt x="5535" y="5028"/>
                </a:cubicBezTo>
                <a:lnTo>
                  <a:pt x="3507" y="7394"/>
                </a:lnTo>
                <a:lnTo>
                  <a:pt x="3507" y="423"/>
                </a:lnTo>
                <a:cubicBezTo>
                  <a:pt x="3507" y="170"/>
                  <a:pt x="3296" y="1"/>
                  <a:pt x="308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2"/>
          <p:cNvSpPr/>
          <p:nvPr/>
        </p:nvSpPr>
        <p:spPr>
          <a:xfrm>
            <a:off x="5921753" y="1889488"/>
            <a:ext cx="1645822" cy="2130963"/>
          </a:xfrm>
          <a:custGeom>
            <a:avLst/>
            <a:gdLst/>
            <a:ahLst/>
            <a:cxnLst/>
            <a:rect l="l" t="t" r="r" b="b"/>
            <a:pathLst>
              <a:path w="69532" h="90028" extrusionOk="0">
                <a:moveTo>
                  <a:pt x="35340" y="1"/>
                </a:moveTo>
                <a:cubicBezTo>
                  <a:pt x="35243" y="1"/>
                  <a:pt x="35145" y="2"/>
                  <a:pt x="35047" y="3"/>
                </a:cubicBezTo>
                <a:cubicBezTo>
                  <a:pt x="22984" y="151"/>
                  <a:pt x="13225" y="9251"/>
                  <a:pt x="13167" y="20503"/>
                </a:cubicBezTo>
                <a:cubicBezTo>
                  <a:pt x="13164" y="20948"/>
                  <a:pt x="13177" y="21386"/>
                  <a:pt x="13204" y="21825"/>
                </a:cubicBezTo>
                <a:cubicBezTo>
                  <a:pt x="13594" y="27979"/>
                  <a:pt x="11701" y="34048"/>
                  <a:pt x="7706" y="38975"/>
                </a:cubicBezTo>
                <a:cubicBezTo>
                  <a:pt x="2653" y="45210"/>
                  <a:pt x="0" y="53224"/>
                  <a:pt x="1044" y="61837"/>
                </a:cubicBezTo>
                <a:cubicBezTo>
                  <a:pt x="2810" y="76450"/>
                  <a:pt x="15315" y="88104"/>
                  <a:pt x="31043" y="89804"/>
                </a:cubicBezTo>
                <a:cubicBezTo>
                  <a:pt x="32431" y="89954"/>
                  <a:pt x="33805" y="90027"/>
                  <a:pt x="35160" y="90027"/>
                </a:cubicBezTo>
                <a:cubicBezTo>
                  <a:pt x="54050" y="90027"/>
                  <a:pt x="69404" y="75848"/>
                  <a:pt x="69492" y="58287"/>
                </a:cubicBezTo>
                <a:cubicBezTo>
                  <a:pt x="69531" y="50760"/>
                  <a:pt x="66758" y="43828"/>
                  <a:pt x="62089" y="38355"/>
                </a:cubicBezTo>
                <a:cubicBezTo>
                  <a:pt x="58421" y="34051"/>
                  <a:pt x="56624" y="28611"/>
                  <a:pt x="57356" y="23165"/>
                </a:cubicBezTo>
                <a:cubicBezTo>
                  <a:pt x="57489" y="22151"/>
                  <a:pt x="57547" y="21129"/>
                  <a:pt x="57519" y="20107"/>
                </a:cubicBezTo>
                <a:cubicBezTo>
                  <a:pt x="57240" y="8978"/>
                  <a:pt x="47294" y="1"/>
                  <a:pt x="35340"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2"/>
          <p:cNvSpPr/>
          <p:nvPr/>
        </p:nvSpPr>
        <p:spPr>
          <a:xfrm>
            <a:off x="6486606" y="2772235"/>
            <a:ext cx="529593" cy="1765995"/>
          </a:xfrm>
          <a:custGeom>
            <a:avLst/>
            <a:gdLst/>
            <a:ahLst/>
            <a:cxnLst/>
            <a:rect l="l" t="t" r="r" b="b"/>
            <a:pathLst>
              <a:path w="22374" h="74609" extrusionOk="0">
                <a:moveTo>
                  <a:pt x="11181" y="0"/>
                </a:moveTo>
                <a:cubicBezTo>
                  <a:pt x="10637" y="0"/>
                  <a:pt x="10198" y="442"/>
                  <a:pt x="10198" y="986"/>
                </a:cubicBezTo>
                <a:lnTo>
                  <a:pt x="10198" y="30547"/>
                </a:lnTo>
                <a:lnTo>
                  <a:pt x="1852" y="20531"/>
                </a:lnTo>
                <a:cubicBezTo>
                  <a:pt x="1657" y="20307"/>
                  <a:pt x="1383" y="20192"/>
                  <a:pt x="1106" y="20192"/>
                </a:cubicBezTo>
                <a:cubicBezTo>
                  <a:pt x="883" y="20192"/>
                  <a:pt x="659" y="20266"/>
                  <a:pt x="476" y="20419"/>
                </a:cubicBezTo>
                <a:cubicBezTo>
                  <a:pt x="61" y="20764"/>
                  <a:pt x="1" y="21375"/>
                  <a:pt x="336" y="21795"/>
                </a:cubicBezTo>
                <a:lnTo>
                  <a:pt x="10195" y="33625"/>
                </a:lnTo>
                <a:lnTo>
                  <a:pt x="10195" y="73622"/>
                </a:lnTo>
                <a:cubicBezTo>
                  <a:pt x="10195" y="74167"/>
                  <a:pt x="10637" y="74608"/>
                  <a:pt x="11181" y="74608"/>
                </a:cubicBezTo>
                <a:cubicBezTo>
                  <a:pt x="11725" y="74608"/>
                  <a:pt x="12167" y="74167"/>
                  <a:pt x="12167" y="73622"/>
                </a:cubicBezTo>
                <a:lnTo>
                  <a:pt x="12167" y="32754"/>
                </a:lnTo>
                <a:lnTo>
                  <a:pt x="22016" y="21399"/>
                </a:lnTo>
                <a:cubicBezTo>
                  <a:pt x="22373" y="20988"/>
                  <a:pt x="22328" y="20365"/>
                  <a:pt x="21917" y="20008"/>
                </a:cubicBezTo>
                <a:cubicBezTo>
                  <a:pt x="21730" y="19846"/>
                  <a:pt x="21501" y="19767"/>
                  <a:pt x="21272" y="19767"/>
                </a:cubicBezTo>
                <a:cubicBezTo>
                  <a:pt x="20996" y="19767"/>
                  <a:pt x="20721" y="19883"/>
                  <a:pt x="20526" y="20108"/>
                </a:cubicBezTo>
                <a:lnTo>
                  <a:pt x="12167" y="29745"/>
                </a:lnTo>
                <a:lnTo>
                  <a:pt x="12167" y="15955"/>
                </a:lnTo>
                <a:lnTo>
                  <a:pt x="19295" y="7739"/>
                </a:lnTo>
                <a:cubicBezTo>
                  <a:pt x="19570" y="7421"/>
                  <a:pt x="19537" y="6944"/>
                  <a:pt x="19219" y="6668"/>
                </a:cubicBezTo>
                <a:cubicBezTo>
                  <a:pt x="19075" y="6544"/>
                  <a:pt x="18899" y="6483"/>
                  <a:pt x="18723" y="6483"/>
                </a:cubicBezTo>
                <a:cubicBezTo>
                  <a:pt x="18511" y="6483"/>
                  <a:pt x="18299" y="6572"/>
                  <a:pt x="18149" y="6744"/>
                </a:cubicBezTo>
                <a:lnTo>
                  <a:pt x="12167" y="13639"/>
                </a:lnTo>
                <a:lnTo>
                  <a:pt x="12167" y="986"/>
                </a:lnTo>
                <a:cubicBezTo>
                  <a:pt x="12167" y="442"/>
                  <a:pt x="11725" y="0"/>
                  <a:pt x="1118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2"/>
          <p:cNvSpPr/>
          <p:nvPr/>
        </p:nvSpPr>
        <p:spPr>
          <a:xfrm>
            <a:off x="4945596" y="2564619"/>
            <a:ext cx="1038447" cy="1346943"/>
          </a:xfrm>
          <a:custGeom>
            <a:avLst/>
            <a:gdLst/>
            <a:ahLst/>
            <a:cxnLst/>
            <a:rect l="l" t="t" r="r" b="b"/>
            <a:pathLst>
              <a:path w="34897" h="45264" extrusionOk="0">
                <a:moveTo>
                  <a:pt x="17276" y="0"/>
                </a:moveTo>
                <a:cubicBezTo>
                  <a:pt x="7751" y="0"/>
                  <a:pt x="0" y="7161"/>
                  <a:pt x="0" y="16027"/>
                </a:cubicBezTo>
                <a:cubicBezTo>
                  <a:pt x="0" y="19703"/>
                  <a:pt x="1310" y="23294"/>
                  <a:pt x="3760" y="26082"/>
                </a:cubicBezTo>
                <a:cubicBezTo>
                  <a:pt x="5619" y="28152"/>
                  <a:pt x="6464" y="30898"/>
                  <a:pt x="6168" y="33687"/>
                </a:cubicBezTo>
                <a:cubicBezTo>
                  <a:pt x="6084" y="34194"/>
                  <a:pt x="6084" y="34701"/>
                  <a:pt x="6084" y="35208"/>
                </a:cubicBezTo>
                <a:cubicBezTo>
                  <a:pt x="6251" y="40775"/>
                  <a:pt x="11271" y="45264"/>
                  <a:pt x="17281" y="45264"/>
                </a:cubicBezTo>
                <a:cubicBezTo>
                  <a:pt x="17337" y="45264"/>
                  <a:pt x="17393" y="45263"/>
                  <a:pt x="17449" y="45263"/>
                </a:cubicBezTo>
                <a:cubicBezTo>
                  <a:pt x="23490" y="45136"/>
                  <a:pt x="28391" y="40573"/>
                  <a:pt x="28391" y="34912"/>
                </a:cubicBezTo>
                <a:lnTo>
                  <a:pt x="28391" y="34236"/>
                </a:lnTo>
                <a:cubicBezTo>
                  <a:pt x="28180" y="31109"/>
                  <a:pt x="29151" y="28025"/>
                  <a:pt x="31095" y="25617"/>
                </a:cubicBezTo>
                <a:cubicBezTo>
                  <a:pt x="33714" y="22364"/>
                  <a:pt x="34897" y="18224"/>
                  <a:pt x="34390" y="14084"/>
                </a:cubicBezTo>
                <a:cubicBezTo>
                  <a:pt x="33460" y="6775"/>
                  <a:pt x="27166" y="944"/>
                  <a:pt x="19223" y="99"/>
                </a:cubicBezTo>
                <a:cubicBezTo>
                  <a:pt x="18567" y="33"/>
                  <a:pt x="17917" y="0"/>
                  <a:pt x="17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2"/>
          <p:cNvSpPr/>
          <p:nvPr/>
        </p:nvSpPr>
        <p:spPr>
          <a:xfrm>
            <a:off x="5255372" y="3080495"/>
            <a:ext cx="409344" cy="1546378"/>
          </a:xfrm>
          <a:custGeom>
            <a:avLst/>
            <a:gdLst/>
            <a:ahLst/>
            <a:cxnLst/>
            <a:rect l="l" t="t" r="r" b="b"/>
            <a:pathLst>
              <a:path w="13756" h="51966" extrusionOk="0">
                <a:moveTo>
                  <a:pt x="6954" y="1"/>
                </a:moveTo>
                <a:cubicBezTo>
                  <a:pt x="6574" y="1"/>
                  <a:pt x="6320" y="296"/>
                  <a:pt x="6320" y="634"/>
                </a:cubicBezTo>
                <a:lnTo>
                  <a:pt x="6320" y="9887"/>
                </a:lnTo>
                <a:lnTo>
                  <a:pt x="1673" y="3549"/>
                </a:lnTo>
                <a:cubicBezTo>
                  <a:pt x="1543" y="3336"/>
                  <a:pt x="1360" y="3249"/>
                  <a:pt x="1176" y="3249"/>
                </a:cubicBezTo>
                <a:cubicBezTo>
                  <a:pt x="705" y="3249"/>
                  <a:pt x="233" y="3823"/>
                  <a:pt x="659" y="4310"/>
                </a:cubicBezTo>
                <a:lnTo>
                  <a:pt x="5940" y="11577"/>
                </a:lnTo>
                <a:cubicBezTo>
                  <a:pt x="6025" y="11703"/>
                  <a:pt x="6151" y="11788"/>
                  <a:pt x="6320" y="11830"/>
                </a:cubicBezTo>
                <a:lnTo>
                  <a:pt x="6320" y="17069"/>
                </a:lnTo>
                <a:lnTo>
                  <a:pt x="1293" y="11112"/>
                </a:lnTo>
                <a:cubicBezTo>
                  <a:pt x="1160" y="10979"/>
                  <a:pt x="1010" y="10923"/>
                  <a:pt x="865" y="10923"/>
                </a:cubicBezTo>
                <a:cubicBezTo>
                  <a:pt x="409" y="10923"/>
                  <a:pt x="1" y="11476"/>
                  <a:pt x="321" y="11957"/>
                </a:cubicBezTo>
                <a:lnTo>
                  <a:pt x="6320" y="19012"/>
                </a:lnTo>
                <a:lnTo>
                  <a:pt x="6320" y="51332"/>
                </a:lnTo>
                <a:cubicBezTo>
                  <a:pt x="6278" y="51670"/>
                  <a:pt x="6574" y="51966"/>
                  <a:pt x="6954" y="51966"/>
                </a:cubicBezTo>
                <a:cubicBezTo>
                  <a:pt x="7292" y="51966"/>
                  <a:pt x="7546" y="51670"/>
                  <a:pt x="7546" y="51332"/>
                </a:cubicBezTo>
                <a:lnTo>
                  <a:pt x="7546" y="19012"/>
                </a:lnTo>
                <a:lnTo>
                  <a:pt x="13545" y="11915"/>
                </a:lnTo>
                <a:cubicBezTo>
                  <a:pt x="13756" y="11661"/>
                  <a:pt x="13714" y="11281"/>
                  <a:pt x="13460" y="11027"/>
                </a:cubicBezTo>
                <a:cubicBezTo>
                  <a:pt x="13351" y="10936"/>
                  <a:pt x="13210" y="10892"/>
                  <a:pt x="13068" y="10892"/>
                </a:cubicBezTo>
                <a:cubicBezTo>
                  <a:pt x="12881" y="10892"/>
                  <a:pt x="12693" y="10968"/>
                  <a:pt x="12573" y="11112"/>
                </a:cubicBezTo>
                <a:lnTo>
                  <a:pt x="7588" y="17069"/>
                </a:lnTo>
                <a:lnTo>
                  <a:pt x="7588" y="11788"/>
                </a:lnTo>
                <a:cubicBezTo>
                  <a:pt x="7715" y="11788"/>
                  <a:pt x="7841" y="11703"/>
                  <a:pt x="7926" y="11577"/>
                </a:cubicBezTo>
                <a:lnTo>
                  <a:pt x="13207" y="4310"/>
                </a:lnTo>
                <a:cubicBezTo>
                  <a:pt x="13515" y="3816"/>
                  <a:pt x="13103" y="3323"/>
                  <a:pt x="12660" y="3323"/>
                </a:cubicBezTo>
                <a:cubicBezTo>
                  <a:pt x="12497" y="3323"/>
                  <a:pt x="12330" y="3390"/>
                  <a:pt x="12193" y="3549"/>
                </a:cubicBezTo>
                <a:lnTo>
                  <a:pt x="7588" y="9887"/>
                </a:lnTo>
                <a:lnTo>
                  <a:pt x="7588" y="634"/>
                </a:lnTo>
                <a:cubicBezTo>
                  <a:pt x="7588" y="296"/>
                  <a:pt x="7292" y="1"/>
                  <a:pt x="695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2"/>
          <p:cNvSpPr/>
          <p:nvPr/>
        </p:nvSpPr>
        <p:spPr>
          <a:xfrm>
            <a:off x="7554909" y="2671919"/>
            <a:ext cx="1038447" cy="1346943"/>
          </a:xfrm>
          <a:custGeom>
            <a:avLst/>
            <a:gdLst/>
            <a:ahLst/>
            <a:cxnLst/>
            <a:rect l="l" t="t" r="r" b="b"/>
            <a:pathLst>
              <a:path w="34897" h="45264" extrusionOk="0">
                <a:moveTo>
                  <a:pt x="17276" y="0"/>
                </a:moveTo>
                <a:cubicBezTo>
                  <a:pt x="7751" y="0"/>
                  <a:pt x="0" y="7161"/>
                  <a:pt x="0" y="16027"/>
                </a:cubicBezTo>
                <a:cubicBezTo>
                  <a:pt x="0" y="19703"/>
                  <a:pt x="1310" y="23294"/>
                  <a:pt x="3760" y="26082"/>
                </a:cubicBezTo>
                <a:cubicBezTo>
                  <a:pt x="5619" y="28152"/>
                  <a:pt x="6464" y="30898"/>
                  <a:pt x="6168" y="33687"/>
                </a:cubicBezTo>
                <a:cubicBezTo>
                  <a:pt x="6084" y="34194"/>
                  <a:pt x="6084" y="34701"/>
                  <a:pt x="6084" y="35208"/>
                </a:cubicBezTo>
                <a:cubicBezTo>
                  <a:pt x="6251" y="40775"/>
                  <a:pt x="11271" y="45264"/>
                  <a:pt x="17281" y="45264"/>
                </a:cubicBezTo>
                <a:cubicBezTo>
                  <a:pt x="17337" y="45264"/>
                  <a:pt x="17393" y="45263"/>
                  <a:pt x="17449" y="45263"/>
                </a:cubicBezTo>
                <a:cubicBezTo>
                  <a:pt x="23490" y="45136"/>
                  <a:pt x="28391" y="40573"/>
                  <a:pt x="28391" y="34912"/>
                </a:cubicBezTo>
                <a:lnTo>
                  <a:pt x="28391" y="34236"/>
                </a:lnTo>
                <a:cubicBezTo>
                  <a:pt x="28180" y="31109"/>
                  <a:pt x="29151" y="28025"/>
                  <a:pt x="31095" y="25617"/>
                </a:cubicBezTo>
                <a:cubicBezTo>
                  <a:pt x="33714" y="22364"/>
                  <a:pt x="34897" y="18224"/>
                  <a:pt x="34390" y="14084"/>
                </a:cubicBezTo>
                <a:cubicBezTo>
                  <a:pt x="33460" y="6775"/>
                  <a:pt x="27166" y="944"/>
                  <a:pt x="19223" y="99"/>
                </a:cubicBezTo>
                <a:cubicBezTo>
                  <a:pt x="18567" y="33"/>
                  <a:pt x="17917" y="0"/>
                  <a:pt x="17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2"/>
          <p:cNvSpPr/>
          <p:nvPr/>
        </p:nvSpPr>
        <p:spPr>
          <a:xfrm>
            <a:off x="7864684" y="3187795"/>
            <a:ext cx="409344" cy="1546378"/>
          </a:xfrm>
          <a:custGeom>
            <a:avLst/>
            <a:gdLst/>
            <a:ahLst/>
            <a:cxnLst/>
            <a:rect l="l" t="t" r="r" b="b"/>
            <a:pathLst>
              <a:path w="13756" h="51966" extrusionOk="0">
                <a:moveTo>
                  <a:pt x="6954" y="1"/>
                </a:moveTo>
                <a:cubicBezTo>
                  <a:pt x="6574" y="1"/>
                  <a:pt x="6320" y="296"/>
                  <a:pt x="6320" y="634"/>
                </a:cubicBezTo>
                <a:lnTo>
                  <a:pt x="6320" y="9887"/>
                </a:lnTo>
                <a:lnTo>
                  <a:pt x="1673" y="3549"/>
                </a:lnTo>
                <a:cubicBezTo>
                  <a:pt x="1543" y="3336"/>
                  <a:pt x="1360" y="3249"/>
                  <a:pt x="1176" y="3249"/>
                </a:cubicBezTo>
                <a:cubicBezTo>
                  <a:pt x="705" y="3249"/>
                  <a:pt x="233" y="3823"/>
                  <a:pt x="659" y="4310"/>
                </a:cubicBezTo>
                <a:lnTo>
                  <a:pt x="5940" y="11577"/>
                </a:lnTo>
                <a:cubicBezTo>
                  <a:pt x="6025" y="11703"/>
                  <a:pt x="6151" y="11788"/>
                  <a:pt x="6320" y="11830"/>
                </a:cubicBezTo>
                <a:lnTo>
                  <a:pt x="6320" y="17069"/>
                </a:lnTo>
                <a:lnTo>
                  <a:pt x="1293" y="11112"/>
                </a:lnTo>
                <a:cubicBezTo>
                  <a:pt x="1160" y="10979"/>
                  <a:pt x="1010" y="10923"/>
                  <a:pt x="865" y="10923"/>
                </a:cubicBezTo>
                <a:cubicBezTo>
                  <a:pt x="409" y="10923"/>
                  <a:pt x="1" y="11476"/>
                  <a:pt x="321" y="11957"/>
                </a:cubicBezTo>
                <a:lnTo>
                  <a:pt x="6320" y="19012"/>
                </a:lnTo>
                <a:lnTo>
                  <a:pt x="6320" y="51332"/>
                </a:lnTo>
                <a:cubicBezTo>
                  <a:pt x="6278" y="51670"/>
                  <a:pt x="6574" y="51966"/>
                  <a:pt x="6954" y="51966"/>
                </a:cubicBezTo>
                <a:cubicBezTo>
                  <a:pt x="7292" y="51966"/>
                  <a:pt x="7546" y="51670"/>
                  <a:pt x="7546" y="51332"/>
                </a:cubicBezTo>
                <a:lnTo>
                  <a:pt x="7546" y="19012"/>
                </a:lnTo>
                <a:lnTo>
                  <a:pt x="13545" y="11915"/>
                </a:lnTo>
                <a:cubicBezTo>
                  <a:pt x="13756" y="11661"/>
                  <a:pt x="13714" y="11281"/>
                  <a:pt x="13460" y="11027"/>
                </a:cubicBezTo>
                <a:cubicBezTo>
                  <a:pt x="13351" y="10936"/>
                  <a:pt x="13210" y="10892"/>
                  <a:pt x="13068" y="10892"/>
                </a:cubicBezTo>
                <a:cubicBezTo>
                  <a:pt x="12881" y="10892"/>
                  <a:pt x="12693" y="10968"/>
                  <a:pt x="12573" y="11112"/>
                </a:cubicBezTo>
                <a:lnTo>
                  <a:pt x="7588" y="17069"/>
                </a:lnTo>
                <a:lnTo>
                  <a:pt x="7588" y="11788"/>
                </a:lnTo>
                <a:cubicBezTo>
                  <a:pt x="7715" y="11788"/>
                  <a:pt x="7841" y="11703"/>
                  <a:pt x="7926" y="11577"/>
                </a:cubicBezTo>
                <a:lnTo>
                  <a:pt x="13207" y="4310"/>
                </a:lnTo>
                <a:cubicBezTo>
                  <a:pt x="13515" y="3816"/>
                  <a:pt x="13103" y="3323"/>
                  <a:pt x="12660" y="3323"/>
                </a:cubicBezTo>
                <a:cubicBezTo>
                  <a:pt x="12497" y="3323"/>
                  <a:pt x="12330" y="3390"/>
                  <a:pt x="12193" y="3549"/>
                </a:cubicBezTo>
                <a:lnTo>
                  <a:pt x="7588" y="9887"/>
                </a:lnTo>
                <a:lnTo>
                  <a:pt x="7588" y="634"/>
                </a:lnTo>
                <a:cubicBezTo>
                  <a:pt x="7588" y="296"/>
                  <a:pt x="7292" y="1"/>
                  <a:pt x="695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2"/>
          <p:cNvSpPr/>
          <p:nvPr/>
        </p:nvSpPr>
        <p:spPr>
          <a:xfrm>
            <a:off x="5258608" y="4556886"/>
            <a:ext cx="465199" cy="602738"/>
          </a:xfrm>
          <a:custGeom>
            <a:avLst/>
            <a:gdLst/>
            <a:ahLst/>
            <a:cxnLst/>
            <a:rect l="l" t="t" r="r" b="b"/>
            <a:pathLst>
              <a:path w="15633" h="20255" extrusionOk="0">
                <a:moveTo>
                  <a:pt x="7962" y="1"/>
                </a:moveTo>
                <a:cubicBezTo>
                  <a:pt x="7636" y="1"/>
                  <a:pt x="7306" y="20"/>
                  <a:pt x="6971" y="60"/>
                </a:cubicBezTo>
                <a:cubicBezTo>
                  <a:pt x="3423" y="440"/>
                  <a:pt x="592" y="3059"/>
                  <a:pt x="212" y="6354"/>
                </a:cubicBezTo>
                <a:cubicBezTo>
                  <a:pt x="1" y="8171"/>
                  <a:pt x="550" y="10030"/>
                  <a:pt x="1690" y="11466"/>
                </a:cubicBezTo>
                <a:cubicBezTo>
                  <a:pt x="2578" y="12565"/>
                  <a:pt x="3042" y="13959"/>
                  <a:pt x="2958" y="15353"/>
                </a:cubicBezTo>
                <a:lnTo>
                  <a:pt x="2958" y="15649"/>
                </a:lnTo>
                <a:cubicBezTo>
                  <a:pt x="2958" y="18184"/>
                  <a:pt x="5155" y="20212"/>
                  <a:pt x="7859" y="20254"/>
                </a:cubicBezTo>
                <a:cubicBezTo>
                  <a:pt x="7887" y="20255"/>
                  <a:pt x="7915" y="20255"/>
                  <a:pt x="7943" y="20255"/>
                </a:cubicBezTo>
                <a:cubicBezTo>
                  <a:pt x="10650" y="20255"/>
                  <a:pt x="12845" y="18242"/>
                  <a:pt x="12928" y="15734"/>
                </a:cubicBezTo>
                <a:cubicBezTo>
                  <a:pt x="12928" y="15480"/>
                  <a:pt x="12928" y="15269"/>
                  <a:pt x="12886" y="15058"/>
                </a:cubicBezTo>
                <a:cubicBezTo>
                  <a:pt x="12717" y="13790"/>
                  <a:pt x="13140" y="12565"/>
                  <a:pt x="13942" y="11635"/>
                </a:cubicBezTo>
                <a:cubicBezTo>
                  <a:pt x="15041" y="10368"/>
                  <a:pt x="15632" y="8763"/>
                  <a:pt x="15590" y="7115"/>
                </a:cubicBezTo>
                <a:cubicBezTo>
                  <a:pt x="15590" y="3194"/>
                  <a:pt x="12169" y="1"/>
                  <a:pt x="7962"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a:off x="5401920" y="4788697"/>
            <a:ext cx="190627" cy="569559"/>
          </a:xfrm>
          <a:custGeom>
            <a:avLst/>
            <a:gdLst/>
            <a:ahLst/>
            <a:cxnLst/>
            <a:rect l="l" t="t" r="r" b="b"/>
            <a:pathLst>
              <a:path w="6406" h="19140" extrusionOk="0">
                <a:moveTo>
                  <a:pt x="3085" y="1"/>
                </a:moveTo>
                <a:cubicBezTo>
                  <a:pt x="2831" y="1"/>
                  <a:pt x="2662" y="170"/>
                  <a:pt x="2662" y="423"/>
                </a:cubicBezTo>
                <a:lnTo>
                  <a:pt x="2662" y="4183"/>
                </a:lnTo>
                <a:lnTo>
                  <a:pt x="804" y="1649"/>
                </a:lnTo>
                <a:cubicBezTo>
                  <a:pt x="727" y="1546"/>
                  <a:pt x="604" y="1490"/>
                  <a:pt x="471" y="1490"/>
                </a:cubicBezTo>
                <a:cubicBezTo>
                  <a:pt x="385" y="1490"/>
                  <a:pt x="295" y="1514"/>
                  <a:pt x="212" y="1564"/>
                </a:cubicBezTo>
                <a:cubicBezTo>
                  <a:pt x="43" y="1691"/>
                  <a:pt x="1" y="1987"/>
                  <a:pt x="128" y="2156"/>
                </a:cubicBezTo>
                <a:lnTo>
                  <a:pt x="2536" y="5409"/>
                </a:lnTo>
                <a:cubicBezTo>
                  <a:pt x="2578" y="5451"/>
                  <a:pt x="2620" y="5493"/>
                  <a:pt x="2662" y="5493"/>
                </a:cubicBezTo>
                <a:lnTo>
                  <a:pt x="2747" y="18717"/>
                </a:lnTo>
                <a:cubicBezTo>
                  <a:pt x="2747" y="18928"/>
                  <a:pt x="2916" y="19139"/>
                  <a:pt x="3127" y="19139"/>
                </a:cubicBezTo>
                <a:cubicBezTo>
                  <a:pt x="3381" y="19139"/>
                  <a:pt x="3550" y="18928"/>
                  <a:pt x="3550" y="18717"/>
                </a:cubicBezTo>
                <a:lnTo>
                  <a:pt x="3507" y="8704"/>
                </a:lnTo>
                <a:lnTo>
                  <a:pt x="6127" y="5535"/>
                </a:lnTo>
                <a:cubicBezTo>
                  <a:pt x="6406" y="5225"/>
                  <a:pt x="6139" y="4869"/>
                  <a:pt x="5843" y="4869"/>
                </a:cubicBezTo>
                <a:cubicBezTo>
                  <a:pt x="5736" y="4869"/>
                  <a:pt x="5625" y="4916"/>
                  <a:pt x="5535" y="5028"/>
                </a:cubicBezTo>
                <a:lnTo>
                  <a:pt x="3507" y="7394"/>
                </a:lnTo>
                <a:lnTo>
                  <a:pt x="3507" y="423"/>
                </a:lnTo>
                <a:cubicBezTo>
                  <a:pt x="3507" y="170"/>
                  <a:pt x="3296" y="1"/>
                  <a:pt x="308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2"/>
          <p:cNvSpPr/>
          <p:nvPr/>
        </p:nvSpPr>
        <p:spPr>
          <a:xfrm>
            <a:off x="7123375" y="4073552"/>
            <a:ext cx="668859" cy="867342"/>
          </a:xfrm>
          <a:custGeom>
            <a:avLst/>
            <a:gdLst/>
            <a:ahLst/>
            <a:cxnLst/>
            <a:rect l="l" t="t" r="r" b="b"/>
            <a:pathLst>
              <a:path w="22477" h="29147" extrusionOk="0">
                <a:moveTo>
                  <a:pt x="11078" y="1"/>
                </a:moveTo>
                <a:cubicBezTo>
                  <a:pt x="4980" y="1"/>
                  <a:pt x="40" y="4601"/>
                  <a:pt x="1" y="10261"/>
                </a:cubicBezTo>
                <a:cubicBezTo>
                  <a:pt x="1" y="12627"/>
                  <a:pt x="846" y="14908"/>
                  <a:pt x="2409" y="16725"/>
                </a:cubicBezTo>
                <a:cubicBezTo>
                  <a:pt x="3592" y="18077"/>
                  <a:pt x="4141" y="19851"/>
                  <a:pt x="3930" y="21626"/>
                </a:cubicBezTo>
                <a:cubicBezTo>
                  <a:pt x="3887" y="21964"/>
                  <a:pt x="3845" y="22302"/>
                  <a:pt x="3887" y="22640"/>
                </a:cubicBezTo>
                <a:cubicBezTo>
                  <a:pt x="3971" y="26247"/>
                  <a:pt x="7179" y="29146"/>
                  <a:pt x="11070" y="29146"/>
                </a:cubicBezTo>
                <a:cubicBezTo>
                  <a:pt x="11098" y="29146"/>
                  <a:pt x="11126" y="29146"/>
                  <a:pt x="11154" y="29146"/>
                </a:cubicBezTo>
                <a:cubicBezTo>
                  <a:pt x="15041" y="29104"/>
                  <a:pt x="18209" y="26146"/>
                  <a:pt x="18252" y="22513"/>
                </a:cubicBezTo>
                <a:lnTo>
                  <a:pt x="18252" y="22048"/>
                </a:lnTo>
                <a:cubicBezTo>
                  <a:pt x="18125" y="20063"/>
                  <a:pt x="18759" y="18077"/>
                  <a:pt x="20026" y="16514"/>
                </a:cubicBezTo>
                <a:cubicBezTo>
                  <a:pt x="21716" y="14444"/>
                  <a:pt x="22476" y="11782"/>
                  <a:pt x="22181" y="9120"/>
                </a:cubicBezTo>
                <a:cubicBezTo>
                  <a:pt x="21589" y="4346"/>
                  <a:pt x="17533" y="629"/>
                  <a:pt x="12464" y="79"/>
                </a:cubicBezTo>
                <a:cubicBezTo>
                  <a:pt x="11996" y="26"/>
                  <a:pt x="11534" y="1"/>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2"/>
          <p:cNvSpPr/>
          <p:nvPr/>
        </p:nvSpPr>
        <p:spPr>
          <a:xfrm>
            <a:off x="7321316" y="4528901"/>
            <a:ext cx="272966" cy="820027"/>
          </a:xfrm>
          <a:custGeom>
            <a:avLst/>
            <a:gdLst/>
            <a:ahLst/>
            <a:cxnLst/>
            <a:rect l="l" t="t" r="r" b="b"/>
            <a:pathLst>
              <a:path w="9173" h="27557" extrusionOk="0">
                <a:moveTo>
                  <a:pt x="4779" y="0"/>
                </a:moveTo>
                <a:cubicBezTo>
                  <a:pt x="4462" y="0"/>
                  <a:pt x="4145" y="212"/>
                  <a:pt x="4188" y="634"/>
                </a:cubicBezTo>
                <a:lnTo>
                  <a:pt x="4145" y="10731"/>
                </a:lnTo>
                <a:lnTo>
                  <a:pt x="1272" y="7267"/>
                </a:lnTo>
                <a:cubicBezTo>
                  <a:pt x="1139" y="7112"/>
                  <a:pt x="980" y="7047"/>
                  <a:pt x="826" y="7047"/>
                </a:cubicBezTo>
                <a:cubicBezTo>
                  <a:pt x="393" y="7047"/>
                  <a:pt x="0" y="7560"/>
                  <a:pt x="343" y="8027"/>
                </a:cubicBezTo>
                <a:lnTo>
                  <a:pt x="4145" y="12548"/>
                </a:lnTo>
                <a:lnTo>
                  <a:pt x="4061" y="26955"/>
                </a:lnTo>
                <a:cubicBezTo>
                  <a:pt x="4040" y="27356"/>
                  <a:pt x="4335" y="27557"/>
                  <a:pt x="4636" y="27557"/>
                </a:cubicBezTo>
                <a:cubicBezTo>
                  <a:pt x="4937" y="27557"/>
                  <a:pt x="5244" y="27356"/>
                  <a:pt x="5244" y="26955"/>
                </a:cubicBezTo>
                <a:lnTo>
                  <a:pt x="5328" y="7985"/>
                </a:lnTo>
                <a:cubicBezTo>
                  <a:pt x="5413" y="7943"/>
                  <a:pt x="5455" y="7858"/>
                  <a:pt x="5539" y="7816"/>
                </a:cubicBezTo>
                <a:lnTo>
                  <a:pt x="8962" y="3127"/>
                </a:lnTo>
                <a:cubicBezTo>
                  <a:pt x="9173" y="2873"/>
                  <a:pt x="9088" y="2493"/>
                  <a:pt x="8835" y="2324"/>
                </a:cubicBezTo>
                <a:cubicBezTo>
                  <a:pt x="8729" y="2236"/>
                  <a:pt x="8602" y="2192"/>
                  <a:pt x="8476" y="2192"/>
                </a:cubicBezTo>
                <a:cubicBezTo>
                  <a:pt x="8301" y="2192"/>
                  <a:pt x="8131" y="2278"/>
                  <a:pt x="8032" y="2451"/>
                </a:cubicBezTo>
                <a:lnTo>
                  <a:pt x="5371" y="6042"/>
                </a:lnTo>
                <a:lnTo>
                  <a:pt x="5371" y="634"/>
                </a:lnTo>
                <a:cubicBezTo>
                  <a:pt x="5413" y="212"/>
                  <a:pt x="5096" y="0"/>
                  <a:pt x="477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a:off x="7888758" y="4547561"/>
            <a:ext cx="465199" cy="602738"/>
          </a:xfrm>
          <a:custGeom>
            <a:avLst/>
            <a:gdLst/>
            <a:ahLst/>
            <a:cxnLst/>
            <a:rect l="l" t="t" r="r" b="b"/>
            <a:pathLst>
              <a:path w="15633" h="20255" extrusionOk="0">
                <a:moveTo>
                  <a:pt x="7962" y="1"/>
                </a:moveTo>
                <a:cubicBezTo>
                  <a:pt x="7636" y="1"/>
                  <a:pt x="7306" y="20"/>
                  <a:pt x="6971" y="60"/>
                </a:cubicBezTo>
                <a:cubicBezTo>
                  <a:pt x="3423" y="440"/>
                  <a:pt x="592" y="3059"/>
                  <a:pt x="212" y="6354"/>
                </a:cubicBezTo>
                <a:cubicBezTo>
                  <a:pt x="1" y="8171"/>
                  <a:pt x="550" y="10030"/>
                  <a:pt x="1690" y="11466"/>
                </a:cubicBezTo>
                <a:cubicBezTo>
                  <a:pt x="2578" y="12565"/>
                  <a:pt x="3042" y="13959"/>
                  <a:pt x="2958" y="15353"/>
                </a:cubicBezTo>
                <a:lnTo>
                  <a:pt x="2958" y="15649"/>
                </a:lnTo>
                <a:cubicBezTo>
                  <a:pt x="2958" y="18184"/>
                  <a:pt x="5155" y="20212"/>
                  <a:pt x="7859" y="20254"/>
                </a:cubicBezTo>
                <a:cubicBezTo>
                  <a:pt x="7887" y="20255"/>
                  <a:pt x="7915" y="20255"/>
                  <a:pt x="7943" y="20255"/>
                </a:cubicBezTo>
                <a:cubicBezTo>
                  <a:pt x="10650" y="20255"/>
                  <a:pt x="12845" y="18242"/>
                  <a:pt x="12928" y="15734"/>
                </a:cubicBezTo>
                <a:cubicBezTo>
                  <a:pt x="12928" y="15480"/>
                  <a:pt x="12928" y="15269"/>
                  <a:pt x="12886" y="15058"/>
                </a:cubicBezTo>
                <a:cubicBezTo>
                  <a:pt x="12717" y="13790"/>
                  <a:pt x="13140" y="12565"/>
                  <a:pt x="13942" y="11635"/>
                </a:cubicBezTo>
                <a:cubicBezTo>
                  <a:pt x="15041" y="10368"/>
                  <a:pt x="15632" y="8763"/>
                  <a:pt x="15590" y="7115"/>
                </a:cubicBezTo>
                <a:cubicBezTo>
                  <a:pt x="15590" y="3194"/>
                  <a:pt x="12169" y="1"/>
                  <a:pt x="7962"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a:off x="8032070" y="4779372"/>
            <a:ext cx="190627" cy="569559"/>
          </a:xfrm>
          <a:custGeom>
            <a:avLst/>
            <a:gdLst/>
            <a:ahLst/>
            <a:cxnLst/>
            <a:rect l="l" t="t" r="r" b="b"/>
            <a:pathLst>
              <a:path w="6406" h="19140" extrusionOk="0">
                <a:moveTo>
                  <a:pt x="3085" y="1"/>
                </a:moveTo>
                <a:cubicBezTo>
                  <a:pt x="2831" y="1"/>
                  <a:pt x="2662" y="170"/>
                  <a:pt x="2662" y="423"/>
                </a:cubicBezTo>
                <a:lnTo>
                  <a:pt x="2662" y="4183"/>
                </a:lnTo>
                <a:lnTo>
                  <a:pt x="804" y="1649"/>
                </a:lnTo>
                <a:cubicBezTo>
                  <a:pt x="727" y="1546"/>
                  <a:pt x="604" y="1490"/>
                  <a:pt x="471" y="1490"/>
                </a:cubicBezTo>
                <a:cubicBezTo>
                  <a:pt x="385" y="1490"/>
                  <a:pt x="295" y="1514"/>
                  <a:pt x="212" y="1564"/>
                </a:cubicBezTo>
                <a:cubicBezTo>
                  <a:pt x="43" y="1691"/>
                  <a:pt x="1" y="1987"/>
                  <a:pt x="128" y="2156"/>
                </a:cubicBezTo>
                <a:lnTo>
                  <a:pt x="2536" y="5409"/>
                </a:lnTo>
                <a:cubicBezTo>
                  <a:pt x="2578" y="5451"/>
                  <a:pt x="2620" y="5493"/>
                  <a:pt x="2662" y="5493"/>
                </a:cubicBezTo>
                <a:lnTo>
                  <a:pt x="2747" y="18717"/>
                </a:lnTo>
                <a:cubicBezTo>
                  <a:pt x="2747" y="18928"/>
                  <a:pt x="2916" y="19139"/>
                  <a:pt x="3127" y="19139"/>
                </a:cubicBezTo>
                <a:cubicBezTo>
                  <a:pt x="3381" y="19139"/>
                  <a:pt x="3550" y="18928"/>
                  <a:pt x="3550" y="18717"/>
                </a:cubicBezTo>
                <a:lnTo>
                  <a:pt x="3507" y="8704"/>
                </a:lnTo>
                <a:lnTo>
                  <a:pt x="6127" y="5535"/>
                </a:lnTo>
                <a:cubicBezTo>
                  <a:pt x="6406" y="5225"/>
                  <a:pt x="6139" y="4869"/>
                  <a:pt x="5843" y="4869"/>
                </a:cubicBezTo>
                <a:cubicBezTo>
                  <a:pt x="5736" y="4869"/>
                  <a:pt x="5625" y="4916"/>
                  <a:pt x="5535" y="5028"/>
                </a:cubicBezTo>
                <a:lnTo>
                  <a:pt x="3507" y="7394"/>
                </a:lnTo>
                <a:lnTo>
                  <a:pt x="3507" y="423"/>
                </a:lnTo>
                <a:cubicBezTo>
                  <a:pt x="3507" y="170"/>
                  <a:pt x="3296" y="1"/>
                  <a:pt x="308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1"/>
          <p:cNvSpPr txBox="1">
            <a:spLocks noGrp="1"/>
          </p:cNvSpPr>
          <p:nvPr>
            <p:ph type="subTitle" idx="1"/>
          </p:nvPr>
        </p:nvSpPr>
        <p:spPr>
          <a:xfrm>
            <a:off x="2286775" y="1780575"/>
            <a:ext cx="4717500" cy="631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400" b="1"/>
              <a:t>So why Planning and Zoning?</a:t>
            </a:r>
            <a:endParaRPr sz="24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2"/>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Attract Talent, Attract Business, We have Quality Places </a:t>
            </a:r>
            <a:endParaRPr/>
          </a:p>
        </p:txBody>
      </p:sp>
      <p:pic>
        <p:nvPicPr>
          <p:cNvPr id="227" name="Google Shape;227;p22"/>
          <p:cNvPicPr preferRelativeResize="0"/>
          <p:nvPr/>
        </p:nvPicPr>
        <p:blipFill>
          <a:blip r:embed="rId3">
            <a:alphaModFix/>
          </a:blip>
          <a:stretch>
            <a:fillRect/>
          </a:stretch>
        </p:blipFill>
        <p:spPr>
          <a:xfrm>
            <a:off x="2491650" y="1182275"/>
            <a:ext cx="4160695" cy="3804600"/>
          </a:xfrm>
          <a:prstGeom prst="rect">
            <a:avLst/>
          </a:prstGeom>
          <a:noFill/>
          <a:ln>
            <a:noFill/>
          </a:ln>
        </p:spPr>
      </p:pic>
      <p:pic>
        <p:nvPicPr>
          <p:cNvPr id="228" name="Google Shape;228;p22"/>
          <p:cNvPicPr preferRelativeResize="0"/>
          <p:nvPr/>
        </p:nvPicPr>
        <p:blipFill>
          <a:blip r:embed="rId4">
            <a:alphaModFix/>
          </a:blip>
          <a:stretch>
            <a:fillRect/>
          </a:stretch>
        </p:blipFill>
        <p:spPr>
          <a:xfrm>
            <a:off x="950045" y="1587500"/>
            <a:ext cx="1371600" cy="1095375"/>
          </a:xfrm>
          <a:prstGeom prst="rect">
            <a:avLst/>
          </a:prstGeom>
          <a:noFill/>
          <a:ln>
            <a:noFill/>
          </a:ln>
        </p:spPr>
      </p:pic>
      <p:pic>
        <p:nvPicPr>
          <p:cNvPr id="229" name="Google Shape;229;p22"/>
          <p:cNvPicPr preferRelativeResize="0"/>
          <p:nvPr/>
        </p:nvPicPr>
        <p:blipFill>
          <a:blip r:embed="rId5">
            <a:alphaModFix/>
          </a:blip>
          <a:stretch>
            <a:fillRect/>
          </a:stretch>
        </p:blipFill>
        <p:spPr>
          <a:xfrm>
            <a:off x="6779345" y="1473200"/>
            <a:ext cx="1857375" cy="1323975"/>
          </a:xfrm>
          <a:prstGeom prst="rect">
            <a:avLst/>
          </a:prstGeom>
          <a:noFill/>
          <a:ln>
            <a:noFill/>
          </a:ln>
        </p:spPr>
      </p:pic>
      <p:pic>
        <p:nvPicPr>
          <p:cNvPr id="230" name="Google Shape;230;p22"/>
          <p:cNvPicPr preferRelativeResize="0"/>
          <p:nvPr/>
        </p:nvPicPr>
        <p:blipFill>
          <a:blip r:embed="rId6">
            <a:alphaModFix/>
          </a:blip>
          <a:stretch>
            <a:fillRect/>
          </a:stretch>
        </p:blipFill>
        <p:spPr>
          <a:xfrm>
            <a:off x="5985950" y="3897825"/>
            <a:ext cx="2186850" cy="1027023"/>
          </a:xfrm>
          <a:prstGeom prst="rect">
            <a:avLst/>
          </a:prstGeom>
          <a:noFill/>
          <a:ln>
            <a:noFill/>
          </a:ln>
        </p:spPr>
      </p:pic>
      <p:sp>
        <p:nvSpPr>
          <p:cNvPr id="231" name="Google Shape;231;p22"/>
          <p:cNvSpPr txBox="1"/>
          <p:nvPr/>
        </p:nvSpPr>
        <p:spPr>
          <a:xfrm>
            <a:off x="0" y="4866600"/>
            <a:ext cx="39117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latin typeface="EB Garamond"/>
                <a:ea typeface="EB Garamond"/>
                <a:cs typeface="EB Garamond"/>
                <a:sym typeface="EB Garamond"/>
              </a:rPr>
              <a:t>Slide Source: from MSU Extensions and Mary Reilly, AICP</a:t>
            </a:r>
            <a:endParaRPr sz="600">
              <a:latin typeface="EB Garamond"/>
              <a:ea typeface="EB Garamond"/>
              <a:cs typeface="EB Garamond"/>
              <a:sym typeface="EB 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3"/>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Old Economy/New Economy</a:t>
            </a:r>
            <a:endParaRPr/>
          </a:p>
        </p:txBody>
      </p:sp>
      <p:pic>
        <p:nvPicPr>
          <p:cNvPr id="237" name="Google Shape;237;p23"/>
          <p:cNvPicPr preferRelativeResize="0"/>
          <p:nvPr/>
        </p:nvPicPr>
        <p:blipFill>
          <a:blip r:embed="rId3">
            <a:alphaModFix/>
          </a:blip>
          <a:stretch>
            <a:fillRect/>
          </a:stretch>
        </p:blipFill>
        <p:spPr>
          <a:xfrm>
            <a:off x="1227875" y="1173825"/>
            <a:ext cx="6688261" cy="3804602"/>
          </a:xfrm>
          <a:prstGeom prst="rect">
            <a:avLst/>
          </a:prstGeom>
          <a:noFill/>
          <a:ln>
            <a:noFill/>
          </a:ln>
        </p:spPr>
      </p:pic>
      <p:sp>
        <p:nvSpPr>
          <p:cNvPr id="238" name="Google Shape;238;p23"/>
          <p:cNvSpPr txBox="1"/>
          <p:nvPr/>
        </p:nvSpPr>
        <p:spPr>
          <a:xfrm>
            <a:off x="0" y="4866600"/>
            <a:ext cx="3000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latin typeface="EB Garamond"/>
                <a:ea typeface="EB Garamond"/>
                <a:cs typeface="EB Garamond"/>
                <a:sym typeface="EB Garamond"/>
              </a:rPr>
              <a:t>This slide provided by Mary Reilly, AICP, MSU Extensions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4"/>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a:solidFill>
                  <a:schemeClr val="lt1"/>
                </a:solidFill>
              </a:rPr>
              <a:t>Old Economy/New Economy</a:t>
            </a:r>
            <a:endParaRPr/>
          </a:p>
        </p:txBody>
      </p:sp>
      <p:pic>
        <p:nvPicPr>
          <p:cNvPr id="244" name="Google Shape;244;p24"/>
          <p:cNvPicPr preferRelativeResize="0"/>
          <p:nvPr/>
        </p:nvPicPr>
        <p:blipFill>
          <a:blip r:embed="rId3">
            <a:alphaModFix/>
          </a:blip>
          <a:stretch>
            <a:fillRect/>
          </a:stretch>
        </p:blipFill>
        <p:spPr>
          <a:xfrm>
            <a:off x="1270604" y="1034100"/>
            <a:ext cx="6364221" cy="3952775"/>
          </a:xfrm>
          <a:prstGeom prst="rect">
            <a:avLst/>
          </a:prstGeom>
          <a:noFill/>
          <a:ln>
            <a:noFill/>
          </a:ln>
        </p:spPr>
      </p:pic>
      <p:sp>
        <p:nvSpPr>
          <p:cNvPr id="245" name="Google Shape;245;p24"/>
          <p:cNvSpPr txBox="1"/>
          <p:nvPr/>
        </p:nvSpPr>
        <p:spPr>
          <a:xfrm>
            <a:off x="0" y="4866600"/>
            <a:ext cx="3000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latin typeface="EB Garamond"/>
                <a:ea typeface="EB Garamond"/>
                <a:cs typeface="EB Garamond"/>
                <a:sym typeface="EB Garamond"/>
              </a:rPr>
              <a:t>This slide provided by Mary Reilly, AICP, MSU Extensions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5"/>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Quality Urban Places are….</a:t>
            </a:r>
            <a:endParaRPr/>
          </a:p>
        </p:txBody>
      </p:sp>
      <p:pic>
        <p:nvPicPr>
          <p:cNvPr id="251" name="Google Shape;251;p25"/>
          <p:cNvPicPr preferRelativeResize="0"/>
          <p:nvPr/>
        </p:nvPicPr>
        <p:blipFill>
          <a:blip r:embed="rId3">
            <a:alphaModFix/>
          </a:blip>
          <a:stretch>
            <a:fillRect/>
          </a:stretch>
        </p:blipFill>
        <p:spPr>
          <a:xfrm>
            <a:off x="6870700" y="1483900"/>
            <a:ext cx="1962150" cy="1390650"/>
          </a:xfrm>
          <a:prstGeom prst="rect">
            <a:avLst/>
          </a:prstGeom>
          <a:noFill/>
          <a:ln>
            <a:noFill/>
          </a:ln>
        </p:spPr>
      </p:pic>
      <p:pic>
        <p:nvPicPr>
          <p:cNvPr id="252" name="Google Shape;252;p25"/>
          <p:cNvPicPr preferRelativeResize="0"/>
          <p:nvPr/>
        </p:nvPicPr>
        <p:blipFill>
          <a:blip r:embed="rId4">
            <a:alphaModFix/>
          </a:blip>
          <a:stretch>
            <a:fillRect/>
          </a:stretch>
        </p:blipFill>
        <p:spPr>
          <a:xfrm>
            <a:off x="3554413" y="1483888"/>
            <a:ext cx="2085975" cy="1390650"/>
          </a:xfrm>
          <a:prstGeom prst="rect">
            <a:avLst/>
          </a:prstGeom>
          <a:noFill/>
          <a:ln>
            <a:noFill/>
          </a:ln>
        </p:spPr>
      </p:pic>
      <p:pic>
        <p:nvPicPr>
          <p:cNvPr id="253" name="Google Shape;253;p25"/>
          <p:cNvPicPr preferRelativeResize="0"/>
          <p:nvPr/>
        </p:nvPicPr>
        <p:blipFill>
          <a:blip r:embed="rId5">
            <a:alphaModFix/>
          </a:blip>
          <a:stretch>
            <a:fillRect/>
          </a:stretch>
        </p:blipFill>
        <p:spPr>
          <a:xfrm>
            <a:off x="790975" y="1498187"/>
            <a:ext cx="2047875" cy="1362075"/>
          </a:xfrm>
          <a:prstGeom prst="rect">
            <a:avLst/>
          </a:prstGeom>
          <a:noFill/>
          <a:ln>
            <a:noFill/>
          </a:ln>
        </p:spPr>
      </p:pic>
      <p:pic>
        <p:nvPicPr>
          <p:cNvPr id="254" name="Google Shape;254;p25"/>
          <p:cNvPicPr preferRelativeResize="0"/>
          <p:nvPr/>
        </p:nvPicPr>
        <p:blipFill>
          <a:blip r:embed="rId6">
            <a:alphaModFix/>
          </a:blip>
          <a:stretch>
            <a:fillRect/>
          </a:stretch>
        </p:blipFill>
        <p:spPr>
          <a:xfrm>
            <a:off x="1288400" y="3450275"/>
            <a:ext cx="2390775" cy="1590675"/>
          </a:xfrm>
          <a:prstGeom prst="rect">
            <a:avLst/>
          </a:prstGeom>
          <a:noFill/>
          <a:ln>
            <a:noFill/>
          </a:ln>
        </p:spPr>
      </p:pic>
      <p:pic>
        <p:nvPicPr>
          <p:cNvPr id="255" name="Google Shape;255;p25"/>
          <p:cNvPicPr preferRelativeResize="0"/>
          <p:nvPr/>
        </p:nvPicPr>
        <p:blipFill>
          <a:blip r:embed="rId7">
            <a:alphaModFix/>
          </a:blip>
          <a:stretch>
            <a:fillRect/>
          </a:stretch>
        </p:blipFill>
        <p:spPr>
          <a:xfrm>
            <a:off x="5008425" y="3450275"/>
            <a:ext cx="2667000" cy="1590675"/>
          </a:xfrm>
          <a:prstGeom prst="rect">
            <a:avLst/>
          </a:prstGeom>
          <a:noFill/>
          <a:ln>
            <a:noFill/>
          </a:ln>
        </p:spPr>
      </p:pic>
      <p:sp>
        <p:nvSpPr>
          <p:cNvPr id="256" name="Google Shape;256;p25"/>
          <p:cNvSpPr txBox="1"/>
          <p:nvPr/>
        </p:nvSpPr>
        <p:spPr>
          <a:xfrm>
            <a:off x="6963850" y="1097975"/>
            <a:ext cx="1869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EB Garamond"/>
                <a:ea typeface="EB Garamond"/>
                <a:cs typeface="EB Garamond"/>
                <a:sym typeface="EB Garamond"/>
              </a:rPr>
              <a:t>Mixed Use</a:t>
            </a:r>
            <a:endParaRPr>
              <a:latin typeface="EB Garamond"/>
              <a:ea typeface="EB Garamond"/>
              <a:cs typeface="EB Garamond"/>
              <a:sym typeface="EB Garamond"/>
            </a:endParaRPr>
          </a:p>
        </p:txBody>
      </p:sp>
      <p:sp>
        <p:nvSpPr>
          <p:cNvPr id="257" name="Google Shape;257;p25"/>
          <p:cNvSpPr txBox="1"/>
          <p:nvPr/>
        </p:nvSpPr>
        <p:spPr>
          <a:xfrm>
            <a:off x="3662913" y="1097975"/>
            <a:ext cx="1869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EB Garamond"/>
                <a:ea typeface="EB Garamond"/>
                <a:cs typeface="EB Garamond"/>
                <a:sym typeface="EB Garamond"/>
              </a:rPr>
              <a:t>Pedestrian Oriented</a:t>
            </a:r>
            <a:endParaRPr>
              <a:latin typeface="EB Garamond"/>
              <a:ea typeface="EB Garamond"/>
              <a:cs typeface="EB Garamond"/>
              <a:sym typeface="EB Garamond"/>
            </a:endParaRPr>
          </a:p>
        </p:txBody>
      </p:sp>
      <p:sp>
        <p:nvSpPr>
          <p:cNvPr id="258" name="Google Shape;258;p25"/>
          <p:cNvSpPr txBox="1"/>
          <p:nvPr/>
        </p:nvSpPr>
        <p:spPr>
          <a:xfrm>
            <a:off x="880413" y="1097975"/>
            <a:ext cx="1869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EB Garamond"/>
                <a:ea typeface="EB Garamond"/>
                <a:cs typeface="EB Garamond"/>
                <a:sym typeface="EB Garamond"/>
              </a:rPr>
              <a:t>Walkable &amp; Bikeable</a:t>
            </a:r>
            <a:endParaRPr>
              <a:latin typeface="EB Garamond"/>
              <a:ea typeface="EB Garamond"/>
              <a:cs typeface="EB Garamond"/>
              <a:sym typeface="EB Garamond"/>
            </a:endParaRPr>
          </a:p>
        </p:txBody>
      </p:sp>
      <p:sp>
        <p:nvSpPr>
          <p:cNvPr id="259" name="Google Shape;259;p25"/>
          <p:cNvSpPr txBox="1"/>
          <p:nvPr/>
        </p:nvSpPr>
        <p:spPr>
          <a:xfrm>
            <a:off x="5432825" y="3050075"/>
            <a:ext cx="1869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EB Garamond"/>
                <a:ea typeface="EB Garamond"/>
                <a:cs typeface="EB Garamond"/>
                <a:sym typeface="EB Garamond"/>
              </a:rPr>
              <a:t>Full of Housing Options</a:t>
            </a:r>
            <a:endParaRPr>
              <a:latin typeface="EB Garamond"/>
              <a:ea typeface="EB Garamond"/>
              <a:cs typeface="EB Garamond"/>
              <a:sym typeface="EB Garamond"/>
            </a:endParaRPr>
          </a:p>
        </p:txBody>
      </p:sp>
      <p:sp>
        <p:nvSpPr>
          <p:cNvPr id="260" name="Google Shape;260;p25"/>
          <p:cNvSpPr txBox="1"/>
          <p:nvPr/>
        </p:nvSpPr>
        <p:spPr>
          <a:xfrm>
            <a:off x="1549275" y="3050075"/>
            <a:ext cx="1869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EB Garamond"/>
                <a:ea typeface="EB Garamond"/>
                <a:cs typeface="EB Garamond"/>
                <a:sym typeface="EB Garamond"/>
              </a:rPr>
              <a:t>Transportation Friendly</a:t>
            </a:r>
            <a:endParaRPr>
              <a:latin typeface="EB Garamond"/>
              <a:ea typeface="EB Garamond"/>
              <a:cs typeface="EB Garamond"/>
              <a:sym typeface="EB Garamond"/>
            </a:endParaRPr>
          </a:p>
        </p:txBody>
      </p:sp>
      <p:sp>
        <p:nvSpPr>
          <p:cNvPr id="261" name="Google Shape;261;p25"/>
          <p:cNvSpPr txBox="1"/>
          <p:nvPr/>
        </p:nvSpPr>
        <p:spPr>
          <a:xfrm>
            <a:off x="0" y="4866600"/>
            <a:ext cx="1288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latin typeface="EB Garamond"/>
                <a:ea typeface="EB Garamond"/>
                <a:cs typeface="EB Garamond"/>
                <a:sym typeface="EB Garamond"/>
              </a:rPr>
              <a:t>This slide provided by Mary Reilly, AICP, MSU Extensions</a:t>
            </a:r>
            <a:endParaRPr sz="600">
              <a:latin typeface="EB Garamond"/>
              <a:ea typeface="EB Garamond"/>
              <a:cs typeface="EB Garamond"/>
              <a:sym typeface="EB 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6"/>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Quality Rural Places are….</a:t>
            </a:r>
            <a:endParaRPr/>
          </a:p>
        </p:txBody>
      </p:sp>
      <p:pic>
        <p:nvPicPr>
          <p:cNvPr id="267" name="Google Shape;267;p26"/>
          <p:cNvPicPr preferRelativeResize="0"/>
          <p:nvPr/>
        </p:nvPicPr>
        <p:blipFill>
          <a:blip r:embed="rId3">
            <a:alphaModFix/>
          </a:blip>
          <a:stretch>
            <a:fillRect/>
          </a:stretch>
        </p:blipFill>
        <p:spPr>
          <a:xfrm>
            <a:off x="152400" y="1186500"/>
            <a:ext cx="6819900" cy="3643725"/>
          </a:xfrm>
          <a:prstGeom prst="rect">
            <a:avLst/>
          </a:prstGeom>
          <a:noFill/>
          <a:ln>
            <a:noFill/>
          </a:ln>
        </p:spPr>
      </p:pic>
      <p:pic>
        <p:nvPicPr>
          <p:cNvPr id="268" name="Google Shape;268;p26"/>
          <p:cNvPicPr preferRelativeResize="0"/>
          <p:nvPr/>
        </p:nvPicPr>
        <p:blipFill>
          <a:blip r:embed="rId4">
            <a:alphaModFix/>
          </a:blip>
          <a:stretch>
            <a:fillRect/>
          </a:stretch>
        </p:blipFill>
        <p:spPr>
          <a:xfrm>
            <a:off x="1228213" y="1161100"/>
            <a:ext cx="6010275" cy="3771900"/>
          </a:xfrm>
          <a:prstGeom prst="rect">
            <a:avLst/>
          </a:prstGeom>
          <a:noFill/>
          <a:ln>
            <a:noFill/>
          </a:ln>
        </p:spPr>
      </p:pic>
      <p:pic>
        <p:nvPicPr>
          <p:cNvPr id="269" name="Google Shape;269;p26"/>
          <p:cNvPicPr preferRelativeResize="0"/>
          <p:nvPr/>
        </p:nvPicPr>
        <p:blipFill>
          <a:blip r:embed="rId5">
            <a:alphaModFix/>
          </a:blip>
          <a:stretch>
            <a:fillRect/>
          </a:stretch>
        </p:blipFill>
        <p:spPr>
          <a:xfrm>
            <a:off x="2171163" y="1186500"/>
            <a:ext cx="5724525" cy="3848100"/>
          </a:xfrm>
          <a:prstGeom prst="rect">
            <a:avLst/>
          </a:prstGeom>
          <a:noFill/>
          <a:ln>
            <a:noFill/>
          </a:ln>
        </p:spPr>
      </p:pic>
      <p:pic>
        <p:nvPicPr>
          <p:cNvPr id="270" name="Google Shape;270;p26"/>
          <p:cNvPicPr preferRelativeResize="0"/>
          <p:nvPr/>
        </p:nvPicPr>
        <p:blipFill>
          <a:blip r:embed="rId6">
            <a:alphaModFix/>
          </a:blip>
          <a:stretch>
            <a:fillRect/>
          </a:stretch>
        </p:blipFill>
        <p:spPr>
          <a:xfrm>
            <a:off x="2978150" y="1186501"/>
            <a:ext cx="5600700" cy="3914675"/>
          </a:xfrm>
          <a:prstGeom prst="rect">
            <a:avLst/>
          </a:prstGeom>
          <a:noFill/>
          <a:ln>
            <a:noFill/>
          </a:ln>
        </p:spPr>
      </p:pic>
      <p:pic>
        <p:nvPicPr>
          <p:cNvPr id="271" name="Google Shape;271;p26"/>
          <p:cNvPicPr preferRelativeResize="0"/>
          <p:nvPr/>
        </p:nvPicPr>
        <p:blipFill>
          <a:blip r:embed="rId7">
            <a:alphaModFix/>
          </a:blip>
          <a:stretch>
            <a:fillRect/>
          </a:stretch>
        </p:blipFill>
        <p:spPr>
          <a:xfrm>
            <a:off x="3971925" y="1186502"/>
            <a:ext cx="5172075" cy="3957000"/>
          </a:xfrm>
          <a:prstGeom prst="rect">
            <a:avLst/>
          </a:prstGeom>
          <a:noFill/>
          <a:ln>
            <a:noFill/>
          </a:ln>
        </p:spPr>
      </p:pic>
      <p:pic>
        <p:nvPicPr>
          <p:cNvPr id="272" name="Google Shape;272;p26"/>
          <p:cNvPicPr preferRelativeResize="0"/>
          <p:nvPr/>
        </p:nvPicPr>
        <p:blipFill>
          <a:blip r:embed="rId8">
            <a:alphaModFix/>
          </a:blip>
          <a:stretch>
            <a:fillRect/>
          </a:stretch>
        </p:blipFill>
        <p:spPr>
          <a:xfrm>
            <a:off x="0" y="4927939"/>
            <a:ext cx="2978150" cy="2155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1000"/>
                                        <p:tgtEl>
                                          <p:spTgt spid="2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68"/>
                                        </p:tgtEl>
                                        <p:attrNameLst>
                                          <p:attrName>style.visibility</p:attrName>
                                        </p:attrNameLst>
                                      </p:cBhvr>
                                      <p:to>
                                        <p:strVal val="visible"/>
                                      </p:to>
                                    </p:set>
                                    <p:anim calcmode="lin" valueType="num">
                                      <p:cBhvr additive="base">
                                        <p:cTn id="12" dur="1000"/>
                                        <p:tgtEl>
                                          <p:spTgt spid="26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69"/>
                                        </p:tgtEl>
                                        <p:attrNameLst>
                                          <p:attrName>style.visibility</p:attrName>
                                        </p:attrNameLst>
                                      </p:cBhvr>
                                      <p:to>
                                        <p:strVal val="visible"/>
                                      </p:to>
                                    </p:set>
                                    <p:anim calcmode="lin" valueType="num">
                                      <p:cBhvr additive="base">
                                        <p:cTn id="17" dur="1000"/>
                                        <p:tgtEl>
                                          <p:spTgt spid="269"/>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70"/>
                                        </p:tgtEl>
                                        <p:attrNameLst>
                                          <p:attrName>style.visibility</p:attrName>
                                        </p:attrNameLst>
                                      </p:cBhvr>
                                      <p:to>
                                        <p:strVal val="visible"/>
                                      </p:to>
                                    </p:set>
                                    <p:anim calcmode="lin" valueType="num">
                                      <p:cBhvr additive="base">
                                        <p:cTn id="22" dur="1000"/>
                                        <p:tgtEl>
                                          <p:spTgt spid="270"/>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71"/>
                                        </p:tgtEl>
                                        <p:attrNameLst>
                                          <p:attrName>style.visibility</p:attrName>
                                        </p:attrNameLst>
                                      </p:cBhvr>
                                      <p:to>
                                        <p:strVal val="visible"/>
                                      </p:to>
                                    </p:set>
                                    <p:anim calcmode="lin" valueType="num">
                                      <p:cBhvr additive="base">
                                        <p:cTn id="27" dur="1000"/>
                                        <p:tgtEl>
                                          <p:spTgt spid="2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7"/>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Planning and Zoning</a:t>
            </a:r>
            <a:endParaRPr/>
          </a:p>
        </p:txBody>
      </p:sp>
      <p:sp>
        <p:nvSpPr>
          <p:cNvPr id="278" name="Google Shape;278;p27"/>
          <p:cNvSpPr txBox="1"/>
          <p:nvPr/>
        </p:nvSpPr>
        <p:spPr>
          <a:xfrm>
            <a:off x="0" y="1886600"/>
            <a:ext cx="2721900" cy="221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accent4"/>
                </a:solidFill>
                <a:latin typeface="EB Garamond"/>
                <a:ea typeface="EB Garamond"/>
                <a:cs typeface="EB Garamond"/>
                <a:sym typeface="EB Garamond"/>
              </a:rPr>
              <a:t>PLANNING</a:t>
            </a:r>
            <a:endParaRPr sz="2000">
              <a:solidFill>
                <a:schemeClr val="accent4"/>
              </a:solidFill>
              <a:latin typeface="EB Garamond"/>
              <a:ea typeface="EB Garamond"/>
              <a:cs typeface="EB Garamond"/>
              <a:sym typeface="EB Garamond"/>
            </a:endParaRPr>
          </a:p>
          <a:p>
            <a:pPr marL="0" lvl="0" indent="0" algn="l" rtl="0">
              <a:spcBef>
                <a:spcPts val="0"/>
              </a:spcBef>
              <a:spcAft>
                <a:spcPts val="0"/>
              </a:spcAft>
              <a:buNone/>
            </a:pPr>
            <a:endParaRPr>
              <a:solidFill>
                <a:schemeClr val="accent4"/>
              </a:solidFill>
              <a:latin typeface="EB Garamond"/>
              <a:ea typeface="EB Garamond"/>
              <a:cs typeface="EB Garamond"/>
              <a:sym typeface="EB Garamond"/>
            </a:endParaRPr>
          </a:p>
          <a:p>
            <a:pPr marL="457200" lvl="0" indent="-317500" algn="l" rtl="0">
              <a:spcBef>
                <a:spcPts val="0"/>
              </a:spcBef>
              <a:spcAft>
                <a:spcPts val="0"/>
              </a:spcAft>
              <a:buClr>
                <a:schemeClr val="accent4"/>
              </a:buClr>
              <a:buSzPts val="1400"/>
              <a:buFont typeface="EB Garamond"/>
              <a:buChar char="●"/>
            </a:pPr>
            <a:r>
              <a:rPr lang="en">
                <a:solidFill>
                  <a:schemeClr val="accent4"/>
                </a:solidFill>
                <a:latin typeface="EB Garamond"/>
                <a:ea typeface="EB Garamond"/>
                <a:cs typeface="EB Garamond"/>
                <a:sym typeface="EB Garamond"/>
              </a:rPr>
              <a:t>Better placemaking</a:t>
            </a:r>
            <a:endParaRPr>
              <a:solidFill>
                <a:schemeClr val="accent4"/>
              </a:solidFill>
              <a:latin typeface="EB Garamond"/>
              <a:ea typeface="EB Garamond"/>
              <a:cs typeface="EB Garamond"/>
              <a:sym typeface="EB Garamond"/>
            </a:endParaRPr>
          </a:p>
          <a:p>
            <a:pPr marL="457200" lvl="0" indent="-317500" algn="l" rtl="0">
              <a:spcBef>
                <a:spcPts val="0"/>
              </a:spcBef>
              <a:spcAft>
                <a:spcPts val="0"/>
              </a:spcAft>
              <a:buClr>
                <a:schemeClr val="accent4"/>
              </a:buClr>
              <a:buSzPts val="1400"/>
              <a:buFont typeface="EB Garamond"/>
              <a:buChar char="●"/>
            </a:pPr>
            <a:r>
              <a:rPr lang="en">
                <a:solidFill>
                  <a:schemeClr val="accent4"/>
                </a:solidFill>
                <a:latin typeface="EB Garamond"/>
                <a:ea typeface="EB Garamond"/>
                <a:cs typeface="EB Garamond"/>
                <a:sym typeface="EB Garamond"/>
              </a:rPr>
              <a:t>High environmental quality</a:t>
            </a:r>
            <a:endParaRPr>
              <a:solidFill>
                <a:schemeClr val="accent4"/>
              </a:solidFill>
              <a:latin typeface="EB Garamond"/>
              <a:ea typeface="EB Garamond"/>
              <a:cs typeface="EB Garamond"/>
              <a:sym typeface="EB Garamond"/>
            </a:endParaRPr>
          </a:p>
          <a:p>
            <a:pPr marL="457200" lvl="0" indent="-317500" algn="l" rtl="0">
              <a:spcBef>
                <a:spcPts val="0"/>
              </a:spcBef>
              <a:spcAft>
                <a:spcPts val="0"/>
              </a:spcAft>
              <a:buClr>
                <a:schemeClr val="accent4"/>
              </a:buClr>
              <a:buSzPts val="1400"/>
              <a:buFont typeface="EB Garamond"/>
              <a:buChar char="●"/>
            </a:pPr>
            <a:r>
              <a:rPr lang="en">
                <a:solidFill>
                  <a:schemeClr val="accent4"/>
                </a:solidFill>
                <a:latin typeface="EB Garamond"/>
                <a:ea typeface="EB Garamond"/>
                <a:cs typeface="EB Garamond"/>
                <a:sym typeface="EB Garamond"/>
              </a:rPr>
              <a:t>Orderly growth, development, and redevelopment</a:t>
            </a:r>
            <a:endParaRPr>
              <a:solidFill>
                <a:schemeClr val="accent4"/>
              </a:solidFill>
              <a:latin typeface="EB Garamond"/>
              <a:ea typeface="EB Garamond"/>
              <a:cs typeface="EB Garamond"/>
              <a:sym typeface="EB Garamond"/>
            </a:endParaRPr>
          </a:p>
          <a:p>
            <a:pPr marL="457200" lvl="0" indent="-317500" algn="l" rtl="0">
              <a:spcBef>
                <a:spcPts val="0"/>
              </a:spcBef>
              <a:spcAft>
                <a:spcPts val="0"/>
              </a:spcAft>
              <a:buClr>
                <a:schemeClr val="accent4"/>
              </a:buClr>
              <a:buSzPts val="1400"/>
              <a:buFont typeface="EB Garamond"/>
              <a:buChar char="●"/>
            </a:pPr>
            <a:r>
              <a:rPr lang="en">
                <a:solidFill>
                  <a:schemeClr val="accent4"/>
                </a:solidFill>
                <a:latin typeface="EB Garamond"/>
                <a:ea typeface="EB Garamond"/>
                <a:cs typeface="EB Garamond"/>
                <a:sym typeface="EB Garamond"/>
              </a:rPr>
              <a:t>Avoid wasteful spending</a:t>
            </a:r>
            <a:endParaRPr>
              <a:solidFill>
                <a:schemeClr val="accent4"/>
              </a:solidFill>
              <a:latin typeface="EB Garamond"/>
              <a:ea typeface="EB Garamond"/>
              <a:cs typeface="EB Garamond"/>
              <a:sym typeface="EB Garamond"/>
            </a:endParaRPr>
          </a:p>
          <a:p>
            <a:pPr marL="457200" lvl="0" indent="-317500" algn="l" rtl="0">
              <a:spcBef>
                <a:spcPts val="0"/>
              </a:spcBef>
              <a:spcAft>
                <a:spcPts val="0"/>
              </a:spcAft>
              <a:buClr>
                <a:schemeClr val="accent4"/>
              </a:buClr>
              <a:buSzPts val="1400"/>
              <a:buFont typeface="EB Garamond"/>
              <a:buChar char="●"/>
            </a:pPr>
            <a:r>
              <a:rPr lang="en">
                <a:solidFill>
                  <a:schemeClr val="accent4"/>
                </a:solidFill>
                <a:latin typeface="EB Garamond"/>
                <a:ea typeface="EB Garamond"/>
                <a:cs typeface="EB Garamond"/>
                <a:sym typeface="EB Garamond"/>
              </a:rPr>
              <a:t>Contribute to economic development</a:t>
            </a:r>
            <a:endParaRPr>
              <a:solidFill>
                <a:schemeClr val="accent4"/>
              </a:solidFill>
              <a:latin typeface="EB Garamond"/>
              <a:ea typeface="EB Garamond"/>
              <a:cs typeface="EB Garamond"/>
              <a:sym typeface="EB Garamond"/>
            </a:endParaRPr>
          </a:p>
        </p:txBody>
      </p:sp>
      <p:sp>
        <p:nvSpPr>
          <p:cNvPr id="279" name="Google Shape;279;p27"/>
          <p:cNvSpPr txBox="1"/>
          <p:nvPr/>
        </p:nvSpPr>
        <p:spPr>
          <a:xfrm>
            <a:off x="0" y="4866600"/>
            <a:ext cx="27219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latin typeface="EB Garamond"/>
                <a:ea typeface="EB Garamond"/>
                <a:cs typeface="EB Garamond"/>
                <a:sym typeface="EB Garamond"/>
              </a:rPr>
              <a:t>Slide template provided by Mary Reilly, AICP, MSU Extensions</a:t>
            </a:r>
            <a:endParaRPr sz="600">
              <a:latin typeface="EB Garamond"/>
              <a:ea typeface="EB Garamond"/>
              <a:cs typeface="EB Garamond"/>
              <a:sym typeface="EB Garamond"/>
            </a:endParaRPr>
          </a:p>
        </p:txBody>
      </p:sp>
      <p:sp>
        <p:nvSpPr>
          <p:cNvPr id="280" name="Google Shape;280;p27"/>
          <p:cNvSpPr txBox="1"/>
          <p:nvPr/>
        </p:nvSpPr>
        <p:spPr>
          <a:xfrm>
            <a:off x="6422100" y="1886600"/>
            <a:ext cx="2721900" cy="2647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accent4"/>
                </a:solidFill>
                <a:latin typeface="EB Garamond"/>
                <a:ea typeface="EB Garamond"/>
                <a:cs typeface="EB Garamond"/>
                <a:sym typeface="EB Garamond"/>
              </a:rPr>
              <a:t>Zoning</a:t>
            </a:r>
            <a:r>
              <a:rPr lang="en" sz="2000">
                <a:latin typeface="EB Garamond"/>
                <a:ea typeface="EB Garamond"/>
                <a:cs typeface="EB Garamond"/>
                <a:sym typeface="EB Garamond"/>
              </a:rPr>
              <a:t> </a:t>
            </a:r>
            <a:endParaRPr>
              <a:latin typeface="EB Garamond"/>
              <a:ea typeface="EB Garamond"/>
              <a:cs typeface="EB Garamond"/>
              <a:sym typeface="EB Garamond"/>
            </a:endParaRPr>
          </a:p>
          <a:p>
            <a:pPr marL="0" lvl="0" indent="0" algn="ctr" rtl="0">
              <a:spcBef>
                <a:spcPts val="0"/>
              </a:spcBef>
              <a:spcAft>
                <a:spcPts val="0"/>
              </a:spcAft>
              <a:buNone/>
            </a:pPr>
            <a:endParaRPr>
              <a:latin typeface="EB Garamond"/>
              <a:ea typeface="EB Garamond"/>
              <a:cs typeface="EB Garamond"/>
              <a:sym typeface="EB Garamond"/>
            </a:endParaRPr>
          </a:p>
          <a:p>
            <a:pPr marL="457200" lvl="0" indent="-317500" algn="l" rtl="0">
              <a:spcBef>
                <a:spcPts val="0"/>
              </a:spcBef>
              <a:spcAft>
                <a:spcPts val="0"/>
              </a:spcAft>
              <a:buClr>
                <a:schemeClr val="accent4"/>
              </a:buClr>
              <a:buSzPts val="1400"/>
              <a:buFont typeface="EB Garamond"/>
              <a:buChar char="●"/>
            </a:pPr>
            <a:r>
              <a:rPr lang="en">
                <a:solidFill>
                  <a:schemeClr val="accent4"/>
                </a:solidFill>
                <a:latin typeface="EB Garamond"/>
                <a:ea typeface="EB Garamond"/>
                <a:cs typeface="EB Garamond"/>
                <a:sym typeface="EB Garamond"/>
              </a:rPr>
              <a:t>Protect property values</a:t>
            </a:r>
            <a:endParaRPr>
              <a:solidFill>
                <a:schemeClr val="accent4"/>
              </a:solidFill>
              <a:latin typeface="EB Garamond"/>
              <a:ea typeface="EB Garamond"/>
              <a:cs typeface="EB Garamond"/>
              <a:sym typeface="EB Garamond"/>
            </a:endParaRPr>
          </a:p>
          <a:p>
            <a:pPr marL="457200" lvl="0" indent="-317500" algn="l" rtl="0">
              <a:spcBef>
                <a:spcPts val="0"/>
              </a:spcBef>
              <a:spcAft>
                <a:spcPts val="0"/>
              </a:spcAft>
              <a:buClr>
                <a:schemeClr val="accent4"/>
              </a:buClr>
              <a:buSzPts val="1400"/>
              <a:buFont typeface="EB Garamond"/>
              <a:buChar char="●"/>
            </a:pPr>
            <a:r>
              <a:rPr lang="en">
                <a:solidFill>
                  <a:schemeClr val="accent4"/>
                </a:solidFill>
                <a:latin typeface="EB Garamond"/>
                <a:ea typeface="EB Garamond"/>
                <a:cs typeface="EB Garamond"/>
                <a:sym typeface="EB Garamond"/>
              </a:rPr>
              <a:t>Prevent incompatible land uses near each other</a:t>
            </a:r>
            <a:endParaRPr>
              <a:solidFill>
                <a:schemeClr val="accent4"/>
              </a:solidFill>
              <a:latin typeface="EB Garamond"/>
              <a:ea typeface="EB Garamond"/>
              <a:cs typeface="EB Garamond"/>
              <a:sym typeface="EB Garamond"/>
            </a:endParaRPr>
          </a:p>
          <a:p>
            <a:pPr marL="457200" lvl="0" indent="-317500" algn="l" rtl="0">
              <a:spcBef>
                <a:spcPts val="0"/>
              </a:spcBef>
              <a:spcAft>
                <a:spcPts val="0"/>
              </a:spcAft>
              <a:buClr>
                <a:schemeClr val="accent4"/>
              </a:buClr>
              <a:buSzPts val="1400"/>
              <a:buFont typeface="EB Garamond"/>
              <a:buChar char="●"/>
            </a:pPr>
            <a:r>
              <a:rPr lang="en">
                <a:solidFill>
                  <a:schemeClr val="accent4"/>
                </a:solidFill>
                <a:latin typeface="EB Garamond"/>
                <a:ea typeface="EB Garamond"/>
                <a:cs typeface="EB Garamond"/>
                <a:sym typeface="EB Garamond"/>
              </a:rPr>
              <a:t>Adequate public improvements during development</a:t>
            </a:r>
            <a:endParaRPr>
              <a:solidFill>
                <a:schemeClr val="accent4"/>
              </a:solidFill>
              <a:latin typeface="EB Garamond"/>
              <a:ea typeface="EB Garamond"/>
              <a:cs typeface="EB Garamond"/>
              <a:sym typeface="EB Garamond"/>
            </a:endParaRPr>
          </a:p>
          <a:p>
            <a:pPr marL="457200" lvl="0" indent="-317500" algn="l" rtl="0">
              <a:spcBef>
                <a:spcPts val="0"/>
              </a:spcBef>
              <a:spcAft>
                <a:spcPts val="0"/>
              </a:spcAft>
              <a:buClr>
                <a:schemeClr val="accent4"/>
              </a:buClr>
              <a:buSzPts val="1400"/>
              <a:buFont typeface="EB Garamond"/>
              <a:buChar char="●"/>
            </a:pPr>
            <a:r>
              <a:rPr lang="en">
                <a:solidFill>
                  <a:schemeClr val="accent4"/>
                </a:solidFill>
                <a:latin typeface="EB Garamond"/>
                <a:ea typeface="EB Garamond"/>
                <a:cs typeface="EB Garamond"/>
                <a:sym typeface="EB Garamond"/>
              </a:rPr>
              <a:t>Fair equitable enforcement</a:t>
            </a:r>
            <a:endParaRPr>
              <a:solidFill>
                <a:schemeClr val="accent4"/>
              </a:solidFill>
              <a:latin typeface="EB Garamond"/>
              <a:ea typeface="EB Garamond"/>
              <a:cs typeface="EB Garamond"/>
              <a:sym typeface="EB Garamond"/>
            </a:endParaRPr>
          </a:p>
          <a:p>
            <a:pPr marL="457200" lvl="0" indent="-317500" algn="l" rtl="0">
              <a:spcBef>
                <a:spcPts val="0"/>
              </a:spcBef>
              <a:spcAft>
                <a:spcPts val="0"/>
              </a:spcAft>
              <a:buClr>
                <a:schemeClr val="accent4"/>
              </a:buClr>
              <a:buSzPts val="1400"/>
              <a:buFont typeface="EB Garamond"/>
              <a:buChar char="●"/>
            </a:pPr>
            <a:r>
              <a:rPr lang="en">
                <a:solidFill>
                  <a:schemeClr val="accent4"/>
                </a:solidFill>
                <a:latin typeface="EB Garamond"/>
                <a:ea typeface="EB Garamond"/>
                <a:cs typeface="EB Garamond"/>
                <a:sym typeface="EB Garamond"/>
              </a:rPr>
              <a:t>Prevention of blight</a:t>
            </a:r>
            <a:endParaRPr>
              <a:solidFill>
                <a:schemeClr val="accent4"/>
              </a:solidFill>
              <a:latin typeface="EB Garamond"/>
              <a:ea typeface="EB Garamond"/>
              <a:cs typeface="EB Garamond"/>
              <a:sym typeface="EB Garamond"/>
            </a:endParaRPr>
          </a:p>
          <a:p>
            <a:pPr marL="457200" lvl="0" indent="-317500" algn="l" rtl="0">
              <a:spcBef>
                <a:spcPts val="0"/>
              </a:spcBef>
              <a:spcAft>
                <a:spcPts val="0"/>
              </a:spcAft>
              <a:buClr>
                <a:schemeClr val="accent4"/>
              </a:buClr>
              <a:buSzPts val="1400"/>
              <a:buFont typeface="EB Garamond"/>
              <a:buChar char="●"/>
            </a:pPr>
            <a:r>
              <a:rPr lang="en">
                <a:solidFill>
                  <a:schemeClr val="accent4"/>
                </a:solidFill>
                <a:latin typeface="EB Garamond"/>
                <a:ea typeface="EB Garamond"/>
                <a:cs typeface="EB Garamond"/>
                <a:sym typeface="EB Garamond"/>
              </a:rPr>
              <a:t>Public health, safety, &amp; welfare</a:t>
            </a:r>
            <a:endParaRPr>
              <a:solidFill>
                <a:schemeClr val="accent4"/>
              </a:solidFill>
              <a:latin typeface="EB Garamond"/>
              <a:ea typeface="EB Garamond"/>
              <a:cs typeface="EB Garamond"/>
              <a:sym typeface="EB Garamond"/>
            </a:endParaRPr>
          </a:p>
        </p:txBody>
      </p:sp>
      <p:sp>
        <p:nvSpPr>
          <p:cNvPr id="281" name="Google Shape;281;p27"/>
          <p:cNvSpPr txBox="1"/>
          <p:nvPr/>
        </p:nvSpPr>
        <p:spPr>
          <a:xfrm>
            <a:off x="5803375" y="4477075"/>
            <a:ext cx="8637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a:latin typeface="EB Garamond"/>
                <a:ea typeface="EB Garamond"/>
                <a:cs typeface="EB Garamond"/>
                <a:sym typeface="EB Garamond"/>
              </a:rPr>
              <a:t>Manistee, MI</a:t>
            </a:r>
            <a:endParaRPr sz="900">
              <a:latin typeface="EB Garamond"/>
              <a:ea typeface="EB Garamond"/>
              <a:cs typeface="EB Garamond"/>
              <a:sym typeface="EB Garamond"/>
            </a:endParaRPr>
          </a:p>
        </p:txBody>
      </p:sp>
      <p:pic>
        <p:nvPicPr>
          <p:cNvPr id="282" name="Google Shape;282;p27"/>
          <p:cNvPicPr preferRelativeResize="0"/>
          <p:nvPr/>
        </p:nvPicPr>
        <p:blipFill>
          <a:blip r:embed="rId3">
            <a:alphaModFix/>
          </a:blip>
          <a:stretch>
            <a:fillRect/>
          </a:stretch>
        </p:blipFill>
        <p:spPr>
          <a:xfrm>
            <a:off x="2649075" y="1533425"/>
            <a:ext cx="3950198" cy="30006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8"/>
          <p:cNvSpPr/>
          <p:nvPr/>
        </p:nvSpPr>
        <p:spPr>
          <a:xfrm>
            <a:off x="7010990" y="2756388"/>
            <a:ext cx="1645822" cy="2130963"/>
          </a:xfrm>
          <a:custGeom>
            <a:avLst/>
            <a:gdLst/>
            <a:ahLst/>
            <a:cxnLst/>
            <a:rect l="l" t="t" r="r" b="b"/>
            <a:pathLst>
              <a:path w="69532" h="90028" extrusionOk="0">
                <a:moveTo>
                  <a:pt x="35340" y="1"/>
                </a:moveTo>
                <a:cubicBezTo>
                  <a:pt x="35243" y="1"/>
                  <a:pt x="35145" y="2"/>
                  <a:pt x="35047" y="3"/>
                </a:cubicBezTo>
                <a:cubicBezTo>
                  <a:pt x="22984" y="151"/>
                  <a:pt x="13225" y="9251"/>
                  <a:pt x="13167" y="20503"/>
                </a:cubicBezTo>
                <a:cubicBezTo>
                  <a:pt x="13164" y="20948"/>
                  <a:pt x="13177" y="21386"/>
                  <a:pt x="13204" y="21825"/>
                </a:cubicBezTo>
                <a:cubicBezTo>
                  <a:pt x="13594" y="27979"/>
                  <a:pt x="11701" y="34048"/>
                  <a:pt x="7706" y="38975"/>
                </a:cubicBezTo>
                <a:cubicBezTo>
                  <a:pt x="2653" y="45210"/>
                  <a:pt x="0" y="53224"/>
                  <a:pt x="1044" y="61837"/>
                </a:cubicBezTo>
                <a:cubicBezTo>
                  <a:pt x="2810" y="76450"/>
                  <a:pt x="15315" y="88104"/>
                  <a:pt x="31043" y="89804"/>
                </a:cubicBezTo>
                <a:cubicBezTo>
                  <a:pt x="32431" y="89954"/>
                  <a:pt x="33805" y="90027"/>
                  <a:pt x="35160" y="90027"/>
                </a:cubicBezTo>
                <a:cubicBezTo>
                  <a:pt x="54050" y="90027"/>
                  <a:pt x="69404" y="75848"/>
                  <a:pt x="69492" y="58287"/>
                </a:cubicBezTo>
                <a:cubicBezTo>
                  <a:pt x="69531" y="50760"/>
                  <a:pt x="66758" y="43828"/>
                  <a:pt x="62089" y="38355"/>
                </a:cubicBezTo>
                <a:cubicBezTo>
                  <a:pt x="58421" y="34051"/>
                  <a:pt x="56624" y="28611"/>
                  <a:pt x="57356" y="23165"/>
                </a:cubicBezTo>
                <a:cubicBezTo>
                  <a:pt x="57489" y="22151"/>
                  <a:pt x="57547" y="21129"/>
                  <a:pt x="57519" y="20107"/>
                </a:cubicBezTo>
                <a:cubicBezTo>
                  <a:pt x="57240" y="8978"/>
                  <a:pt x="47294" y="1"/>
                  <a:pt x="353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8"/>
          <p:cNvSpPr/>
          <p:nvPr/>
        </p:nvSpPr>
        <p:spPr>
          <a:xfrm>
            <a:off x="7569118" y="3651835"/>
            <a:ext cx="529593" cy="1765995"/>
          </a:xfrm>
          <a:custGeom>
            <a:avLst/>
            <a:gdLst/>
            <a:ahLst/>
            <a:cxnLst/>
            <a:rect l="l" t="t" r="r" b="b"/>
            <a:pathLst>
              <a:path w="22374" h="74609" extrusionOk="0">
                <a:moveTo>
                  <a:pt x="11181" y="0"/>
                </a:moveTo>
                <a:cubicBezTo>
                  <a:pt x="10637" y="0"/>
                  <a:pt x="10198" y="442"/>
                  <a:pt x="10198" y="986"/>
                </a:cubicBezTo>
                <a:lnTo>
                  <a:pt x="10198" y="30547"/>
                </a:lnTo>
                <a:lnTo>
                  <a:pt x="1852" y="20531"/>
                </a:lnTo>
                <a:cubicBezTo>
                  <a:pt x="1657" y="20307"/>
                  <a:pt x="1383" y="20192"/>
                  <a:pt x="1106" y="20192"/>
                </a:cubicBezTo>
                <a:cubicBezTo>
                  <a:pt x="883" y="20192"/>
                  <a:pt x="659" y="20266"/>
                  <a:pt x="476" y="20419"/>
                </a:cubicBezTo>
                <a:cubicBezTo>
                  <a:pt x="61" y="20764"/>
                  <a:pt x="1" y="21375"/>
                  <a:pt x="336" y="21795"/>
                </a:cubicBezTo>
                <a:lnTo>
                  <a:pt x="10195" y="33625"/>
                </a:lnTo>
                <a:lnTo>
                  <a:pt x="10195" y="73622"/>
                </a:lnTo>
                <a:cubicBezTo>
                  <a:pt x="10195" y="74167"/>
                  <a:pt x="10637" y="74608"/>
                  <a:pt x="11181" y="74608"/>
                </a:cubicBezTo>
                <a:cubicBezTo>
                  <a:pt x="11725" y="74608"/>
                  <a:pt x="12167" y="74167"/>
                  <a:pt x="12167" y="73622"/>
                </a:cubicBezTo>
                <a:lnTo>
                  <a:pt x="12167" y="32754"/>
                </a:lnTo>
                <a:lnTo>
                  <a:pt x="22016" y="21399"/>
                </a:lnTo>
                <a:cubicBezTo>
                  <a:pt x="22373" y="20988"/>
                  <a:pt x="22328" y="20365"/>
                  <a:pt x="21917" y="20008"/>
                </a:cubicBezTo>
                <a:cubicBezTo>
                  <a:pt x="21730" y="19846"/>
                  <a:pt x="21501" y="19767"/>
                  <a:pt x="21272" y="19767"/>
                </a:cubicBezTo>
                <a:cubicBezTo>
                  <a:pt x="20996" y="19767"/>
                  <a:pt x="20721" y="19883"/>
                  <a:pt x="20526" y="20108"/>
                </a:cubicBezTo>
                <a:lnTo>
                  <a:pt x="12167" y="29745"/>
                </a:lnTo>
                <a:lnTo>
                  <a:pt x="12167" y="15955"/>
                </a:lnTo>
                <a:lnTo>
                  <a:pt x="19295" y="7739"/>
                </a:lnTo>
                <a:cubicBezTo>
                  <a:pt x="19570" y="7421"/>
                  <a:pt x="19537" y="6944"/>
                  <a:pt x="19219" y="6668"/>
                </a:cubicBezTo>
                <a:cubicBezTo>
                  <a:pt x="19075" y="6544"/>
                  <a:pt x="18899" y="6483"/>
                  <a:pt x="18723" y="6483"/>
                </a:cubicBezTo>
                <a:cubicBezTo>
                  <a:pt x="18511" y="6483"/>
                  <a:pt x="18299" y="6572"/>
                  <a:pt x="18149" y="6744"/>
                </a:cubicBezTo>
                <a:lnTo>
                  <a:pt x="12167" y="13639"/>
                </a:lnTo>
                <a:lnTo>
                  <a:pt x="12167" y="986"/>
                </a:lnTo>
                <a:cubicBezTo>
                  <a:pt x="12167" y="442"/>
                  <a:pt x="11725" y="0"/>
                  <a:pt x="1118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8"/>
          <p:cNvSpPr/>
          <p:nvPr/>
        </p:nvSpPr>
        <p:spPr>
          <a:xfrm>
            <a:off x="8124645" y="3736010"/>
            <a:ext cx="711615" cy="1192282"/>
          </a:xfrm>
          <a:custGeom>
            <a:avLst/>
            <a:gdLst/>
            <a:ahLst/>
            <a:cxnLst/>
            <a:rect l="l" t="t" r="r" b="b"/>
            <a:pathLst>
              <a:path w="30064" h="50371" extrusionOk="0">
                <a:moveTo>
                  <a:pt x="15034" y="1"/>
                </a:moveTo>
                <a:cubicBezTo>
                  <a:pt x="14716" y="1"/>
                  <a:pt x="14399" y="57"/>
                  <a:pt x="14096" y="171"/>
                </a:cubicBezTo>
                <a:cubicBezTo>
                  <a:pt x="11145" y="1148"/>
                  <a:pt x="10358" y="8034"/>
                  <a:pt x="10150" y="11614"/>
                </a:cubicBezTo>
                <a:cubicBezTo>
                  <a:pt x="10106" y="12369"/>
                  <a:pt x="9716" y="12953"/>
                  <a:pt x="9249" y="12953"/>
                </a:cubicBezTo>
                <a:cubicBezTo>
                  <a:pt x="9232" y="12953"/>
                  <a:pt x="9215" y="12952"/>
                  <a:pt x="9197" y="12951"/>
                </a:cubicBezTo>
                <a:cubicBezTo>
                  <a:pt x="9141" y="12946"/>
                  <a:pt x="9082" y="12943"/>
                  <a:pt x="9022" y="12943"/>
                </a:cubicBezTo>
                <a:cubicBezTo>
                  <a:pt x="7939" y="12943"/>
                  <a:pt x="6280" y="13762"/>
                  <a:pt x="5326" y="15294"/>
                </a:cubicBezTo>
                <a:cubicBezTo>
                  <a:pt x="3929" y="17538"/>
                  <a:pt x="4074" y="23910"/>
                  <a:pt x="4247" y="27122"/>
                </a:cubicBezTo>
                <a:cubicBezTo>
                  <a:pt x="4295" y="28002"/>
                  <a:pt x="3856" y="28713"/>
                  <a:pt x="3308" y="28713"/>
                </a:cubicBezTo>
                <a:cubicBezTo>
                  <a:pt x="3304" y="28713"/>
                  <a:pt x="3301" y="28713"/>
                  <a:pt x="3297" y="28713"/>
                </a:cubicBezTo>
                <a:cubicBezTo>
                  <a:pt x="3288" y="28712"/>
                  <a:pt x="3279" y="28712"/>
                  <a:pt x="3270" y="28712"/>
                </a:cubicBezTo>
                <a:cubicBezTo>
                  <a:pt x="1277" y="28712"/>
                  <a:pt x="578" y="32075"/>
                  <a:pt x="578" y="32075"/>
                </a:cubicBezTo>
                <a:cubicBezTo>
                  <a:pt x="82" y="33866"/>
                  <a:pt x="1" y="35689"/>
                  <a:pt x="228" y="37501"/>
                </a:cubicBezTo>
                <a:cubicBezTo>
                  <a:pt x="1304" y="46079"/>
                  <a:pt x="8158" y="50371"/>
                  <a:pt x="15017" y="50371"/>
                </a:cubicBezTo>
                <a:cubicBezTo>
                  <a:pt x="21864" y="50371"/>
                  <a:pt x="28714" y="46095"/>
                  <a:pt x="29828" y="37537"/>
                </a:cubicBezTo>
                <a:cubicBezTo>
                  <a:pt x="30064" y="35713"/>
                  <a:pt x="29988" y="33878"/>
                  <a:pt x="29489" y="32075"/>
                </a:cubicBezTo>
                <a:cubicBezTo>
                  <a:pt x="29489" y="32075"/>
                  <a:pt x="28791" y="28712"/>
                  <a:pt x="26797" y="28712"/>
                </a:cubicBezTo>
                <a:cubicBezTo>
                  <a:pt x="26788" y="28712"/>
                  <a:pt x="26779" y="28712"/>
                  <a:pt x="26770" y="28713"/>
                </a:cubicBezTo>
                <a:cubicBezTo>
                  <a:pt x="26767" y="28713"/>
                  <a:pt x="26763" y="28713"/>
                  <a:pt x="26760" y="28713"/>
                </a:cubicBezTo>
                <a:cubicBezTo>
                  <a:pt x="26214" y="28713"/>
                  <a:pt x="25773" y="28002"/>
                  <a:pt x="25821" y="27122"/>
                </a:cubicBezTo>
                <a:cubicBezTo>
                  <a:pt x="25993" y="23910"/>
                  <a:pt x="26141" y="17538"/>
                  <a:pt x="24741" y="15294"/>
                </a:cubicBezTo>
                <a:cubicBezTo>
                  <a:pt x="23787" y="13759"/>
                  <a:pt x="22129" y="12943"/>
                  <a:pt x="21046" y="12943"/>
                </a:cubicBezTo>
                <a:cubicBezTo>
                  <a:pt x="20986" y="12943"/>
                  <a:pt x="20927" y="12946"/>
                  <a:pt x="20870" y="12951"/>
                </a:cubicBezTo>
                <a:cubicBezTo>
                  <a:pt x="20853" y="12952"/>
                  <a:pt x="20835" y="12953"/>
                  <a:pt x="20818" y="12953"/>
                </a:cubicBezTo>
                <a:cubicBezTo>
                  <a:pt x="20351" y="12953"/>
                  <a:pt x="19961" y="12369"/>
                  <a:pt x="19918" y="11614"/>
                </a:cubicBezTo>
                <a:cubicBezTo>
                  <a:pt x="19709" y="8034"/>
                  <a:pt x="18923" y="1148"/>
                  <a:pt x="15971" y="171"/>
                </a:cubicBezTo>
                <a:cubicBezTo>
                  <a:pt x="15669" y="57"/>
                  <a:pt x="15351" y="1"/>
                  <a:pt x="15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8"/>
          <p:cNvSpPr/>
          <p:nvPr/>
        </p:nvSpPr>
        <p:spPr>
          <a:xfrm>
            <a:off x="8346273" y="4112419"/>
            <a:ext cx="258145" cy="1222627"/>
          </a:xfrm>
          <a:custGeom>
            <a:avLst/>
            <a:gdLst/>
            <a:ahLst/>
            <a:cxnLst/>
            <a:rect l="l" t="t" r="r" b="b"/>
            <a:pathLst>
              <a:path w="10906" h="51653" extrusionOk="0">
                <a:moveTo>
                  <a:pt x="5689" y="0"/>
                </a:moveTo>
                <a:cubicBezTo>
                  <a:pt x="5311" y="0"/>
                  <a:pt x="5005" y="306"/>
                  <a:pt x="5005" y="684"/>
                </a:cubicBezTo>
                <a:lnTo>
                  <a:pt x="5005" y="9641"/>
                </a:lnTo>
                <a:lnTo>
                  <a:pt x="887" y="4890"/>
                </a:lnTo>
                <a:cubicBezTo>
                  <a:pt x="792" y="4786"/>
                  <a:pt x="663" y="4734"/>
                  <a:pt x="534" y="4734"/>
                </a:cubicBezTo>
                <a:cubicBezTo>
                  <a:pt x="422" y="4734"/>
                  <a:pt x="311" y="4773"/>
                  <a:pt x="221" y="4851"/>
                </a:cubicBezTo>
                <a:cubicBezTo>
                  <a:pt x="25" y="5020"/>
                  <a:pt x="0" y="5314"/>
                  <a:pt x="164" y="5516"/>
                </a:cubicBezTo>
                <a:lnTo>
                  <a:pt x="5005" y="11096"/>
                </a:lnTo>
                <a:lnTo>
                  <a:pt x="5005" y="21399"/>
                </a:lnTo>
                <a:lnTo>
                  <a:pt x="1156" y="16781"/>
                </a:lnTo>
                <a:cubicBezTo>
                  <a:pt x="1058" y="16653"/>
                  <a:pt x="909" y="16585"/>
                  <a:pt x="759" y="16585"/>
                </a:cubicBezTo>
                <a:cubicBezTo>
                  <a:pt x="647" y="16585"/>
                  <a:pt x="535" y="16622"/>
                  <a:pt x="442" y="16700"/>
                </a:cubicBezTo>
                <a:cubicBezTo>
                  <a:pt x="224" y="16881"/>
                  <a:pt x="203" y="17205"/>
                  <a:pt x="391" y="17416"/>
                </a:cubicBezTo>
                <a:lnTo>
                  <a:pt x="5005" y="22953"/>
                </a:lnTo>
                <a:lnTo>
                  <a:pt x="5005" y="50969"/>
                </a:lnTo>
                <a:cubicBezTo>
                  <a:pt x="5005" y="51347"/>
                  <a:pt x="5311" y="51652"/>
                  <a:pt x="5689" y="51652"/>
                </a:cubicBezTo>
                <a:cubicBezTo>
                  <a:pt x="6064" y="51652"/>
                  <a:pt x="6369" y="51347"/>
                  <a:pt x="6369" y="50969"/>
                </a:cubicBezTo>
                <a:lnTo>
                  <a:pt x="6369" y="21689"/>
                </a:lnTo>
                <a:lnTo>
                  <a:pt x="10730" y="16660"/>
                </a:lnTo>
                <a:cubicBezTo>
                  <a:pt x="10905" y="16461"/>
                  <a:pt x="10881" y="16158"/>
                  <a:pt x="10682" y="15986"/>
                </a:cubicBezTo>
                <a:cubicBezTo>
                  <a:pt x="10593" y="15908"/>
                  <a:pt x="10482" y="15869"/>
                  <a:pt x="10371" y="15869"/>
                </a:cubicBezTo>
                <a:cubicBezTo>
                  <a:pt x="10238" y="15869"/>
                  <a:pt x="10105" y="15925"/>
                  <a:pt x="10010" y="16034"/>
                </a:cubicBezTo>
                <a:lnTo>
                  <a:pt x="6372" y="20232"/>
                </a:lnTo>
                <a:lnTo>
                  <a:pt x="6372" y="11162"/>
                </a:lnTo>
                <a:lnTo>
                  <a:pt x="10733" y="6136"/>
                </a:lnTo>
                <a:cubicBezTo>
                  <a:pt x="10905" y="5937"/>
                  <a:pt x="10884" y="5634"/>
                  <a:pt x="10685" y="5462"/>
                </a:cubicBezTo>
                <a:cubicBezTo>
                  <a:pt x="10594" y="5384"/>
                  <a:pt x="10483" y="5345"/>
                  <a:pt x="10372" y="5345"/>
                </a:cubicBezTo>
                <a:cubicBezTo>
                  <a:pt x="10238" y="5345"/>
                  <a:pt x="10105" y="5401"/>
                  <a:pt x="10010" y="5510"/>
                </a:cubicBezTo>
                <a:lnTo>
                  <a:pt x="6372" y="9705"/>
                </a:lnTo>
                <a:lnTo>
                  <a:pt x="6372" y="684"/>
                </a:lnTo>
                <a:cubicBezTo>
                  <a:pt x="6372" y="306"/>
                  <a:pt x="6064" y="0"/>
                  <a:pt x="568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8"/>
          <p:cNvSpPr/>
          <p:nvPr/>
        </p:nvSpPr>
        <p:spPr>
          <a:xfrm>
            <a:off x="6096075" y="2233700"/>
            <a:ext cx="1447112" cy="2294201"/>
          </a:xfrm>
          <a:custGeom>
            <a:avLst/>
            <a:gdLst/>
            <a:ahLst/>
            <a:cxnLst/>
            <a:rect l="l" t="t" r="r" b="b"/>
            <a:pathLst>
              <a:path w="62727" h="105106" extrusionOk="0">
                <a:moveTo>
                  <a:pt x="31083" y="0"/>
                </a:moveTo>
                <a:cubicBezTo>
                  <a:pt x="30660" y="0"/>
                  <a:pt x="30078" y="77"/>
                  <a:pt x="29410" y="366"/>
                </a:cubicBezTo>
                <a:cubicBezTo>
                  <a:pt x="23250" y="2407"/>
                  <a:pt x="21611" y="16772"/>
                  <a:pt x="21172" y="24241"/>
                </a:cubicBezTo>
                <a:cubicBezTo>
                  <a:pt x="21082" y="25817"/>
                  <a:pt x="20271" y="27035"/>
                  <a:pt x="19296" y="27035"/>
                </a:cubicBezTo>
                <a:cubicBezTo>
                  <a:pt x="19260" y="27035"/>
                  <a:pt x="19224" y="27033"/>
                  <a:pt x="19188" y="27030"/>
                </a:cubicBezTo>
                <a:cubicBezTo>
                  <a:pt x="19071" y="27019"/>
                  <a:pt x="18950" y="27014"/>
                  <a:pt x="18825" y="27014"/>
                </a:cubicBezTo>
                <a:cubicBezTo>
                  <a:pt x="16566" y="27014"/>
                  <a:pt x="13102" y="28718"/>
                  <a:pt x="11108" y="31917"/>
                </a:cubicBezTo>
                <a:cubicBezTo>
                  <a:pt x="8196" y="36601"/>
                  <a:pt x="8495" y="49895"/>
                  <a:pt x="8858" y="56599"/>
                </a:cubicBezTo>
                <a:cubicBezTo>
                  <a:pt x="8957" y="58430"/>
                  <a:pt x="8037" y="59917"/>
                  <a:pt x="6895" y="59917"/>
                </a:cubicBezTo>
                <a:cubicBezTo>
                  <a:pt x="6888" y="59917"/>
                  <a:pt x="6881" y="59917"/>
                  <a:pt x="6874" y="59917"/>
                </a:cubicBezTo>
                <a:cubicBezTo>
                  <a:pt x="6854" y="59917"/>
                  <a:pt x="6835" y="59916"/>
                  <a:pt x="6815" y="59916"/>
                </a:cubicBezTo>
                <a:cubicBezTo>
                  <a:pt x="2657" y="59916"/>
                  <a:pt x="1204" y="66933"/>
                  <a:pt x="1204" y="66933"/>
                </a:cubicBezTo>
                <a:cubicBezTo>
                  <a:pt x="170" y="70668"/>
                  <a:pt x="0" y="74469"/>
                  <a:pt x="472" y="78249"/>
                </a:cubicBezTo>
                <a:cubicBezTo>
                  <a:pt x="2716" y="96150"/>
                  <a:pt x="17018" y="105106"/>
                  <a:pt x="31329" y="105106"/>
                </a:cubicBezTo>
                <a:cubicBezTo>
                  <a:pt x="45614" y="105106"/>
                  <a:pt x="59909" y="96183"/>
                  <a:pt x="62231" y="78325"/>
                </a:cubicBezTo>
                <a:cubicBezTo>
                  <a:pt x="62727" y="74520"/>
                  <a:pt x="62566" y="70692"/>
                  <a:pt x="61526" y="66933"/>
                </a:cubicBezTo>
                <a:cubicBezTo>
                  <a:pt x="61526" y="66933"/>
                  <a:pt x="60070" y="59916"/>
                  <a:pt x="55912" y="59916"/>
                </a:cubicBezTo>
                <a:cubicBezTo>
                  <a:pt x="55892" y="59916"/>
                  <a:pt x="55872" y="59917"/>
                  <a:pt x="55853" y="59917"/>
                </a:cubicBezTo>
                <a:cubicBezTo>
                  <a:pt x="55846" y="59917"/>
                  <a:pt x="55839" y="59917"/>
                  <a:pt x="55832" y="59917"/>
                </a:cubicBezTo>
                <a:cubicBezTo>
                  <a:pt x="54689" y="59917"/>
                  <a:pt x="53770" y="58430"/>
                  <a:pt x="53869" y="56599"/>
                </a:cubicBezTo>
                <a:cubicBezTo>
                  <a:pt x="54232" y="49895"/>
                  <a:pt x="54534" y="36601"/>
                  <a:pt x="51619" y="31917"/>
                </a:cubicBezTo>
                <a:cubicBezTo>
                  <a:pt x="49627" y="28718"/>
                  <a:pt x="46161" y="27014"/>
                  <a:pt x="43904" y="27014"/>
                </a:cubicBezTo>
                <a:cubicBezTo>
                  <a:pt x="43780" y="27014"/>
                  <a:pt x="43659" y="27019"/>
                  <a:pt x="43542" y="27030"/>
                </a:cubicBezTo>
                <a:cubicBezTo>
                  <a:pt x="43505" y="27033"/>
                  <a:pt x="43470" y="27035"/>
                  <a:pt x="43434" y="27035"/>
                </a:cubicBezTo>
                <a:cubicBezTo>
                  <a:pt x="42459" y="27035"/>
                  <a:pt x="41648" y="25817"/>
                  <a:pt x="41555" y="24241"/>
                </a:cubicBezTo>
                <a:cubicBezTo>
                  <a:pt x="41119" y="16772"/>
                  <a:pt x="39480" y="2407"/>
                  <a:pt x="33317" y="366"/>
                </a:cubicBezTo>
                <a:cubicBezTo>
                  <a:pt x="32649" y="77"/>
                  <a:pt x="32066" y="0"/>
                  <a:pt x="31644" y="0"/>
                </a:cubicBezTo>
                <a:cubicBezTo>
                  <a:pt x="31540" y="0"/>
                  <a:pt x="31447" y="5"/>
                  <a:pt x="31363" y="12"/>
                </a:cubicBezTo>
                <a:cubicBezTo>
                  <a:pt x="31280" y="5"/>
                  <a:pt x="31186" y="0"/>
                  <a:pt x="310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8"/>
          <p:cNvSpPr/>
          <p:nvPr/>
        </p:nvSpPr>
        <p:spPr>
          <a:xfrm>
            <a:off x="6557050" y="2958075"/>
            <a:ext cx="514346" cy="2261658"/>
          </a:xfrm>
          <a:custGeom>
            <a:avLst/>
            <a:gdLst/>
            <a:ahLst/>
            <a:cxnLst/>
            <a:rect l="l" t="t" r="r" b="b"/>
            <a:pathLst>
              <a:path w="22295" h="107775" extrusionOk="0">
                <a:moveTo>
                  <a:pt x="11420" y="1"/>
                </a:moveTo>
                <a:cubicBezTo>
                  <a:pt x="10633" y="1"/>
                  <a:pt x="9998" y="639"/>
                  <a:pt x="9998" y="1425"/>
                </a:cubicBezTo>
                <a:lnTo>
                  <a:pt x="9998" y="44649"/>
                </a:lnTo>
                <a:lnTo>
                  <a:pt x="1966" y="35011"/>
                </a:lnTo>
                <a:cubicBezTo>
                  <a:pt x="1760" y="34764"/>
                  <a:pt x="1464" y="34636"/>
                  <a:pt x="1167" y="34636"/>
                </a:cubicBezTo>
                <a:cubicBezTo>
                  <a:pt x="933" y="34636"/>
                  <a:pt x="697" y="34715"/>
                  <a:pt x="503" y="34878"/>
                </a:cubicBezTo>
                <a:cubicBezTo>
                  <a:pt x="61" y="35244"/>
                  <a:pt x="1" y="35900"/>
                  <a:pt x="370" y="36342"/>
                </a:cubicBezTo>
                <a:lnTo>
                  <a:pt x="9998" y="47894"/>
                </a:lnTo>
                <a:lnTo>
                  <a:pt x="9998" y="106350"/>
                </a:lnTo>
                <a:cubicBezTo>
                  <a:pt x="9998" y="107136"/>
                  <a:pt x="10633" y="107774"/>
                  <a:pt x="11420" y="107774"/>
                </a:cubicBezTo>
                <a:cubicBezTo>
                  <a:pt x="12206" y="107774"/>
                  <a:pt x="12844" y="107136"/>
                  <a:pt x="12844" y="106350"/>
                </a:cubicBezTo>
                <a:lnTo>
                  <a:pt x="12844" y="34905"/>
                </a:lnTo>
                <a:lnTo>
                  <a:pt x="21944" y="24414"/>
                </a:lnTo>
                <a:cubicBezTo>
                  <a:pt x="22294" y="23997"/>
                  <a:pt x="22246" y="23377"/>
                  <a:pt x="21835" y="23020"/>
                </a:cubicBezTo>
                <a:cubicBezTo>
                  <a:pt x="21646" y="22857"/>
                  <a:pt x="21414" y="22776"/>
                  <a:pt x="21183" y="22776"/>
                </a:cubicBezTo>
                <a:cubicBezTo>
                  <a:pt x="20909" y="22776"/>
                  <a:pt x="20637" y="22889"/>
                  <a:pt x="20441" y="23108"/>
                </a:cubicBezTo>
                <a:lnTo>
                  <a:pt x="20441" y="23111"/>
                </a:lnTo>
                <a:lnTo>
                  <a:pt x="12844" y="31866"/>
                </a:lnTo>
                <a:lnTo>
                  <a:pt x="12844" y="19413"/>
                </a:lnTo>
                <a:lnTo>
                  <a:pt x="21944" y="8922"/>
                </a:lnTo>
                <a:cubicBezTo>
                  <a:pt x="22294" y="8505"/>
                  <a:pt x="22246" y="7885"/>
                  <a:pt x="21835" y="7528"/>
                </a:cubicBezTo>
                <a:cubicBezTo>
                  <a:pt x="21646" y="7364"/>
                  <a:pt x="21414" y="7284"/>
                  <a:pt x="21183" y="7284"/>
                </a:cubicBezTo>
                <a:cubicBezTo>
                  <a:pt x="20909" y="7284"/>
                  <a:pt x="20637" y="7396"/>
                  <a:pt x="20441" y="7615"/>
                </a:cubicBezTo>
                <a:lnTo>
                  <a:pt x="12844" y="16373"/>
                </a:lnTo>
                <a:lnTo>
                  <a:pt x="12844" y="1425"/>
                </a:lnTo>
                <a:cubicBezTo>
                  <a:pt x="12844" y="639"/>
                  <a:pt x="12206" y="1"/>
                  <a:pt x="1142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8"/>
          <p:cNvSpPr txBox="1"/>
          <p:nvPr/>
        </p:nvSpPr>
        <p:spPr>
          <a:xfrm>
            <a:off x="287850" y="1377600"/>
            <a:ext cx="59181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u="sng">
                <a:solidFill>
                  <a:srgbClr val="024668"/>
                </a:solidFill>
                <a:latin typeface="EB Garamond"/>
                <a:ea typeface="EB Garamond"/>
                <a:cs typeface="EB Garamond"/>
                <a:sym typeface="EB Garamond"/>
              </a:rPr>
              <a:t>2018-19:</a:t>
            </a:r>
            <a:r>
              <a:rPr lang="en">
                <a:solidFill>
                  <a:srgbClr val="024668"/>
                </a:solidFill>
                <a:latin typeface="EB Garamond"/>
                <a:ea typeface="EB Garamond"/>
                <a:cs typeface="EB Garamond"/>
                <a:sym typeface="EB Garamond"/>
              </a:rPr>
              <a:t>  At request of the Manistee County Board, the Planning Department entered into a contracted service agreement with the City of Manistee.  This initial agreement was for five (5) years.</a:t>
            </a:r>
            <a:endParaRPr>
              <a:solidFill>
                <a:srgbClr val="024668"/>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endParaRPr>
              <a:solidFill>
                <a:srgbClr val="024668"/>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r>
              <a:rPr lang="en" b="1" u="sng">
                <a:solidFill>
                  <a:srgbClr val="024668"/>
                </a:solidFill>
                <a:latin typeface="EB Garamond"/>
                <a:ea typeface="EB Garamond"/>
                <a:cs typeface="EB Garamond"/>
                <a:sym typeface="EB Garamond"/>
              </a:rPr>
              <a:t>2019-20:</a:t>
            </a:r>
            <a:r>
              <a:rPr lang="en">
                <a:solidFill>
                  <a:srgbClr val="024668"/>
                </a:solidFill>
                <a:latin typeface="EB Garamond"/>
                <a:ea typeface="EB Garamond"/>
                <a:cs typeface="EB Garamond"/>
                <a:sym typeface="EB Garamond"/>
              </a:rPr>
              <a:t>  This service was expanded to several Townships and Villages.  The initial contracts were for one (1) year trial contracts.  This allowed for many of the communities to try the services without fully committing to a longer term contract.  Additional Planning Department Staff were added to help with the increased workload.</a:t>
            </a:r>
            <a:endParaRPr>
              <a:solidFill>
                <a:srgbClr val="024668"/>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endParaRPr>
              <a:solidFill>
                <a:srgbClr val="024668"/>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r>
              <a:rPr lang="en" b="1" u="sng">
                <a:solidFill>
                  <a:srgbClr val="024668"/>
                </a:solidFill>
                <a:latin typeface="EB Garamond"/>
                <a:ea typeface="EB Garamond"/>
                <a:cs typeface="EB Garamond"/>
                <a:sym typeface="EB Garamond"/>
              </a:rPr>
              <a:t>2020-21:</a:t>
            </a:r>
            <a:r>
              <a:rPr lang="en">
                <a:solidFill>
                  <a:srgbClr val="024668"/>
                </a:solidFill>
                <a:latin typeface="EB Garamond"/>
                <a:ea typeface="EB Garamond"/>
                <a:cs typeface="EB Garamond"/>
                <a:sym typeface="EB Garamond"/>
              </a:rPr>
              <a:t>  The Planning Department entered into three (3) year agreements for Planning and Zoning related services, retaining all Townships and Villages that had initially signed onto the trial contracts.</a:t>
            </a:r>
            <a:endParaRPr>
              <a:solidFill>
                <a:srgbClr val="024668"/>
              </a:solidFill>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endParaRPr>
              <a:solidFill>
                <a:schemeClr val="dk1"/>
              </a:solidFill>
              <a:latin typeface="EB Garamond"/>
              <a:ea typeface="EB Garamond"/>
              <a:cs typeface="EB Garamond"/>
              <a:sym typeface="EB Garamond"/>
            </a:endParaRPr>
          </a:p>
          <a:p>
            <a:pPr marL="0" lvl="0" indent="0" algn="l" rtl="0">
              <a:spcBef>
                <a:spcPts val="0"/>
              </a:spcBef>
              <a:spcAft>
                <a:spcPts val="0"/>
              </a:spcAft>
              <a:buNone/>
            </a:pPr>
            <a:endParaRPr>
              <a:latin typeface="EB Garamond"/>
              <a:ea typeface="EB Garamond"/>
              <a:cs typeface="EB Garamond"/>
              <a:sym typeface="EB Garamond"/>
            </a:endParaRPr>
          </a:p>
        </p:txBody>
      </p:sp>
      <p:sp>
        <p:nvSpPr>
          <p:cNvPr id="294" name="Google Shape;294;p28"/>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Zoning Service Contracts in Manistee County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9"/>
          <p:cNvSpPr txBox="1">
            <a:spLocks noGrp="1"/>
          </p:cNvSpPr>
          <p:nvPr>
            <p:ph type="ctrTitle"/>
          </p:nvPr>
        </p:nvSpPr>
        <p:spPr>
          <a:xfrm>
            <a:off x="790975" y="720000"/>
            <a:ext cx="47163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OUR EVOLUTION</a:t>
            </a:r>
            <a:endParaRPr/>
          </a:p>
        </p:txBody>
      </p:sp>
      <p:sp>
        <p:nvSpPr>
          <p:cNvPr id="300" name="Google Shape;300;p29"/>
          <p:cNvSpPr txBox="1"/>
          <p:nvPr/>
        </p:nvSpPr>
        <p:spPr>
          <a:xfrm>
            <a:off x="485785" y="1282275"/>
            <a:ext cx="1113600"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34343"/>
                </a:solidFill>
                <a:latin typeface="Montserrat ExtraBold"/>
                <a:ea typeface="Montserrat ExtraBold"/>
                <a:cs typeface="Montserrat ExtraBold"/>
                <a:sym typeface="Montserrat ExtraBold"/>
              </a:rPr>
              <a:t>2018</a:t>
            </a:r>
            <a:endParaRPr>
              <a:solidFill>
                <a:srgbClr val="434343"/>
              </a:solidFill>
              <a:latin typeface="Montserrat ExtraBold"/>
              <a:ea typeface="Montserrat ExtraBold"/>
              <a:cs typeface="Montserrat ExtraBold"/>
              <a:sym typeface="Montserrat ExtraBold"/>
            </a:endParaRPr>
          </a:p>
        </p:txBody>
      </p:sp>
      <p:sp>
        <p:nvSpPr>
          <p:cNvPr id="301" name="Google Shape;301;p29"/>
          <p:cNvSpPr txBox="1"/>
          <p:nvPr/>
        </p:nvSpPr>
        <p:spPr>
          <a:xfrm>
            <a:off x="341100" y="1596975"/>
            <a:ext cx="1406400" cy="124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latin typeface="EB Garamond"/>
                <a:ea typeface="EB Garamond"/>
                <a:cs typeface="EB Garamond"/>
                <a:sym typeface="EB Garamond"/>
              </a:rPr>
              <a:t>Manistee County Planning Department contracts with the City of Manistee for Zoning Services.</a:t>
            </a:r>
            <a:endParaRPr sz="1200">
              <a:solidFill>
                <a:schemeClr val="dk1"/>
              </a:solidFill>
              <a:latin typeface="EB Garamond"/>
              <a:ea typeface="EB Garamond"/>
              <a:cs typeface="EB Garamond"/>
              <a:sym typeface="EB Garamond"/>
            </a:endParaRPr>
          </a:p>
          <a:p>
            <a:pPr marL="0" lvl="0" indent="0" algn="ctr" rtl="0">
              <a:spcBef>
                <a:spcPts val="0"/>
              </a:spcBef>
              <a:spcAft>
                <a:spcPts val="1600"/>
              </a:spcAft>
              <a:buNone/>
            </a:pPr>
            <a:endParaRPr sz="1200">
              <a:solidFill>
                <a:srgbClr val="434343"/>
              </a:solidFill>
              <a:latin typeface="EB Garamond"/>
              <a:ea typeface="EB Garamond"/>
              <a:cs typeface="EB Garamond"/>
              <a:sym typeface="EB Garamond"/>
            </a:endParaRPr>
          </a:p>
        </p:txBody>
      </p:sp>
      <p:sp>
        <p:nvSpPr>
          <p:cNvPr id="302" name="Google Shape;302;p29"/>
          <p:cNvSpPr/>
          <p:nvPr/>
        </p:nvSpPr>
        <p:spPr>
          <a:xfrm>
            <a:off x="593034" y="4450913"/>
            <a:ext cx="205247" cy="137087"/>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txBox="1"/>
          <p:nvPr/>
        </p:nvSpPr>
        <p:spPr>
          <a:xfrm>
            <a:off x="2479480" y="1282275"/>
            <a:ext cx="990600"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34343"/>
                </a:solidFill>
                <a:latin typeface="Montserrat ExtraBold"/>
                <a:ea typeface="Montserrat ExtraBold"/>
                <a:cs typeface="Montserrat ExtraBold"/>
                <a:sym typeface="Montserrat ExtraBold"/>
              </a:rPr>
              <a:t>2019</a:t>
            </a:r>
            <a:endParaRPr>
              <a:solidFill>
                <a:srgbClr val="434343"/>
              </a:solidFill>
              <a:latin typeface="Montserrat ExtraBold"/>
              <a:ea typeface="Montserrat ExtraBold"/>
              <a:cs typeface="Montserrat ExtraBold"/>
              <a:sym typeface="Montserrat ExtraBold"/>
            </a:endParaRPr>
          </a:p>
        </p:txBody>
      </p:sp>
      <p:sp>
        <p:nvSpPr>
          <p:cNvPr id="304" name="Google Shape;304;p29"/>
          <p:cNvSpPr txBox="1"/>
          <p:nvPr/>
        </p:nvSpPr>
        <p:spPr>
          <a:xfrm>
            <a:off x="2273621" y="1596979"/>
            <a:ext cx="1406400" cy="192098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dirty="0">
                <a:solidFill>
                  <a:schemeClr val="dk1"/>
                </a:solidFill>
                <a:latin typeface="EB Garamond"/>
                <a:ea typeface="EB Garamond"/>
                <a:cs typeface="EB Garamond"/>
                <a:sym typeface="EB Garamond"/>
              </a:rPr>
              <a:t>Two additional Staff Planners are hired to help with the additional Zoning Service Contracts, Kyle Storey and Mike Szokola.</a:t>
            </a:r>
            <a:endParaRPr sz="1000" dirty="0">
              <a:solidFill>
                <a:schemeClr val="dk1"/>
              </a:solidFill>
              <a:latin typeface="EB Garamond"/>
              <a:ea typeface="EB Garamond"/>
              <a:cs typeface="EB Garamond"/>
              <a:sym typeface="EB Garamond"/>
            </a:endParaRPr>
          </a:p>
          <a:p>
            <a:pPr marL="0" lvl="0" indent="0" algn="ctr" rtl="0">
              <a:spcBef>
                <a:spcPts val="0"/>
              </a:spcBef>
              <a:spcAft>
                <a:spcPts val="0"/>
              </a:spcAft>
              <a:buClr>
                <a:schemeClr val="dk1"/>
              </a:buClr>
              <a:buSzPts val="1100"/>
              <a:buFont typeface="Arial"/>
              <a:buNone/>
            </a:pPr>
            <a:r>
              <a:rPr lang="en" sz="1000" dirty="0">
                <a:solidFill>
                  <a:schemeClr val="dk1"/>
                </a:solidFill>
                <a:latin typeface="EB Garamond"/>
                <a:ea typeface="EB Garamond"/>
                <a:cs typeface="EB Garamond"/>
                <a:sym typeface="EB Garamond"/>
              </a:rPr>
              <a:t>Covid - 19 saw Planning Department Staff report to work and function at a high capacity throughout the pandemic.</a:t>
            </a:r>
            <a:endParaRPr sz="1000" dirty="0">
              <a:solidFill>
                <a:schemeClr val="dk1"/>
              </a:solidFill>
              <a:latin typeface="EB Garamond"/>
              <a:ea typeface="EB Garamond"/>
              <a:cs typeface="EB Garamond"/>
              <a:sym typeface="EB Garamond"/>
            </a:endParaRPr>
          </a:p>
          <a:p>
            <a:pPr marL="0" lvl="0" indent="0" algn="ctr" rtl="0">
              <a:spcBef>
                <a:spcPts val="0"/>
              </a:spcBef>
              <a:spcAft>
                <a:spcPts val="0"/>
              </a:spcAft>
              <a:buNone/>
            </a:pPr>
            <a:endParaRPr sz="1200" dirty="0">
              <a:solidFill>
                <a:srgbClr val="434343"/>
              </a:solidFill>
              <a:latin typeface="EB Garamond"/>
              <a:ea typeface="EB Garamond"/>
              <a:cs typeface="EB Garamond"/>
              <a:sym typeface="EB Garamond"/>
            </a:endParaRPr>
          </a:p>
          <a:p>
            <a:pPr marL="0" lvl="0" indent="0" algn="ctr" rtl="0">
              <a:spcBef>
                <a:spcPts val="1600"/>
              </a:spcBef>
              <a:spcAft>
                <a:spcPts val="1600"/>
              </a:spcAft>
              <a:buNone/>
            </a:pPr>
            <a:endParaRPr sz="1200" dirty="0">
              <a:solidFill>
                <a:srgbClr val="434343"/>
              </a:solidFill>
              <a:latin typeface="EB Garamond"/>
              <a:ea typeface="EB Garamond"/>
              <a:cs typeface="EB Garamond"/>
              <a:sym typeface="EB Garamond"/>
            </a:endParaRPr>
          </a:p>
        </p:txBody>
      </p:sp>
      <p:sp>
        <p:nvSpPr>
          <p:cNvPr id="305" name="Google Shape;305;p29"/>
          <p:cNvSpPr txBox="1"/>
          <p:nvPr/>
        </p:nvSpPr>
        <p:spPr>
          <a:xfrm>
            <a:off x="4458051" y="1282275"/>
            <a:ext cx="1200000"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34343"/>
                </a:solidFill>
                <a:latin typeface="Montserrat ExtraBold"/>
                <a:ea typeface="Montserrat ExtraBold"/>
                <a:cs typeface="Montserrat ExtraBold"/>
                <a:sym typeface="Montserrat ExtraBold"/>
              </a:rPr>
              <a:t>2020</a:t>
            </a:r>
            <a:endParaRPr>
              <a:solidFill>
                <a:srgbClr val="434343"/>
              </a:solidFill>
              <a:latin typeface="Montserrat ExtraBold"/>
              <a:ea typeface="Montserrat ExtraBold"/>
              <a:cs typeface="Montserrat ExtraBold"/>
              <a:sym typeface="Montserrat ExtraBold"/>
            </a:endParaRPr>
          </a:p>
        </p:txBody>
      </p:sp>
      <p:sp>
        <p:nvSpPr>
          <p:cNvPr id="306" name="Google Shape;306;p29"/>
          <p:cNvSpPr/>
          <p:nvPr/>
        </p:nvSpPr>
        <p:spPr>
          <a:xfrm>
            <a:off x="866355" y="4266714"/>
            <a:ext cx="7604573" cy="26126"/>
          </a:xfrm>
          <a:custGeom>
            <a:avLst/>
            <a:gdLst/>
            <a:ahLst/>
            <a:cxnLst/>
            <a:rect l="l" t="t" r="r" b="b"/>
            <a:pathLst>
              <a:path w="143713" h="2706" extrusionOk="0">
                <a:moveTo>
                  <a:pt x="0" y="0"/>
                </a:moveTo>
                <a:lnTo>
                  <a:pt x="0" y="2705"/>
                </a:lnTo>
                <a:lnTo>
                  <a:pt x="143712" y="2705"/>
                </a:lnTo>
                <a:lnTo>
                  <a:pt x="143712"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6288" y="4012173"/>
            <a:ext cx="466499" cy="549428"/>
          </a:xfrm>
          <a:custGeom>
            <a:avLst/>
            <a:gdLst/>
            <a:ahLst/>
            <a:cxnLst/>
            <a:rect l="l" t="t" r="r" b="b"/>
            <a:pathLst>
              <a:path w="36488" h="39294" extrusionOk="0">
                <a:moveTo>
                  <a:pt x="18241" y="0"/>
                </a:moveTo>
                <a:cubicBezTo>
                  <a:pt x="17941" y="0"/>
                  <a:pt x="17643" y="78"/>
                  <a:pt x="17375" y="233"/>
                </a:cubicBezTo>
                <a:lnTo>
                  <a:pt x="892" y="9596"/>
                </a:lnTo>
                <a:cubicBezTo>
                  <a:pt x="338" y="9906"/>
                  <a:pt x="0" y="10488"/>
                  <a:pt x="0" y="11118"/>
                </a:cubicBezTo>
                <a:lnTo>
                  <a:pt x="0" y="37537"/>
                </a:lnTo>
                <a:cubicBezTo>
                  <a:pt x="0" y="38504"/>
                  <a:pt x="789" y="39293"/>
                  <a:pt x="1757" y="39293"/>
                </a:cubicBezTo>
                <a:lnTo>
                  <a:pt x="36488" y="39293"/>
                </a:lnTo>
                <a:lnTo>
                  <a:pt x="36488" y="11118"/>
                </a:lnTo>
                <a:cubicBezTo>
                  <a:pt x="36488" y="10488"/>
                  <a:pt x="36140" y="9906"/>
                  <a:pt x="35596" y="9596"/>
                </a:cubicBezTo>
                <a:lnTo>
                  <a:pt x="19113" y="233"/>
                </a:lnTo>
                <a:cubicBezTo>
                  <a:pt x="18841" y="78"/>
                  <a:pt x="18540" y="0"/>
                  <a:pt x="18241"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01863" y="4012163"/>
            <a:ext cx="553923" cy="211381"/>
          </a:xfrm>
          <a:custGeom>
            <a:avLst/>
            <a:gdLst/>
            <a:ahLst/>
            <a:cxnLst/>
            <a:rect l="l" t="t" r="r" b="b"/>
            <a:pathLst>
              <a:path w="43326" h="14715" extrusionOk="0">
                <a:moveTo>
                  <a:pt x="21716" y="0"/>
                </a:moveTo>
                <a:cubicBezTo>
                  <a:pt x="21416" y="0"/>
                  <a:pt x="21118" y="78"/>
                  <a:pt x="20850" y="233"/>
                </a:cubicBezTo>
                <a:lnTo>
                  <a:pt x="1146" y="11418"/>
                </a:lnTo>
                <a:cubicBezTo>
                  <a:pt x="301" y="11897"/>
                  <a:pt x="0" y="12977"/>
                  <a:pt x="489" y="13823"/>
                </a:cubicBezTo>
                <a:cubicBezTo>
                  <a:pt x="812" y="14392"/>
                  <a:pt x="1403" y="14710"/>
                  <a:pt x="2014" y="14710"/>
                </a:cubicBezTo>
                <a:cubicBezTo>
                  <a:pt x="2309" y="14710"/>
                  <a:pt x="2608" y="14636"/>
                  <a:pt x="2884" y="14480"/>
                </a:cubicBezTo>
                <a:lnTo>
                  <a:pt x="21714" y="3783"/>
                </a:lnTo>
                <a:lnTo>
                  <a:pt x="40545" y="14480"/>
                </a:lnTo>
                <a:cubicBezTo>
                  <a:pt x="40808" y="14630"/>
                  <a:pt x="41109" y="14705"/>
                  <a:pt x="41419" y="14715"/>
                </a:cubicBezTo>
                <a:cubicBezTo>
                  <a:pt x="42217" y="14715"/>
                  <a:pt x="42921" y="14179"/>
                  <a:pt x="43119" y="13409"/>
                </a:cubicBezTo>
                <a:cubicBezTo>
                  <a:pt x="43325" y="12630"/>
                  <a:pt x="42987" y="11813"/>
                  <a:pt x="42292" y="11418"/>
                </a:cubicBezTo>
                <a:lnTo>
                  <a:pt x="22588" y="233"/>
                </a:lnTo>
                <a:cubicBezTo>
                  <a:pt x="22316" y="78"/>
                  <a:pt x="22015" y="0"/>
                  <a:pt x="2171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txBox="1"/>
          <p:nvPr/>
        </p:nvSpPr>
        <p:spPr>
          <a:xfrm>
            <a:off x="4356388" y="1596976"/>
            <a:ext cx="1406400" cy="168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latin typeface="EB Garamond"/>
                <a:ea typeface="EB Garamond"/>
                <a:cs typeface="EB Garamond"/>
                <a:sym typeface="EB Garamond"/>
              </a:rPr>
              <a:t>Departure of Director Rob Carson and Staff Planner Kyle Storey, addition of Katie Mehl and Zach Sompels as Staff Planners.  Added Jess Sorensen as Clerical Assistant and Larry Gibson as County Code Enforcement Officer.</a:t>
            </a:r>
            <a:endParaRPr sz="1000">
              <a:solidFill>
                <a:schemeClr val="dk1"/>
              </a:solidFill>
              <a:latin typeface="EB Garamond"/>
              <a:ea typeface="EB Garamond"/>
              <a:cs typeface="EB Garamond"/>
              <a:sym typeface="EB Garamond"/>
            </a:endParaRPr>
          </a:p>
          <a:p>
            <a:pPr marL="0" lvl="0" indent="0" algn="ctr" rtl="0">
              <a:spcBef>
                <a:spcPts val="0"/>
              </a:spcBef>
              <a:spcAft>
                <a:spcPts val="1600"/>
              </a:spcAft>
              <a:buNone/>
            </a:pPr>
            <a:endParaRPr sz="1200">
              <a:solidFill>
                <a:srgbClr val="434343"/>
              </a:solidFill>
              <a:latin typeface="EB Garamond"/>
              <a:ea typeface="EB Garamond"/>
              <a:cs typeface="EB Garamond"/>
              <a:sym typeface="EB Garamond"/>
            </a:endParaRPr>
          </a:p>
        </p:txBody>
      </p:sp>
      <p:sp>
        <p:nvSpPr>
          <p:cNvPr id="310" name="Google Shape;310;p29"/>
          <p:cNvSpPr/>
          <p:nvPr/>
        </p:nvSpPr>
        <p:spPr>
          <a:xfrm>
            <a:off x="1145129" y="3908218"/>
            <a:ext cx="252834" cy="177590"/>
          </a:xfrm>
          <a:custGeom>
            <a:avLst/>
            <a:gdLst/>
            <a:ahLst/>
            <a:cxnLst/>
            <a:rect l="l" t="t" r="r" b="b"/>
            <a:pathLst>
              <a:path w="16653" h="10448" extrusionOk="0">
                <a:moveTo>
                  <a:pt x="8336" y="1"/>
                </a:moveTo>
                <a:cubicBezTo>
                  <a:pt x="6313" y="1"/>
                  <a:pt x="4597" y="1526"/>
                  <a:pt x="4396" y="3554"/>
                </a:cubicBezTo>
                <a:cubicBezTo>
                  <a:pt x="4104" y="3469"/>
                  <a:pt x="3804" y="3432"/>
                  <a:pt x="3503" y="3432"/>
                </a:cubicBezTo>
                <a:cubicBezTo>
                  <a:pt x="1569" y="3432"/>
                  <a:pt x="0" y="5000"/>
                  <a:pt x="0" y="6935"/>
                </a:cubicBezTo>
                <a:cubicBezTo>
                  <a:pt x="0" y="8869"/>
                  <a:pt x="1569" y="10447"/>
                  <a:pt x="3503" y="10447"/>
                </a:cubicBezTo>
                <a:lnTo>
                  <a:pt x="13581" y="10447"/>
                </a:lnTo>
                <a:cubicBezTo>
                  <a:pt x="15271" y="10447"/>
                  <a:pt x="16652" y="9067"/>
                  <a:pt x="16652" y="7376"/>
                </a:cubicBezTo>
                <a:cubicBezTo>
                  <a:pt x="16652" y="5682"/>
                  <a:pt x="15281" y="4305"/>
                  <a:pt x="13598" y="4305"/>
                </a:cubicBezTo>
                <a:cubicBezTo>
                  <a:pt x="13592" y="4305"/>
                  <a:pt x="13587" y="4305"/>
                  <a:pt x="13581" y="4305"/>
                </a:cubicBezTo>
                <a:cubicBezTo>
                  <a:pt x="13093" y="4305"/>
                  <a:pt x="12614" y="4418"/>
                  <a:pt x="12182" y="4643"/>
                </a:cubicBezTo>
                <a:cubicBezTo>
                  <a:pt x="12238" y="4389"/>
                  <a:pt x="12266" y="4127"/>
                  <a:pt x="12266" y="3864"/>
                </a:cubicBezTo>
                <a:cubicBezTo>
                  <a:pt x="12219" y="1779"/>
                  <a:pt x="10557" y="88"/>
                  <a:pt x="8481" y="3"/>
                </a:cubicBezTo>
                <a:cubicBezTo>
                  <a:pt x="8432" y="2"/>
                  <a:pt x="8384" y="1"/>
                  <a:pt x="8336" y="1"/>
                </a:cubicBezTo>
                <a:close/>
              </a:path>
            </a:pathLst>
          </a:custGeom>
          <a:solidFill>
            <a:srgbClr val="FF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718087" y="3918212"/>
            <a:ext cx="553979" cy="667900"/>
          </a:xfrm>
          <a:custGeom>
            <a:avLst/>
            <a:gdLst/>
            <a:ahLst/>
            <a:cxnLst/>
            <a:rect l="l" t="t" r="r" b="b"/>
            <a:pathLst>
              <a:path w="36488" h="39294" extrusionOk="0">
                <a:moveTo>
                  <a:pt x="18241" y="0"/>
                </a:moveTo>
                <a:cubicBezTo>
                  <a:pt x="17941" y="0"/>
                  <a:pt x="17643" y="78"/>
                  <a:pt x="17375" y="233"/>
                </a:cubicBezTo>
                <a:lnTo>
                  <a:pt x="892" y="9596"/>
                </a:lnTo>
                <a:cubicBezTo>
                  <a:pt x="338" y="9906"/>
                  <a:pt x="0" y="10488"/>
                  <a:pt x="0" y="11118"/>
                </a:cubicBezTo>
                <a:lnTo>
                  <a:pt x="0" y="37537"/>
                </a:lnTo>
                <a:cubicBezTo>
                  <a:pt x="0" y="38504"/>
                  <a:pt x="789" y="39293"/>
                  <a:pt x="1757" y="39293"/>
                </a:cubicBezTo>
                <a:lnTo>
                  <a:pt x="36488" y="39293"/>
                </a:lnTo>
                <a:lnTo>
                  <a:pt x="36488" y="11118"/>
                </a:lnTo>
                <a:cubicBezTo>
                  <a:pt x="36488" y="10488"/>
                  <a:pt x="36140" y="9906"/>
                  <a:pt x="35596" y="9596"/>
                </a:cubicBezTo>
                <a:lnTo>
                  <a:pt x="19113" y="233"/>
                </a:lnTo>
                <a:cubicBezTo>
                  <a:pt x="18841" y="78"/>
                  <a:pt x="18540" y="0"/>
                  <a:pt x="18241"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880196" y="4273027"/>
            <a:ext cx="229742" cy="313077"/>
          </a:xfrm>
          <a:custGeom>
            <a:avLst/>
            <a:gdLst/>
            <a:ahLst/>
            <a:cxnLst/>
            <a:rect l="l" t="t" r="r" b="b"/>
            <a:pathLst>
              <a:path w="15132" h="18419" extrusionOk="0">
                <a:moveTo>
                  <a:pt x="1757" y="1"/>
                </a:moveTo>
                <a:cubicBezTo>
                  <a:pt x="780" y="1"/>
                  <a:pt x="1" y="790"/>
                  <a:pt x="1" y="1757"/>
                </a:cubicBezTo>
                <a:lnTo>
                  <a:pt x="1" y="18418"/>
                </a:lnTo>
                <a:lnTo>
                  <a:pt x="15131" y="18418"/>
                </a:lnTo>
                <a:lnTo>
                  <a:pt x="15131" y="1757"/>
                </a:lnTo>
                <a:cubicBezTo>
                  <a:pt x="15131" y="790"/>
                  <a:pt x="14342" y="1"/>
                  <a:pt x="1337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447475" y="4446039"/>
            <a:ext cx="205247" cy="115690"/>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474270" y="4446102"/>
            <a:ext cx="205247" cy="115584"/>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2890564" y="4456789"/>
            <a:ext cx="622246" cy="115584"/>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5400000" flipH="1">
            <a:off x="2884973" y="4379277"/>
            <a:ext cx="385510" cy="11345"/>
          </a:xfrm>
          <a:custGeom>
            <a:avLst/>
            <a:gdLst/>
            <a:ahLst/>
            <a:cxnLst/>
            <a:rect l="l" t="t" r="r" b="b"/>
            <a:pathLst>
              <a:path w="143713" h="2706" extrusionOk="0">
                <a:moveTo>
                  <a:pt x="0" y="0"/>
                </a:moveTo>
                <a:lnTo>
                  <a:pt x="0" y="2705"/>
                </a:lnTo>
                <a:lnTo>
                  <a:pt x="143712" y="2705"/>
                </a:lnTo>
                <a:lnTo>
                  <a:pt x="143712"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665331" y="3918212"/>
            <a:ext cx="657797" cy="250118"/>
          </a:xfrm>
          <a:custGeom>
            <a:avLst/>
            <a:gdLst/>
            <a:ahLst/>
            <a:cxnLst/>
            <a:rect l="l" t="t" r="r" b="b"/>
            <a:pathLst>
              <a:path w="43326" h="14715" extrusionOk="0">
                <a:moveTo>
                  <a:pt x="21716" y="0"/>
                </a:moveTo>
                <a:cubicBezTo>
                  <a:pt x="21416" y="0"/>
                  <a:pt x="21118" y="78"/>
                  <a:pt x="20850" y="233"/>
                </a:cubicBezTo>
                <a:lnTo>
                  <a:pt x="1146" y="11418"/>
                </a:lnTo>
                <a:cubicBezTo>
                  <a:pt x="301" y="11897"/>
                  <a:pt x="0" y="12977"/>
                  <a:pt x="489" y="13823"/>
                </a:cubicBezTo>
                <a:cubicBezTo>
                  <a:pt x="812" y="14392"/>
                  <a:pt x="1403" y="14710"/>
                  <a:pt x="2014" y="14710"/>
                </a:cubicBezTo>
                <a:cubicBezTo>
                  <a:pt x="2309" y="14710"/>
                  <a:pt x="2608" y="14636"/>
                  <a:pt x="2884" y="14480"/>
                </a:cubicBezTo>
                <a:lnTo>
                  <a:pt x="21714" y="3783"/>
                </a:lnTo>
                <a:lnTo>
                  <a:pt x="40545" y="14480"/>
                </a:lnTo>
                <a:cubicBezTo>
                  <a:pt x="40808" y="14630"/>
                  <a:pt x="41109" y="14705"/>
                  <a:pt x="41419" y="14715"/>
                </a:cubicBezTo>
                <a:cubicBezTo>
                  <a:pt x="42217" y="14715"/>
                  <a:pt x="42921" y="14179"/>
                  <a:pt x="43119" y="13409"/>
                </a:cubicBezTo>
                <a:cubicBezTo>
                  <a:pt x="43325" y="12630"/>
                  <a:pt x="42987" y="11813"/>
                  <a:pt x="42292" y="11418"/>
                </a:cubicBezTo>
                <a:lnTo>
                  <a:pt x="22588" y="233"/>
                </a:lnTo>
                <a:cubicBezTo>
                  <a:pt x="22316" y="78"/>
                  <a:pt x="22015" y="0"/>
                  <a:pt x="2171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1145125" y="4375060"/>
            <a:ext cx="299772" cy="21108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2282587" y="4372240"/>
            <a:ext cx="354009" cy="211085"/>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2352968" y="4403642"/>
            <a:ext cx="296224" cy="17757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2538925" y="3770754"/>
            <a:ext cx="530682" cy="405030"/>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2648450" y="4109492"/>
            <a:ext cx="421281" cy="471741"/>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2510991" y="3726530"/>
            <a:ext cx="566229" cy="840197"/>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2944107" y="4274926"/>
            <a:ext cx="68146" cy="190608"/>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2568548" y="4274926"/>
            <a:ext cx="68002" cy="190608"/>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2510983" y="4465514"/>
            <a:ext cx="558901" cy="115711"/>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2503511" y="4455939"/>
            <a:ext cx="579789" cy="137076"/>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9"/>
          <p:cNvSpPr/>
          <p:nvPr/>
        </p:nvSpPr>
        <p:spPr>
          <a:xfrm>
            <a:off x="2648450" y="4465514"/>
            <a:ext cx="434937" cy="115584"/>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9"/>
          <p:cNvSpPr/>
          <p:nvPr/>
        </p:nvSpPr>
        <p:spPr>
          <a:xfrm>
            <a:off x="2728142" y="4274918"/>
            <a:ext cx="124395" cy="313085"/>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9"/>
          <p:cNvSpPr/>
          <p:nvPr/>
        </p:nvSpPr>
        <p:spPr>
          <a:xfrm>
            <a:off x="2422555" y="3638025"/>
            <a:ext cx="735807" cy="418511"/>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9"/>
          <p:cNvSpPr/>
          <p:nvPr/>
        </p:nvSpPr>
        <p:spPr>
          <a:xfrm>
            <a:off x="2821809" y="4412898"/>
            <a:ext cx="26696" cy="46417"/>
          </a:xfrm>
          <a:custGeom>
            <a:avLst/>
            <a:gdLst/>
            <a:ahLst/>
            <a:cxnLst/>
            <a:rect l="l" t="t" r="r" b="b"/>
            <a:pathLst>
              <a:path w="1851" h="2875" extrusionOk="0">
                <a:moveTo>
                  <a:pt x="921" y="1"/>
                </a:moveTo>
                <a:cubicBezTo>
                  <a:pt x="413" y="1"/>
                  <a:pt x="0" y="424"/>
                  <a:pt x="19" y="940"/>
                </a:cubicBezTo>
                <a:lnTo>
                  <a:pt x="19" y="1964"/>
                </a:lnTo>
                <a:cubicBezTo>
                  <a:pt x="19" y="2471"/>
                  <a:pt x="423" y="2875"/>
                  <a:pt x="921" y="2875"/>
                </a:cubicBezTo>
                <a:cubicBezTo>
                  <a:pt x="1428" y="2875"/>
                  <a:pt x="1832" y="2471"/>
                  <a:pt x="1832" y="1964"/>
                </a:cubicBezTo>
                <a:lnTo>
                  <a:pt x="1832" y="940"/>
                </a:lnTo>
                <a:cubicBezTo>
                  <a:pt x="1850" y="424"/>
                  <a:pt x="1437" y="1"/>
                  <a:pt x="921"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9"/>
          <p:cNvSpPr/>
          <p:nvPr/>
        </p:nvSpPr>
        <p:spPr>
          <a:xfrm>
            <a:off x="4880982" y="4444231"/>
            <a:ext cx="37203" cy="104057"/>
          </a:xfrm>
          <a:custGeom>
            <a:avLst/>
            <a:gdLst/>
            <a:ahLst/>
            <a:cxnLst/>
            <a:rect l="l" t="t" r="r" b="b"/>
            <a:pathLst>
              <a:path w="2734" h="6829" extrusionOk="0">
                <a:moveTo>
                  <a:pt x="1363" y="0"/>
                </a:moveTo>
                <a:cubicBezTo>
                  <a:pt x="545" y="0"/>
                  <a:pt x="1" y="545"/>
                  <a:pt x="1" y="1362"/>
                </a:cubicBezTo>
                <a:lnTo>
                  <a:pt x="1" y="6828"/>
                </a:lnTo>
                <a:lnTo>
                  <a:pt x="2734" y="6828"/>
                </a:lnTo>
                <a:lnTo>
                  <a:pt x="2734" y="1362"/>
                </a:lnTo>
                <a:cubicBezTo>
                  <a:pt x="2734" y="545"/>
                  <a:pt x="2189" y="0"/>
                  <a:pt x="1363"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29"/>
          <p:cNvGrpSpPr/>
          <p:nvPr/>
        </p:nvGrpSpPr>
        <p:grpSpPr>
          <a:xfrm>
            <a:off x="4551828" y="3578304"/>
            <a:ext cx="955553" cy="986689"/>
            <a:chOff x="5747675" y="2580200"/>
            <a:chExt cx="1629525" cy="1502725"/>
          </a:xfrm>
        </p:grpSpPr>
        <p:sp>
          <p:nvSpPr>
            <p:cNvPr id="334" name="Google Shape;334;p29"/>
            <p:cNvSpPr/>
            <p:nvPr/>
          </p:nvSpPr>
          <p:spPr>
            <a:xfrm>
              <a:off x="7149400" y="3843875"/>
              <a:ext cx="68375" cy="170725"/>
            </a:xfrm>
            <a:custGeom>
              <a:avLst/>
              <a:gdLst/>
              <a:ahLst/>
              <a:cxnLst/>
              <a:rect l="l" t="t" r="r" b="b"/>
              <a:pathLst>
                <a:path w="2735" h="6829" extrusionOk="0">
                  <a:moveTo>
                    <a:pt x="1372" y="0"/>
                  </a:moveTo>
                  <a:cubicBezTo>
                    <a:pt x="555" y="0"/>
                    <a:pt x="1" y="545"/>
                    <a:pt x="1" y="1362"/>
                  </a:cubicBezTo>
                  <a:lnTo>
                    <a:pt x="1" y="6828"/>
                  </a:lnTo>
                  <a:lnTo>
                    <a:pt x="2734" y="6828"/>
                  </a:lnTo>
                  <a:lnTo>
                    <a:pt x="2734" y="1362"/>
                  </a:lnTo>
                  <a:cubicBezTo>
                    <a:pt x="2734" y="545"/>
                    <a:pt x="2189" y="0"/>
                    <a:pt x="1372"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9"/>
            <p:cNvSpPr/>
            <p:nvPr/>
          </p:nvSpPr>
          <p:spPr>
            <a:xfrm>
              <a:off x="6534700" y="2580200"/>
              <a:ext cx="68350" cy="205000"/>
            </a:xfrm>
            <a:custGeom>
              <a:avLst/>
              <a:gdLst/>
              <a:ahLst/>
              <a:cxnLst/>
              <a:rect l="l" t="t" r="r" b="b"/>
              <a:pathLst>
                <a:path w="2734" h="8200" extrusionOk="0">
                  <a:moveTo>
                    <a:pt x="1372" y="0"/>
                  </a:moveTo>
                  <a:cubicBezTo>
                    <a:pt x="546" y="0"/>
                    <a:pt x="1" y="545"/>
                    <a:pt x="1" y="1371"/>
                  </a:cubicBezTo>
                  <a:lnTo>
                    <a:pt x="1" y="6828"/>
                  </a:lnTo>
                  <a:cubicBezTo>
                    <a:pt x="1" y="7655"/>
                    <a:pt x="546" y="8199"/>
                    <a:pt x="1372" y="8199"/>
                  </a:cubicBezTo>
                  <a:cubicBezTo>
                    <a:pt x="2189" y="8199"/>
                    <a:pt x="2734" y="7655"/>
                    <a:pt x="2734" y="6828"/>
                  </a:cubicBezTo>
                  <a:lnTo>
                    <a:pt x="2734" y="1371"/>
                  </a:lnTo>
                  <a:cubicBezTo>
                    <a:pt x="2734" y="545"/>
                    <a:pt x="2189" y="0"/>
                    <a:pt x="1372"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9"/>
            <p:cNvSpPr/>
            <p:nvPr/>
          </p:nvSpPr>
          <p:spPr>
            <a:xfrm>
              <a:off x="6159025" y="2750900"/>
              <a:ext cx="819725" cy="1263700"/>
            </a:xfrm>
            <a:custGeom>
              <a:avLst/>
              <a:gdLst/>
              <a:ahLst/>
              <a:cxnLst/>
              <a:rect l="l" t="t" r="r" b="b"/>
              <a:pathLst>
                <a:path w="32789" h="50548" extrusionOk="0">
                  <a:moveTo>
                    <a:pt x="10933" y="0"/>
                  </a:moveTo>
                  <a:cubicBezTo>
                    <a:pt x="10106" y="0"/>
                    <a:pt x="9562" y="545"/>
                    <a:pt x="9562" y="1371"/>
                  </a:cubicBezTo>
                  <a:lnTo>
                    <a:pt x="9562" y="4104"/>
                  </a:lnTo>
                  <a:cubicBezTo>
                    <a:pt x="9562" y="4921"/>
                    <a:pt x="9017" y="5466"/>
                    <a:pt x="8200" y="5466"/>
                  </a:cubicBezTo>
                  <a:lnTo>
                    <a:pt x="1372" y="5466"/>
                  </a:lnTo>
                  <a:cubicBezTo>
                    <a:pt x="545" y="5466"/>
                    <a:pt x="1" y="6011"/>
                    <a:pt x="1" y="6837"/>
                  </a:cubicBezTo>
                  <a:lnTo>
                    <a:pt x="1" y="50547"/>
                  </a:lnTo>
                  <a:lnTo>
                    <a:pt x="32788" y="50547"/>
                  </a:lnTo>
                  <a:lnTo>
                    <a:pt x="32788" y="6828"/>
                  </a:lnTo>
                  <a:cubicBezTo>
                    <a:pt x="32788" y="6011"/>
                    <a:pt x="32243" y="5466"/>
                    <a:pt x="31426" y="5466"/>
                  </a:cubicBezTo>
                  <a:lnTo>
                    <a:pt x="24589" y="5466"/>
                  </a:lnTo>
                  <a:cubicBezTo>
                    <a:pt x="23772" y="5466"/>
                    <a:pt x="23227" y="4921"/>
                    <a:pt x="23227" y="4104"/>
                  </a:cubicBezTo>
                  <a:lnTo>
                    <a:pt x="23227" y="1371"/>
                  </a:lnTo>
                  <a:cubicBezTo>
                    <a:pt x="23227" y="554"/>
                    <a:pt x="22682" y="0"/>
                    <a:pt x="21856"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9"/>
            <p:cNvSpPr/>
            <p:nvPr/>
          </p:nvSpPr>
          <p:spPr>
            <a:xfrm>
              <a:off x="6261400" y="2990150"/>
              <a:ext cx="614975" cy="136450"/>
            </a:xfrm>
            <a:custGeom>
              <a:avLst/>
              <a:gdLst/>
              <a:ahLst/>
              <a:cxnLst/>
              <a:rect l="l" t="t" r="r" b="b"/>
              <a:pathLst>
                <a:path w="24599" h="5458" extrusionOk="0">
                  <a:moveTo>
                    <a:pt x="1372" y="0"/>
                  </a:moveTo>
                  <a:cubicBezTo>
                    <a:pt x="555" y="0"/>
                    <a:pt x="1" y="536"/>
                    <a:pt x="1" y="1362"/>
                  </a:cubicBezTo>
                  <a:lnTo>
                    <a:pt x="1" y="4095"/>
                  </a:lnTo>
                  <a:cubicBezTo>
                    <a:pt x="1" y="4912"/>
                    <a:pt x="545" y="5457"/>
                    <a:pt x="1372" y="5457"/>
                  </a:cubicBezTo>
                  <a:lnTo>
                    <a:pt x="23227" y="5457"/>
                  </a:lnTo>
                  <a:cubicBezTo>
                    <a:pt x="24044" y="5457"/>
                    <a:pt x="24598" y="4912"/>
                    <a:pt x="24598" y="4095"/>
                  </a:cubicBezTo>
                  <a:lnTo>
                    <a:pt x="24598" y="1362"/>
                  </a:lnTo>
                  <a:cubicBezTo>
                    <a:pt x="24598" y="545"/>
                    <a:pt x="24053" y="0"/>
                    <a:pt x="2322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9"/>
            <p:cNvSpPr/>
            <p:nvPr/>
          </p:nvSpPr>
          <p:spPr>
            <a:xfrm>
              <a:off x="6261400" y="3194900"/>
              <a:ext cx="614975" cy="136675"/>
            </a:xfrm>
            <a:custGeom>
              <a:avLst/>
              <a:gdLst/>
              <a:ahLst/>
              <a:cxnLst/>
              <a:rect l="l" t="t" r="r" b="b"/>
              <a:pathLst>
                <a:path w="24599" h="5467" extrusionOk="0">
                  <a:moveTo>
                    <a:pt x="1372" y="0"/>
                  </a:moveTo>
                  <a:cubicBezTo>
                    <a:pt x="555" y="0"/>
                    <a:pt x="1" y="545"/>
                    <a:pt x="1" y="1371"/>
                  </a:cubicBezTo>
                  <a:lnTo>
                    <a:pt x="1" y="4104"/>
                  </a:lnTo>
                  <a:cubicBezTo>
                    <a:pt x="1" y="4921"/>
                    <a:pt x="545" y="5466"/>
                    <a:pt x="1372" y="5466"/>
                  </a:cubicBezTo>
                  <a:lnTo>
                    <a:pt x="23227" y="5466"/>
                  </a:lnTo>
                  <a:cubicBezTo>
                    <a:pt x="24044" y="5466"/>
                    <a:pt x="24598" y="4921"/>
                    <a:pt x="24598" y="4104"/>
                  </a:cubicBezTo>
                  <a:lnTo>
                    <a:pt x="24598" y="1371"/>
                  </a:lnTo>
                  <a:cubicBezTo>
                    <a:pt x="24598" y="545"/>
                    <a:pt x="24053" y="0"/>
                    <a:pt x="2322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9"/>
            <p:cNvSpPr/>
            <p:nvPr/>
          </p:nvSpPr>
          <p:spPr>
            <a:xfrm>
              <a:off x="6261400" y="3399875"/>
              <a:ext cx="614975" cy="136675"/>
            </a:xfrm>
            <a:custGeom>
              <a:avLst/>
              <a:gdLst/>
              <a:ahLst/>
              <a:cxnLst/>
              <a:rect l="l" t="t" r="r" b="b"/>
              <a:pathLst>
                <a:path w="24599" h="5467" extrusionOk="0">
                  <a:moveTo>
                    <a:pt x="1372" y="0"/>
                  </a:moveTo>
                  <a:cubicBezTo>
                    <a:pt x="555" y="0"/>
                    <a:pt x="1" y="545"/>
                    <a:pt x="1" y="1362"/>
                  </a:cubicBezTo>
                  <a:lnTo>
                    <a:pt x="1" y="4095"/>
                  </a:lnTo>
                  <a:cubicBezTo>
                    <a:pt x="1" y="4922"/>
                    <a:pt x="545" y="5466"/>
                    <a:pt x="1372" y="5466"/>
                  </a:cubicBezTo>
                  <a:lnTo>
                    <a:pt x="23227" y="5466"/>
                  </a:lnTo>
                  <a:cubicBezTo>
                    <a:pt x="24044" y="5466"/>
                    <a:pt x="24598" y="4922"/>
                    <a:pt x="24598" y="4095"/>
                  </a:cubicBezTo>
                  <a:lnTo>
                    <a:pt x="24598" y="1362"/>
                  </a:lnTo>
                  <a:cubicBezTo>
                    <a:pt x="24598" y="545"/>
                    <a:pt x="24053" y="0"/>
                    <a:pt x="2322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9"/>
            <p:cNvSpPr/>
            <p:nvPr/>
          </p:nvSpPr>
          <p:spPr>
            <a:xfrm>
              <a:off x="6261400" y="3604850"/>
              <a:ext cx="614975" cy="136675"/>
            </a:xfrm>
            <a:custGeom>
              <a:avLst/>
              <a:gdLst/>
              <a:ahLst/>
              <a:cxnLst/>
              <a:rect l="l" t="t" r="r" b="b"/>
              <a:pathLst>
                <a:path w="24599" h="5467" extrusionOk="0">
                  <a:moveTo>
                    <a:pt x="1372" y="0"/>
                  </a:moveTo>
                  <a:cubicBezTo>
                    <a:pt x="555" y="0"/>
                    <a:pt x="1" y="545"/>
                    <a:pt x="1" y="1362"/>
                  </a:cubicBezTo>
                  <a:lnTo>
                    <a:pt x="1" y="4095"/>
                  </a:lnTo>
                  <a:cubicBezTo>
                    <a:pt x="1" y="4912"/>
                    <a:pt x="545" y="5466"/>
                    <a:pt x="1372" y="5466"/>
                  </a:cubicBezTo>
                  <a:lnTo>
                    <a:pt x="23227" y="5466"/>
                  </a:lnTo>
                  <a:cubicBezTo>
                    <a:pt x="24044" y="5466"/>
                    <a:pt x="24598" y="4922"/>
                    <a:pt x="24598" y="4095"/>
                  </a:cubicBezTo>
                  <a:lnTo>
                    <a:pt x="24598" y="1362"/>
                  </a:lnTo>
                  <a:cubicBezTo>
                    <a:pt x="24598" y="545"/>
                    <a:pt x="24053" y="0"/>
                    <a:pt x="2322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9"/>
            <p:cNvSpPr/>
            <p:nvPr/>
          </p:nvSpPr>
          <p:spPr>
            <a:xfrm>
              <a:off x="5817625" y="4014575"/>
              <a:ext cx="1502750" cy="68350"/>
            </a:xfrm>
            <a:custGeom>
              <a:avLst/>
              <a:gdLst/>
              <a:ahLst/>
              <a:cxnLst/>
              <a:rect l="l" t="t" r="r" b="b"/>
              <a:pathLst>
                <a:path w="60110" h="2734" extrusionOk="0">
                  <a:moveTo>
                    <a:pt x="1363" y="0"/>
                  </a:moveTo>
                  <a:cubicBezTo>
                    <a:pt x="546" y="0"/>
                    <a:pt x="1" y="545"/>
                    <a:pt x="1" y="1371"/>
                  </a:cubicBezTo>
                  <a:cubicBezTo>
                    <a:pt x="1" y="2188"/>
                    <a:pt x="546" y="2733"/>
                    <a:pt x="1363" y="2733"/>
                  </a:cubicBezTo>
                  <a:lnTo>
                    <a:pt x="58738" y="2733"/>
                  </a:lnTo>
                  <a:cubicBezTo>
                    <a:pt x="59555" y="2733"/>
                    <a:pt x="60109" y="2188"/>
                    <a:pt x="60109" y="1371"/>
                  </a:cubicBezTo>
                  <a:cubicBezTo>
                    <a:pt x="60109" y="545"/>
                    <a:pt x="59565" y="0"/>
                    <a:pt x="58738"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9"/>
            <p:cNvSpPr/>
            <p:nvPr/>
          </p:nvSpPr>
          <p:spPr>
            <a:xfrm>
              <a:off x="6466375" y="3809600"/>
              <a:ext cx="205000" cy="205000"/>
            </a:xfrm>
            <a:custGeom>
              <a:avLst/>
              <a:gdLst/>
              <a:ahLst/>
              <a:cxnLst/>
              <a:rect l="l" t="t" r="r" b="b"/>
              <a:pathLst>
                <a:path w="8200" h="8200" extrusionOk="0">
                  <a:moveTo>
                    <a:pt x="1" y="0"/>
                  </a:moveTo>
                  <a:lnTo>
                    <a:pt x="1" y="8199"/>
                  </a:lnTo>
                  <a:lnTo>
                    <a:pt x="8200" y="8199"/>
                  </a:lnTo>
                  <a:lnTo>
                    <a:pt x="8200"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9"/>
            <p:cNvSpPr/>
            <p:nvPr/>
          </p:nvSpPr>
          <p:spPr>
            <a:xfrm>
              <a:off x="6739700" y="3809600"/>
              <a:ext cx="136675" cy="136675"/>
            </a:xfrm>
            <a:custGeom>
              <a:avLst/>
              <a:gdLst/>
              <a:ahLst/>
              <a:cxnLst/>
              <a:rect l="l" t="t" r="r" b="b"/>
              <a:pathLst>
                <a:path w="5467" h="5467" extrusionOk="0">
                  <a:moveTo>
                    <a:pt x="1362" y="0"/>
                  </a:moveTo>
                  <a:cubicBezTo>
                    <a:pt x="545" y="0"/>
                    <a:pt x="0" y="545"/>
                    <a:pt x="0" y="1371"/>
                  </a:cubicBezTo>
                  <a:lnTo>
                    <a:pt x="0" y="4104"/>
                  </a:lnTo>
                  <a:cubicBezTo>
                    <a:pt x="0" y="4921"/>
                    <a:pt x="545" y="5466"/>
                    <a:pt x="1362" y="5466"/>
                  </a:cubicBezTo>
                  <a:lnTo>
                    <a:pt x="4095" y="5466"/>
                  </a:lnTo>
                  <a:cubicBezTo>
                    <a:pt x="4912" y="5466"/>
                    <a:pt x="5466" y="4921"/>
                    <a:pt x="5466" y="4104"/>
                  </a:cubicBezTo>
                  <a:lnTo>
                    <a:pt x="5466" y="1371"/>
                  </a:lnTo>
                  <a:cubicBezTo>
                    <a:pt x="5466" y="554"/>
                    <a:pt x="4921" y="0"/>
                    <a:pt x="409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9"/>
            <p:cNvSpPr/>
            <p:nvPr/>
          </p:nvSpPr>
          <p:spPr>
            <a:xfrm>
              <a:off x="6261400" y="3809600"/>
              <a:ext cx="136675" cy="136675"/>
            </a:xfrm>
            <a:custGeom>
              <a:avLst/>
              <a:gdLst/>
              <a:ahLst/>
              <a:cxnLst/>
              <a:rect l="l" t="t" r="r" b="b"/>
              <a:pathLst>
                <a:path w="5467" h="5467" extrusionOk="0">
                  <a:moveTo>
                    <a:pt x="1372" y="0"/>
                  </a:moveTo>
                  <a:cubicBezTo>
                    <a:pt x="555" y="0"/>
                    <a:pt x="1" y="545"/>
                    <a:pt x="1" y="1371"/>
                  </a:cubicBezTo>
                  <a:lnTo>
                    <a:pt x="1" y="4104"/>
                  </a:lnTo>
                  <a:cubicBezTo>
                    <a:pt x="1" y="4921"/>
                    <a:pt x="545" y="5466"/>
                    <a:pt x="1372" y="5466"/>
                  </a:cubicBezTo>
                  <a:lnTo>
                    <a:pt x="4105" y="5466"/>
                  </a:lnTo>
                  <a:cubicBezTo>
                    <a:pt x="4922" y="5466"/>
                    <a:pt x="5467" y="4921"/>
                    <a:pt x="5467" y="4104"/>
                  </a:cubicBezTo>
                  <a:lnTo>
                    <a:pt x="5467" y="1371"/>
                  </a:lnTo>
                  <a:cubicBezTo>
                    <a:pt x="5467" y="554"/>
                    <a:pt x="4922" y="0"/>
                    <a:pt x="41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9"/>
            <p:cNvSpPr/>
            <p:nvPr/>
          </p:nvSpPr>
          <p:spPr>
            <a:xfrm>
              <a:off x="6364000" y="2750900"/>
              <a:ext cx="409750" cy="136675"/>
            </a:xfrm>
            <a:custGeom>
              <a:avLst/>
              <a:gdLst/>
              <a:ahLst/>
              <a:cxnLst/>
              <a:rect l="l" t="t" r="r" b="b"/>
              <a:pathLst>
                <a:path w="16390" h="5467" extrusionOk="0">
                  <a:moveTo>
                    <a:pt x="2734" y="0"/>
                  </a:moveTo>
                  <a:cubicBezTo>
                    <a:pt x="1907" y="0"/>
                    <a:pt x="1363" y="554"/>
                    <a:pt x="1363" y="1371"/>
                  </a:cubicBezTo>
                  <a:lnTo>
                    <a:pt x="1363" y="4104"/>
                  </a:lnTo>
                  <a:cubicBezTo>
                    <a:pt x="1363" y="4921"/>
                    <a:pt x="818" y="5466"/>
                    <a:pt x="1" y="5466"/>
                  </a:cubicBezTo>
                  <a:lnTo>
                    <a:pt x="16390" y="5466"/>
                  </a:lnTo>
                  <a:cubicBezTo>
                    <a:pt x="15573" y="5466"/>
                    <a:pt x="15028" y="4921"/>
                    <a:pt x="15028" y="4104"/>
                  </a:cubicBezTo>
                  <a:lnTo>
                    <a:pt x="15028" y="1371"/>
                  </a:lnTo>
                  <a:cubicBezTo>
                    <a:pt x="15028" y="554"/>
                    <a:pt x="14483" y="0"/>
                    <a:pt x="13657"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9"/>
            <p:cNvSpPr/>
            <p:nvPr/>
          </p:nvSpPr>
          <p:spPr>
            <a:xfrm>
              <a:off x="6569000" y="3912200"/>
              <a:ext cx="34050" cy="34075"/>
            </a:xfrm>
            <a:custGeom>
              <a:avLst/>
              <a:gdLst/>
              <a:ahLst/>
              <a:cxnLst/>
              <a:rect l="l" t="t" r="r" b="b"/>
              <a:pathLst>
                <a:path w="1362" h="1363" extrusionOk="0">
                  <a:moveTo>
                    <a:pt x="676" y="0"/>
                  </a:moveTo>
                  <a:cubicBezTo>
                    <a:pt x="301" y="0"/>
                    <a:pt x="0" y="301"/>
                    <a:pt x="0" y="686"/>
                  </a:cubicBezTo>
                  <a:cubicBezTo>
                    <a:pt x="0" y="1062"/>
                    <a:pt x="301" y="1362"/>
                    <a:pt x="676" y="1362"/>
                  </a:cubicBezTo>
                  <a:cubicBezTo>
                    <a:pt x="1052" y="1362"/>
                    <a:pt x="1362" y="1062"/>
                    <a:pt x="1362" y="686"/>
                  </a:cubicBezTo>
                  <a:cubicBezTo>
                    <a:pt x="1362" y="301"/>
                    <a:pt x="1052" y="0"/>
                    <a:pt x="676"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9"/>
            <p:cNvSpPr/>
            <p:nvPr/>
          </p:nvSpPr>
          <p:spPr>
            <a:xfrm>
              <a:off x="6534700" y="3912200"/>
              <a:ext cx="34075" cy="34075"/>
            </a:xfrm>
            <a:custGeom>
              <a:avLst/>
              <a:gdLst/>
              <a:ahLst/>
              <a:cxnLst/>
              <a:rect l="l" t="t" r="r" b="b"/>
              <a:pathLst>
                <a:path w="1363" h="1363" extrusionOk="0">
                  <a:moveTo>
                    <a:pt x="686" y="0"/>
                  </a:moveTo>
                  <a:cubicBezTo>
                    <a:pt x="311" y="0"/>
                    <a:pt x="1" y="301"/>
                    <a:pt x="1" y="686"/>
                  </a:cubicBezTo>
                  <a:cubicBezTo>
                    <a:pt x="1" y="1062"/>
                    <a:pt x="311" y="1362"/>
                    <a:pt x="686" y="1362"/>
                  </a:cubicBezTo>
                  <a:cubicBezTo>
                    <a:pt x="1062" y="1362"/>
                    <a:pt x="1363" y="1062"/>
                    <a:pt x="1363" y="686"/>
                  </a:cubicBezTo>
                  <a:cubicBezTo>
                    <a:pt x="1363" y="301"/>
                    <a:pt x="1062" y="0"/>
                    <a:pt x="686"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9"/>
            <p:cNvSpPr/>
            <p:nvPr/>
          </p:nvSpPr>
          <p:spPr>
            <a:xfrm>
              <a:off x="5747675" y="3537800"/>
              <a:ext cx="399875" cy="384750"/>
            </a:xfrm>
            <a:custGeom>
              <a:avLst/>
              <a:gdLst/>
              <a:ahLst/>
              <a:cxnLst/>
              <a:rect l="l" t="t" r="r" b="b"/>
              <a:pathLst>
                <a:path w="15995" h="15390" extrusionOk="0">
                  <a:moveTo>
                    <a:pt x="8295" y="0"/>
                  </a:moveTo>
                  <a:cubicBezTo>
                    <a:pt x="6293" y="0"/>
                    <a:pt x="4324" y="781"/>
                    <a:pt x="2855" y="2250"/>
                  </a:cubicBezTo>
                  <a:cubicBezTo>
                    <a:pt x="657" y="4457"/>
                    <a:pt x="0" y="7763"/>
                    <a:pt x="1193" y="10637"/>
                  </a:cubicBezTo>
                  <a:cubicBezTo>
                    <a:pt x="2376" y="13511"/>
                    <a:pt x="5184" y="15389"/>
                    <a:pt x="8303" y="15389"/>
                  </a:cubicBezTo>
                  <a:cubicBezTo>
                    <a:pt x="12548" y="15380"/>
                    <a:pt x="15985" y="11943"/>
                    <a:pt x="15995" y="7688"/>
                  </a:cubicBezTo>
                  <a:cubicBezTo>
                    <a:pt x="15985" y="4579"/>
                    <a:pt x="14116" y="1771"/>
                    <a:pt x="11242" y="588"/>
                  </a:cubicBezTo>
                  <a:cubicBezTo>
                    <a:pt x="10289" y="192"/>
                    <a:pt x="9288" y="0"/>
                    <a:pt x="8295"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9"/>
            <p:cNvSpPr/>
            <p:nvPr/>
          </p:nvSpPr>
          <p:spPr>
            <a:xfrm>
              <a:off x="5747675" y="3314750"/>
              <a:ext cx="399875" cy="384750"/>
            </a:xfrm>
            <a:custGeom>
              <a:avLst/>
              <a:gdLst/>
              <a:ahLst/>
              <a:cxnLst/>
              <a:rect l="l" t="t" r="r" b="b"/>
              <a:pathLst>
                <a:path w="15995" h="15390" extrusionOk="0">
                  <a:moveTo>
                    <a:pt x="8295" y="0"/>
                  </a:moveTo>
                  <a:cubicBezTo>
                    <a:pt x="6293" y="0"/>
                    <a:pt x="4324" y="781"/>
                    <a:pt x="2855" y="2250"/>
                  </a:cubicBezTo>
                  <a:cubicBezTo>
                    <a:pt x="657" y="4457"/>
                    <a:pt x="0" y="7763"/>
                    <a:pt x="1193" y="10637"/>
                  </a:cubicBezTo>
                  <a:cubicBezTo>
                    <a:pt x="2376" y="13511"/>
                    <a:pt x="5184" y="15389"/>
                    <a:pt x="8303" y="15389"/>
                  </a:cubicBezTo>
                  <a:cubicBezTo>
                    <a:pt x="12548" y="15380"/>
                    <a:pt x="15985" y="11942"/>
                    <a:pt x="15995" y="7688"/>
                  </a:cubicBezTo>
                  <a:cubicBezTo>
                    <a:pt x="15985" y="4579"/>
                    <a:pt x="14116" y="1771"/>
                    <a:pt x="11242" y="588"/>
                  </a:cubicBezTo>
                  <a:cubicBezTo>
                    <a:pt x="10289" y="192"/>
                    <a:pt x="9288" y="0"/>
                    <a:pt x="8295"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9"/>
            <p:cNvSpPr/>
            <p:nvPr/>
          </p:nvSpPr>
          <p:spPr>
            <a:xfrm>
              <a:off x="6977300" y="3514325"/>
              <a:ext cx="399900" cy="384750"/>
            </a:xfrm>
            <a:custGeom>
              <a:avLst/>
              <a:gdLst/>
              <a:ahLst/>
              <a:cxnLst/>
              <a:rect l="l" t="t" r="r" b="b"/>
              <a:pathLst>
                <a:path w="15996" h="15390" extrusionOk="0">
                  <a:moveTo>
                    <a:pt x="8298" y="0"/>
                  </a:moveTo>
                  <a:cubicBezTo>
                    <a:pt x="6299" y="0"/>
                    <a:pt x="4334" y="781"/>
                    <a:pt x="2865" y="2250"/>
                  </a:cubicBezTo>
                  <a:cubicBezTo>
                    <a:pt x="658" y="4457"/>
                    <a:pt x="1" y="7763"/>
                    <a:pt x="1193" y="10637"/>
                  </a:cubicBezTo>
                  <a:cubicBezTo>
                    <a:pt x="2386" y="13511"/>
                    <a:pt x="5194" y="15389"/>
                    <a:pt x="8303" y="15389"/>
                  </a:cubicBezTo>
                  <a:cubicBezTo>
                    <a:pt x="12548" y="15380"/>
                    <a:pt x="15995" y="11942"/>
                    <a:pt x="15995" y="7688"/>
                  </a:cubicBezTo>
                  <a:cubicBezTo>
                    <a:pt x="15995" y="4579"/>
                    <a:pt x="14117" y="1771"/>
                    <a:pt x="11243" y="588"/>
                  </a:cubicBezTo>
                  <a:cubicBezTo>
                    <a:pt x="10290" y="192"/>
                    <a:pt x="9290" y="0"/>
                    <a:pt x="8298"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9"/>
          <p:cNvSpPr/>
          <p:nvPr/>
        </p:nvSpPr>
        <p:spPr>
          <a:xfrm rot="-7907820">
            <a:off x="1715530" y="4199568"/>
            <a:ext cx="174645" cy="174645"/>
          </a:xfrm>
          <a:prstGeom prst="rtTriangle">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9"/>
          <p:cNvSpPr/>
          <p:nvPr/>
        </p:nvSpPr>
        <p:spPr>
          <a:xfrm rot="-7907820">
            <a:off x="3927787" y="4199555"/>
            <a:ext cx="174645" cy="174645"/>
          </a:xfrm>
          <a:prstGeom prst="rtTriangle">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9"/>
          <p:cNvSpPr/>
          <p:nvPr/>
        </p:nvSpPr>
        <p:spPr>
          <a:xfrm>
            <a:off x="933825" y="4086497"/>
            <a:ext cx="96623" cy="104042"/>
          </a:xfrm>
          <a:custGeom>
            <a:avLst/>
            <a:gdLst/>
            <a:ahLst/>
            <a:cxnLst/>
            <a:rect l="l" t="t" r="r" b="b"/>
            <a:pathLst>
              <a:path w="10323" h="9930" extrusionOk="0">
                <a:moveTo>
                  <a:pt x="5363" y="1"/>
                </a:moveTo>
                <a:cubicBezTo>
                  <a:pt x="3353" y="1"/>
                  <a:pt x="1541" y="1203"/>
                  <a:pt x="771" y="3063"/>
                </a:cubicBezTo>
                <a:cubicBezTo>
                  <a:pt x="0" y="4922"/>
                  <a:pt x="432" y="7054"/>
                  <a:pt x="1851" y="8472"/>
                </a:cubicBezTo>
                <a:cubicBezTo>
                  <a:pt x="2801" y="9422"/>
                  <a:pt x="4071" y="9930"/>
                  <a:pt x="5365" y="9930"/>
                </a:cubicBezTo>
                <a:cubicBezTo>
                  <a:pt x="6003" y="9930"/>
                  <a:pt x="6647" y="9807"/>
                  <a:pt x="7260" y="9553"/>
                </a:cubicBezTo>
                <a:cubicBezTo>
                  <a:pt x="9120" y="8782"/>
                  <a:pt x="10322" y="6970"/>
                  <a:pt x="10322" y="4960"/>
                </a:cubicBezTo>
                <a:cubicBezTo>
                  <a:pt x="10322" y="2217"/>
                  <a:pt x="8106" y="1"/>
                  <a:pt x="53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9"/>
          <p:cNvSpPr/>
          <p:nvPr/>
        </p:nvSpPr>
        <p:spPr>
          <a:xfrm>
            <a:off x="665336" y="4450913"/>
            <a:ext cx="205247" cy="137087"/>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9"/>
          <p:cNvSpPr/>
          <p:nvPr/>
        </p:nvSpPr>
        <p:spPr>
          <a:xfrm>
            <a:off x="3163985" y="4256092"/>
            <a:ext cx="229742" cy="313077"/>
          </a:xfrm>
          <a:custGeom>
            <a:avLst/>
            <a:gdLst/>
            <a:ahLst/>
            <a:cxnLst/>
            <a:rect l="l" t="t" r="r" b="b"/>
            <a:pathLst>
              <a:path w="15132" h="18419" extrusionOk="0">
                <a:moveTo>
                  <a:pt x="1757" y="1"/>
                </a:moveTo>
                <a:cubicBezTo>
                  <a:pt x="780" y="1"/>
                  <a:pt x="1" y="790"/>
                  <a:pt x="1" y="1757"/>
                </a:cubicBezTo>
                <a:lnTo>
                  <a:pt x="1" y="18418"/>
                </a:lnTo>
                <a:lnTo>
                  <a:pt x="15131" y="18418"/>
                </a:lnTo>
                <a:lnTo>
                  <a:pt x="15131" y="1757"/>
                </a:lnTo>
                <a:cubicBezTo>
                  <a:pt x="15131" y="790"/>
                  <a:pt x="14342" y="1"/>
                  <a:pt x="1337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a:off x="3231250" y="4109494"/>
            <a:ext cx="96623" cy="104042"/>
          </a:xfrm>
          <a:custGeom>
            <a:avLst/>
            <a:gdLst/>
            <a:ahLst/>
            <a:cxnLst/>
            <a:rect l="l" t="t" r="r" b="b"/>
            <a:pathLst>
              <a:path w="10323" h="9930" extrusionOk="0">
                <a:moveTo>
                  <a:pt x="5363" y="1"/>
                </a:moveTo>
                <a:cubicBezTo>
                  <a:pt x="3353" y="1"/>
                  <a:pt x="1541" y="1203"/>
                  <a:pt x="771" y="3063"/>
                </a:cubicBezTo>
                <a:cubicBezTo>
                  <a:pt x="0" y="4922"/>
                  <a:pt x="432" y="7054"/>
                  <a:pt x="1851" y="8472"/>
                </a:cubicBezTo>
                <a:cubicBezTo>
                  <a:pt x="2801" y="9422"/>
                  <a:pt x="4071" y="9930"/>
                  <a:pt x="5365" y="9930"/>
                </a:cubicBezTo>
                <a:cubicBezTo>
                  <a:pt x="6003" y="9930"/>
                  <a:pt x="6647" y="9807"/>
                  <a:pt x="7260" y="9553"/>
                </a:cubicBezTo>
                <a:cubicBezTo>
                  <a:pt x="9120" y="8782"/>
                  <a:pt x="10322" y="6970"/>
                  <a:pt x="10322" y="4960"/>
                </a:cubicBezTo>
                <a:cubicBezTo>
                  <a:pt x="10322" y="2217"/>
                  <a:pt x="8106" y="1"/>
                  <a:pt x="53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9"/>
          <p:cNvSpPr/>
          <p:nvPr/>
        </p:nvSpPr>
        <p:spPr>
          <a:xfrm>
            <a:off x="2568548" y="3987708"/>
            <a:ext cx="68002" cy="190608"/>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a:off x="2938408" y="3987708"/>
            <a:ext cx="68002" cy="190608"/>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a:off x="2753478" y="3987708"/>
            <a:ext cx="68002" cy="190608"/>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9"/>
          <p:cNvSpPr txBox="1"/>
          <p:nvPr/>
        </p:nvSpPr>
        <p:spPr>
          <a:xfrm>
            <a:off x="6656573" y="1282275"/>
            <a:ext cx="1131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434343"/>
                </a:solidFill>
                <a:latin typeface="Montserrat ExtraBold"/>
                <a:ea typeface="Montserrat ExtraBold"/>
                <a:cs typeface="Montserrat ExtraBold"/>
                <a:sym typeface="Montserrat ExtraBold"/>
              </a:rPr>
              <a:t>2021</a:t>
            </a:r>
            <a:endParaRPr/>
          </a:p>
        </p:txBody>
      </p:sp>
      <p:sp>
        <p:nvSpPr>
          <p:cNvPr id="361" name="Google Shape;361;p29"/>
          <p:cNvSpPr txBox="1"/>
          <p:nvPr/>
        </p:nvSpPr>
        <p:spPr>
          <a:xfrm>
            <a:off x="6536937" y="1619475"/>
            <a:ext cx="1371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EB Garamond"/>
                <a:ea typeface="EB Garamond"/>
                <a:cs typeface="EB Garamond"/>
                <a:sym typeface="EB Garamond"/>
              </a:rPr>
              <a:t>Smooth transition of new staff and legacy staff into new positions, while maintaining high quality planning and zoning services.</a:t>
            </a:r>
            <a:endParaRPr sz="1000">
              <a:solidFill>
                <a:schemeClr val="dk1"/>
              </a:solidFill>
              <a:latin typeface="EB Garamond"/>
              <a:ea typeface="EB Garamond"/>
              <a:cs typeface="EB Garamond"/>
              <a:sym typeface="EB Garamond"/>
            </a:endParaRPr>
          </a:p>
          <a:p>
            <a:pPr marL="0" lvl="0" indent="0" algn="ctr" rtl="0">
              <a:spcBef>
                <a:spcPts val="0"/>
              </a:spcBef>
              <a:spcAft>
                <a:spcPts val="1600"/>
              </a:spcAft>
              <a:buNone/>
            </a:pPr>
            <a:endParaRPr sz="1200">
              <a:solidFill>
                <a:srgbClr val="434343"/>
              </a:solidFill>
              <a:latin typeface="EB Garamond"/>
              <a:ea typeface="EB Garamond"/>
              <a:cs typeface="EB Garamond"/>
              <a:sym typeface="EB Garamond"/>
            </a:endParaRPr>
          </a:p>
        </p:txBody>
      </p:sp>
      <p:sp>
        <p:nvSpPr>
          <p:cNvPr id="362" name="Google Shape;362;p29"/>
          <p:cNvSpPr/>
          <p:nvPr/>
        </p:nvSpPr>
        <p:spPr>
          <a:xfrm rot="-7907820">
            <a:off x="5900394" y="4192443"/>
            <a:ext cx="174645" cy="174645"/>
          </a:xfrm>
          <a:prstGeom prst="rtTriangle">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 name="Google Shape;363;p29"/>
          <p:cNvGrpSpPr/>
          <p:nvPr/>
        </p:nvGrpSpPr>
        <p:grpSpPr>
          <a:xfrm>
            <a:off x="6581080" y="3328716"/>
            <a:ext cx="1282066" cy="1243649"/>
            <a:chOff x="2025400" y="1576450"/>
            <a:chExt cx="1186000" cy="1270975"/>
          </a:xfrm>
        </p:grpSpPr>
        <p:sp>
          <p:nvSpPr>
            <p:cNvPr id="364" name="Google Shape;364;p29"/>
            <p:cNvSpPr/>
            <p:nvPr/>
          </p:nvSpPr>
          <p:spPr>
            <a:xfrm>
              <a:off x="2882650" y="2387200"/>
              <a:ext cx="328750" cy="460225"/>
            </a:xfrm>
            <a:custGeom>
              <a:avLst/>
              <a:gdLst/>
              <a:ahLst/>
              <a:cxnLst/>
              <a:rect l="l" t="t" r="r" b="b"/>
              <a:pathLst>
                <a:path w="13150" h="18409" extrusionOk="0">
                  <a:moveTo>
                    <a:pt x="1" y="0"/>
                  </a:moveTo>
                  <a:lnTo>
                    <a:pt x="1" y="18408"/>
                  </a:lnTo>
                  <a:lnTo>
                    <a:pt x="12266" y="18408"/>
                  </a:lnTo>
                  <a:cubicBezTo>
                    <a:pt x="12755" y="18408"/>
                    <a:pt x="13149" y="18014"/>
                    <a:pt x="13149" y="17525"/>
                  </a:cubicBezTo>
                  <a:lnTo>
                    <a:pt x="13149" y="442"/>
                  </a:lnTo>
                  <a:lnTo>
                    <a:pt x="12745" y="0"/>
                  </a:lnTo>
                  <a:lnTo>
                    <a:pt x="2161" y="0"/>
                  </a:lnTo>
                  <a:lnTo>
                    <a:pt x="1757" y="442"/>
                  </a:lnTo>
                  <a:lnTo>
                    <a:pt x="175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9"/>
            <p:cNvSpPr/>
            <p:nvPr/>
          </p:nvSpPr>
          <p:spPr>
            <a:xfrm>
              <a:off x="2463775" y="1850925"/>
              <a:ext cx="43700" cy="174700"/>
            </a:xfrm>
            <a:custGeom>
              <a:avLst/>
              <a:gdLst/>
              <a:ahLst/>
              <a:cxnLst/>
              <a:rect l="l" t="t" r="r" b="b"/>
              <a:pathLst>
                <a:path w="1748" h="6988" extrusionOk="0">
                  <a:moveTo>
                    <a:pt x="874" y="0"/>
                  </a:moveTo>
                  <a:cubicBezTo>
                    <a:pt x="404" y="0"/>
                    <a:pt x="19" y="376"/>
                    <a:pt x="0" y="845"/>
                  </a:cubicBezTo>
                  <a:lnTo>
                    <a:pt x="0" y="6105"/>
                  </a:lnTo>
                  <a:cubicBezTo>
                    <a:pt x="0" y="6593"/>
                    <a:pt x="395" y="6988"/>
                    <a:pt x="874" y="6988"/>
                  </a:cubicBezTo>
                  <a:cubicBezTo>
                    <a:pt x="1362" y="6978"/>
                    <a:pt x="1747" y="6593"/>
                    <a:pt x="1747" y="6105"/>
                  </a:cubicBezTo>
                  <a:lnTo>
                    <a:pt x="1747" y="845"/>
                  </a:lnTo>
                  <a:cubicBezTo>
                    <a:pt x="1738" y="376"/>
                    <a:pt x="1343" y="0"/>
                    <a:pt x="874"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9"/>
            <p:cNvSpPr/>
            <p:nvPr/>
          </p:nvSpPr>
          <p:spPr>
            <a:xfrm>
              <a:off x="2375025" y="2002600"/>
              <a:ext cx="221200" cy="110600"/>
            </a:xfrm>
            <a:custGeom>
              <a:avLst/>
              <a:gdLst/>
              <a:ahLst/>
              <a:cxnLst/>
              <a:rect l="l" t="t" r="r" b="b"/>
              <a:pathLst>
                <a:path w="8848" h="4424" extrusionOk="0">
                  <a:moveTo>
                    <a:pt x="4424" y="0"/>
                  </a:moveTo>
                  <a:cubicBezTo>
                    <a:pt x="1982" y="0"/>
                    <a:pt x="0" y="1982"/>
                    <a:pt x="0" y="4424"/>
                  </a:cubicBezTo>
                  <a:lnTo>
                    <a:pt x="8847" y="4424"/>
                  </a:lnTo>
                  <a:cubicBezTo>
                    <a:pt x="8847" y="1982"/>
                    <a:pt x="6866" y="0"/>
                    <a:pt x="4424"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9"/>
            <p:cNvSpPr/>
            <p:nvPr/>
          </p:nvSpPr>
          <p:spPr>
            <a:xfrm>
              <a:off x="2113225" y="2146050"/>
              <a:ext cx="153350" cy="131525"/>
            </a:xfrm>
            <a:custGeom>
              <a:avLst/>
              <a:gdLst/>
              <a:ahLst/>
              <a:cxnLst/>
              <a:rect l="l" t="t" r="r" b="b"/>
              <a:pathLst>
                <a:path w="6134" h="5261" extrusionOk="0">
                  <a:moveTo>
                    <a:pt x="874" y="1"/>
                  </a:moveTo>
                  <a:cubicBezTo>
                    <a:pt x="395" y="1"/>
                    <a:pt x="0" y="395"/>
                    <a:pt x="0" y="883"/>
                  </a:cubicBezTo>
                  <a:lnTo>
                    <a:pt x="0" y="5260"/>
                  </a:lnTo>
                  <a:lnTo>
                    <a:pt x="6133" y="5260"/>
                  </a:lnTo>
                  <a:lnTo>
                    <a:pt x="6133" y="883"/>
                  </a:lnTo>
                  <a:cubicBezTo>
                    <a:pt x="6133" y="395"/>
                    <a:pt x="5739" y="1"/>
                    <a:pt x="5260"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9"/>
            <p:cNvSpPr/>
            <p:nvPr/>
          </p:nvSpPr>
          <p:spPr>
            <a:xfrm>
              <a:off x="2685425" y="1707925"/>
              <a:ext cx="175175" cy="240925"/>
            </a:xfrm>
            <a:custGeom>
              <a:avLst/>
              <a:gdLst/>
              <a:ahLst/>
              <a:cxnLst/>
              <a:rect l="l" t="t" r="r" b="b"/>
              <a:pathLst>
                <a:path w="7007" h="9637" extrusionOk="0">
                  <a:moveTo>
                    <a:pt x="874" y="0"/>
                  </a:moveTo>
                  <a:cubicBezTo>
                    <a:pt x="395" y="0"/>
                    <a:pt x="0" y="395"/>
                    <a:pt x="0" y="874"/>
                  </a:cubicBezTo>
                  <a:lnTo>
                    <a:pt x="0" y="8763"/>
                  </a:lnTo>
                  <a:cubicBezTo>
                    <a:pt x="0" y="9251"/>
                    <a:pt x="395" y="9636"/>
                    <a:pt x="874" y="9636"/>
                  </a:cubicBezTo>
                  <a:lnTo>
                    <a:pt x="6133" y="9636"/>
                  </a:lnTo>
                  <a:cubicBezTo>
                    <a:pt x="6622" y="9636"/>
                    <a:pt x="7007" y="9251"/>
                    <a:pt x="7007" y="8763"/>
                  </a:cubicBezTo>
                  <a:lnTo>
                    <a:pt x="7007" y="874"/>
                  </a:lnTo>
                  <a:cubicBezTo>
                    <a:pt x="7007" y="395"/>
                    <a:pt x="6622" y="0"/>
                    <a:pt x="6133"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2663350" y="1927000"/>
              <a:ext cx="219325" cy="350575"/>
            </a:xfrm>
            <a:custGeom>
              <a:avLst/>
              <a:gdLst/>
              <a:ahLst/>
              <a:cxnLst/>
              <a:rect l="l" t="t" r="r" b="b"/>
              <a:pathLst>
                <a:path w="8773" h="14023" extrusionOk="0">
                  <a:moveTo>
                    <a:pt x="883" y="0"/>
                  </a:moveTo>
                  <a:cubicBezTo>
                    <a:pt x="395" y="0"/>
                    <a:pt x="0" y="395"/>
                    <a:pt x="10" y="873"/>
                  </a:cubicBezTo>
                  <a:lnTo>
                    <a:pt x="10" y="13149"/>
                  </a:lnTo>
                  <a:cubicBezTo>
                    <a:pt x="10" y="13628"/>
                    <a:pt x="395" y="14022"/>
                    <a:pt x="883" y="14022"/>
                  </a:cubicBezTo>
                  <a:lnTo>
                    <a:pt x="7890" y="14022"/>
                  </a:lnTo>
                  <a:cubicBezTo>
                    <a:pt x="8378" y="14022"/>
                    <a:pt x="8773" y="13628"/>
                    <a:pt x="8773" y="13149"/>
                  </a:cubicBezTo>
                  <a:lnTo>
                    <a:pt x="8773" y="873"/>
                  </a:lnTo>
                  <a:cubicBezTo>
                    <a:pt x="8773" y="395"/>
                    <a:pt x="8378" y="0"/>
                    <a:pt x="7890"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2025400" y="2233875"/>
              <a:ext cx="416550" cy="613550"/>
            </a:xfrm>
            <a:custGeom>
              <a:avLst/>
              <a:gdLst/>
              <a:ahLst/>
              <a:cxnLst/>
              <a:rect l="l" t="t" r="r" b="b"/>
              <a:pathLst>
                <a:path w="16662" h="24542" extrusionOk="0">
                  <a:moveTo>
                    <a:pt x="883" y="0"/>
                  </a:moveTo>
                  <a:cubicBezTo>
                    <a:pt x="395" y="0"/>
                    <a:pt x="10" y="385"/>
                    <a:pt x="10" y="874"/>
                  </a:cubicBezTo>
                  <a:lnTo>
                    <a:pt x="10" y="23658"/>
                  </a:lnTo>
                  <a:cubicBezTo>
                    <a:pt x="1" y="24147"/>
                    <a:pt x="395" y="24541"/>
                    <a:pt x="883" y="24541"/>
                  </a:cubicBezTo>
                  <a:lnTo>
                    <a:pt x="16662" y="24541"/>
                  </a:lnTo>
                  <a:lnTo>
                    <a:pt x="16662"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2354125" y="2102375"/>
              <a:ext cx="263450" cy="745050"/>
            </a:xfrm>
            <a:custGeom>
              <a:avLst/>
              <a:gdLst/>
              <a:ahLst/>
              <a:cxnLst/>
              <a:rect l="l" t="t" r="r" b="b"/>
              <a:pathLst>
                <a:path w="10538" h="29802" extrusionOk="0">
                  <a:moveTo>
                    <a:pt x="883" y="1"/>
                  </a:moveTo>
                  <a:cubicBezTo>
                    <a:pt x="395" y="1"/>
                    <a:pt x="0" y="386"/>
                    <a:pt x="0" y="874"/>
                  </a:cubicBezTo>
                  <a:lnTo>
                    <a:pt x="0" y="29801"/>
                  </a:lnTo>
                  <a:lnTo>
                    <a:pt x="9712" y="29801"/>
                  </a:lnTo>
                  <a:cubicBezTo>
                    <a:pt x="10172" y="29773"/>
                    <a:pt x="10538" y="29388"/>
                    <a:pt x="10519" y="28918"/>
                  </a:cubicBezTo>
                  <a:lnTo>
                    <a:pt x="10519" y="874"/>
                  </a:lnTo>
                  <a:cubicBezTo>
                    <a:pt x="10519" y="386"/>
                    <a:pt x="10125" y="1"/>
                    <a:pt x="9646"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a:off x="2619675" y="2233875"/>
              <a:ext cx="306900" cy="613550"/>
            </a:xfrm>
            <a:custGeom>
              <a:avLst/>
              <a:gdLst/>
              <a:ahLst/>
              <a:cxnLst/>
              <a:rect l="l" t="t" r="r" b="b"/>
              <a:pathLst>
                <a:path w="12276" h="24542" extrusionOk="0">
                  <a:moveTo>
                    <a:pt x="874" y="0"/>
                  </a:moveTo>
                  <a:cubicBezTo>
                    <a:pt x="395" y="0"/>
                    <a:pt x="1" y="385"/>
                    <a:pt x="1" y="874"/>
                  </a:cubicBezTo>
                  <a:lnTo>
                    <a:pt x="1" y="23658"/>
                  </a:lnTo>
                  <a:cubicBezTo>
                    <a:pt x="1" y="24147"/>
                    <a:pt x="395" y="24541"/>
                    <a:pt x="874" y="24541"/>
                  </a:cubicBezTo>
                  <a:lnTo>
                    <a:pt x="12276" y="24541"/>
                  </a:lnTo>
                  <a:lnTo>
                    <a:pt x="12276" y="874"/>
                  </a:lnTo>
                  <a:cubicBezTo>
                    <a:pt x="12276" y="385"/>
                    <a:pt x="11881" y="0"/>
                    <a:pt x="11393"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p:cNvSpPr/>
            <p:nvPr/>
          </p:nvSpPr>
          <p:spPr>
            <a:xfrm>
              <a:off x="2672975" y="1610650"/>
              <a:ext cx="201000" cy="119125"/>
            </a:xfrm>
            <a:custGeom>
              <a:avLst/>
              <a:gdLst/>
              <a:ahLst/>
              <a:cxnLst/>
              <a:rect l="l" t="t" r="r" b="b"/>
              <a:pathLst>
                <a:path w="8040" h="4765" extrusionOk="0">
                  <a:moveTo>
                    <a:pt x="4125" y="1"/>
                  </a:moveTo>
                  <a:cubicBezTo>
                    <a:pt x="3882" y="1"/>
                    <a:pt x="3641" y="102"/>
                    <a:pt x="3466" y="304"/>
                  </a:cubicBezTo>
                  <a:lnTo>
                    <a:pt x="245" y="4042"/>
                  </a:lnTo>
                  <a:cubicBezTo>
                    <a:pt x="0" y="4323"/>
                    <a:pt x="198" y="4765"/>
                    <a:pt x="573" y="4765"/>
                  </a:cubicBezTo>
                  <a:lnTo>
                    <a:pt x="7467" y="4765"/>
                  </a:lnTo>
                  <a:cubicBezTo>
                    <a:pt x="7833" y="4765"/>
                    <a:pt x="8040" y="4342"/>
                    <a:pt x="7815" y="4051"/>
                  </a:cubicBezTo>
                  <a:lnTo>
                    <a:pt x="4809" y="332"/>
                  </a:lnTo>
                  <a:cubicBezTo>
                    <a:pt x="4632" y="111"/>
                    <a:pt x="4378" y="1"/>
                    <a:pt x="4125"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p:nvPr/>
          </p:nvSpPr>
          <p:spPr>
            <a:xfrm>
              <a:off x="2027050" y="1578475"/>
              <a:ext cx="414900" cy="260950"/>
            </a:xfrm>
            <a:custGeom>
              <a:avLst/>
              <a:gdLst/>
              <a:ahLst/>
              <a:cxnLst/>
              <a:rect l="l" t="t" r="r" b="b"/>
              <a:pathLst>
                <a:path w="16596" h="10438" extrusionOk="0">
                  <a:moveTo>
                    <a:pt x="8263" y="0"/>
                  </a:moveTo>
                  <a:cubicBezTo>
                    <a:pt x="6248" y="0"/>
                    <a:pt x="4541" y="1532"/>
                    <a:pt x="4339" y="3544"/>
                  </a:cubicBezTo>
                  <a:cubicBezTo>
                    <a:pt x="4048" y="3469"/>
                    <a:pt x="3748" y="3422"/>
                    <a:pt x="3447" y="3422"/>
                  </a:cubicBezTo>
                  <a:cubicBezTo>
                    <a:pt x="1531" y="3460"/>
                    <a:pt x="0" y="5019"/>
                    <a:pt x="0" y="6935"/>
                  </a:cubicBezTo>
                  <a:cubicBezTo>
                    <a:pt x="0" y="8841"/>
                    <a:pt x="1531" y="10400"/>
                    <a:pt x="3447" y="10438"/>
                  </a:cubicBezTo>
                  <a:lnTo>
                    <a:pt x="13525" y="10438"/>
                  </a:lnTo>
                  <a:cubicBezTo>
                    <a:pt x="15215" y="10438"/>
                    <a:pt x="16596" y="9067"/>
                    <a:pt x="16596" y="7367"/>
                  </a:cubicBezTo>
                  <a:cubicBezTo>
                    <a:pt x="16596" y="5682"/>
                    <a:pt x="15225" y="4305"/>
                    <a:pt x="13542" y="4305"/>
                  </a:cubicBezTo>
                  <a:cubicBezTo>
                    <a:pt x="13536" y="4305"/>
                    <a:pt x="13530" y="4305"/>
                    <a:pt x="13525" y="4305"/>
                  </a:cubicBezTo>
                  <a:cubicBezTo>
                    <a:pt x="13507" y="4305"/>
                    <a:pt x="13490" y="4304"/>
                    <a:pt x="13472" y="4304"/>
                  </a:cubicBezTo>
                  <a:cubicBezTo>
                    <a:pt x="13002" y="4304"/>
                    <a:pt x="12542" y="4426"/>
                    <a:pt x="12125" y="4643"/>
                  </a:cubicBezTo>
                  <a:cubicBezTo>
                    <a:pt x="12182" y="4390"/>
                    <a:pt x="12210" y="4127"/>
                    <a:pt x="12210" y="3864"/>
                  </a:cubicBezTo>
                  <a:cubicBezTo>
                    <a:pt x="12163" y="1779"/>
                    <a:pt x="10500" y="88"/>
                    <a:pt x="8425" y="4"/>
                  </a:cubicBezTo>
                  <a:cubicBezTo>
                    <a:pt x="8371" y="1"/>
                    <a:pt x="8317" y="0"/>
                    <a:pt x="8263" y="0"/>
                  </a:cubicBezTo>
                  <a:close/>
                </a:path>
              </a:pathLst>
            </a:custGeom>
            <a:solidFill>
              <a:srgbClr val="FF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9"/>
            <p:cNvSpPr/>
            <p:nvPr/>
          </p:nvSpPr>
          <p:spPr>
            <a:xfrm>
              <a:off x="3006150" y="1576450"/>
              <a:ext cx="205250" cy="197225"/>
            </a:xfrm>
            <a:custGeom>
              <a:avLst/>
              <a:gdLst/>
              <a:ahLst/>
              <a:cxnLst/>
              <a:rect l="l" t="t" r="r" b="b"/>
              <a:pathLst>
                <a:path w="8210" h="7889" extrusionOk="0">
                  <a:moveTo>
                    <a:pt x="4265" y="0"/>
                  </a:moveTo>
                  <a:cubicBezTo>
                    <a:pt x="2668" y="0"/>
                    <a:pt x="1231" y="958"/>
                    <a:pt x="611" y="2432"/>
                  </a:cubicBezTo>
                  <a:cubicBezTo>
                    <a:pt x="1" y="3907"/>
                    <a:pt x="339" y="5607"/>
                    <a:pt x="1475" y="6734"/>
                  </a:cubicBezTo>
                  <a:cubicBezTo>
                    <a:pt x="2229" y="7488"/>
                    <a:pt x="3235" y="7889"/>
                    <a:pt x="4260" y="7889"/>
                  </a:cubicBezTo>
                  <a:cubicBezTo>
                    <a:pt x="4768" y="7889"/>
                    <a:pt x="5279" y="7791"/>
                    <a:pt x="5767" y="7589"/>
                  </a:cubicBezTo>
                  <a:cubicBezTo>
                    <a:pt x="7242" y="6978"/>
                    <a:pt x="8209" y="5541"/>
                    <a:pt x="8209" y="3945"/>
                  </a:cubicBezTo>
                  <a:cubicBezTo>
                    <a:pt x="8209" y="1766"/>
                    <a:pt x="6444" y="0"/>
                    <a:pt x="4265"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9"/>
            <p:cNvSpPr/>
            <p:nvPr/>
          </p:nvSpPr>
          <p:spPr>
            <a:xfrm>
              <a:off x="2419850" y="2168825"/>
              <a:ext cx="43950" cy="86900"/>
            </a:xfrm>
            <a:custGeom>
              <a:avLst/>
              <a:gdLst/>
              <a:ahLst/>
              <a:cxnLst/>
              <a:rect l="l" t="t" r="r" b="b"/>
              <a:pathLst>
                <a:path w="1758" h="3476" extrusionOk="0">
                  <a:moveTo>
                    <a:pt x="884" y="1"/>
                  </a:moveTo>
                  <a:cubicBezTo>
                    <a:pt x="405" y="1"/>
                    <a:pt x="20" y="367"/>
                    <a:pt x="1" y="846"/>
                  </a:cubicBezTo>
                  <a:lnTo>
                    <a:pt x="1" y="2602"/>
                  </a:lnTo>
                  <a:cubicBezTo>
                    <a:pt x="1" y="3081"/>
                    <a:pt x="395" y="3476"/>
                    <a:pt x="884" y="3476"/>
                  </a:cubicBezTo>
                  <a:cubicBezTo>
                    <a:pt x="1363" y="3476"/>
                    <a:pt x="1757" y="3081"/>
                    <a:pt x="1757" y="2602"/>
                  </a:cubicBezTo>
                  <a:lnTo>
                    <a:pt x="1757" y="846"/>
                  </a:lnTo>
                  <a:cubicBezTo>
                    <a:pt x="1738" y="367"/>
                    <a:pt x="1353" y="1"/>
                    <a:pt x="88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9"/>
            <p:cNvSpPr/>
            <p:nvPr/>
          </p:nvSpPr>
          <p:spPr>
            <a:xfrm>
              <a:off x="2507450" y="2168825"/>
              <a:ext cx="43925" cy="86900"/>
            </a:xfrm>
            <a:custGeom>
              <a:avLst/>
              <a:gdLst/>
              <a:ahLst/>
              <a:cxnLst/>
              <a:rect l="l" t="t" r="r" b="b"/>
              <a:pathLst>
                <a:path w="1757" h="3476" extrusionOk="0">
                  <a:moveTo>
                    <a:pt x="883" y="1"/>
                  </a:moveTo>
                  <a:cubicBezTo>
                    <a:pt x="413" y="1"/>
                    <a:pt x="19" y="367"/>
                    <a:pt x="10" y="846"/>
                  </a:cubicBezTo>
                  <a:lnTo>
                    <a:pt x="10" y="2602"/>
                  </a:lnTo>
                  <a:cubicBezTo>
                    <a:pt x="0" y="3081"/>
                    <a:pt x="395" y="3476"/>
                    <a:pt x="883" y="3476"/>
                  </a:cubicBezTo>
                  <a:cubicBezTo>
                    <a:pt x="1362" y="3476"/>
                    <a:pt x="1756" y="3081"/>
                    <a:pt x="1756" y="2602"/>
                  </a:cubicBezTo>
                  <a:lnTo>
                    <a:pt x="1756" y="846"/>
                  </a:lnTo>
                  <a:cubicBezTo>
                    <a:pt x="1738" y="367"/>
                    <a:pt x="1353" y="1"/>
                    <a:pt x="88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9"/>
            <p:cNvSpPr/>
            <p:nvPr/>
          </p:nvSpPr>
          <p:spPr>
            <a:xfrm>
              <a:off x="2419400" y="2298675"/>
              <a:ext cx="44875" cy="88550"/>
            </a:xfrm>
            <a:custGeom>
              <a:avLst/>
              <a:gdLst/>
              <a:ahLst/>
              <a:cxnLst/>
              <a:rect l="l" t="t" r="r" b="b"/>
              <a:pathLst>
                <a:path w="1795" h="3542" extrusionOk="0">
                  <a:moveTo>
                    <a:pt x="902" y="0"/>
                  </a:moveTo>
                  <a:cubicBezTo>
                    <a:pt x="404" y="0"/>
                    <a:pt x="0" y="414"/>
                    <a:pt x="19" y="911"/>
                  </a:cubicBezTo>
                  <a:lnTo>
                    <a:pt x="19" y="2668"/>
                  </a:lnTo>
                  <a:cubicBezTo>
                    <a:pt x="19" y="3147"/>
                    <a:pt x="413" y="3541"/>
                    <a:pt x="902" y="3541"/>
                  </a:cubicBezTo>
                  <a:cubicBezTo>
                    <a:pt x="1381" y="3541"/>
                    <a:pt x="1775" y="3147"/>
                    <a:pt x="1775" y="2668"/>
                  </a:cubicBezTo>
                  <a:lnTo>
                    <a:pt x="1775" y="911"/>
                  </a:lnTo>
                  <a:cubicBezTo>
                    <a:pt x="1794" y="414"/>
                    <a:pt x="1390" y="0"/>
                    <a:pt x="90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9"/>
            <p:cNvSpPr/>
            <p:nvPr/>
          </p:nvSpPr>
          <p:spPr>
            <a:xfrm>
              <a:off x="2507200" y="2298675"/>
              <a:ext cx="44650" cy="88550"/>
            </a:xfrm>
            <a:custGeom>
              <a:avLst/>
              <a:gdLst/>
              <a:ahLst/>
              <a:cxnLst/>
              <a:rect l="l" t="t" r="r" b="b"/>
              <a:pathLst>
                <a:path w="1786" h="3542" extrusionOk="0">
                  <a:moveTo>
                    <a:pt x="893" y="0"/>
                  </a:moveTo>
                  <a:cubicBezTo>
                    <a:pt x="395" y="0"/>
                    <a:pt x="1" y="414"/>
                    <a:pt x="20" y="911"/>
                  </a:cubicBezTo>
                  <a:lnTo>
                    <a:pt x="20" y="2668"/>
                  </a:lnTo>
                  <a:cubicBezTo>
                    <a:pt x="10" y="3147"/>
                    <a:pt x="405" y="3541"/>
                    <a:pt x="893" y="3541"/>
                  </a:cubicBezTo>
                  <a:cubicBezTo>
                    <a:pt x="1372" y="3541"/>
                    <a:pt x="1766" y="3147"/>
                    <a:pt x="1766" y="2668"/>
                  </a:cubicBezTo>
                  <a:lnTo>
                    <a:pt x="1766" y="911"/>
                  </a:lnTo>
                  <a:cubicBezTo>
                    <a:pt x="1785" y="414"/>
                    <a:pt x="1391"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9"/>
            <p:cNvSpPr/>
            <p:nvPr/>
          </p:nvSpPr>
          <p:spPr>
            <a:xfrm>
              <a:off x="2419850" y="2431800"/>
              <a:ext cx="43950" cy="86900"/>
            </a:xfrm>
            <a:custGeom>
              <a:avLst/>
              <a:gdLst/>
              <a:ahLst/>
              <a:cxnLst/>
              <a:rect l="l" t="t" r="r" b="b"/>
              <a:pathLst>
                <a:path w="1758" h="3476" extrusionOk="0">
                  <a:moveTo>
                    <a:pt x="884" y="1"/>
                  </a:moveTo>
                  <a:cubicBezTo>
                    <a:pt x="405" y="1"/>
                    <a:pt x="20" y="376"/>
                    <a:pt x="1" y="846"/>
                  </a:cubicBezTo>
                  <a:lnTo>
                    <a:pt x="1" y="2593"/>
                  </a:lnTo>
                  <a:cubicBezTo>
                    <a:pt x="1" y="3081"/>
                    <a:pt x="395" y="3466"/>
                    <a:pt x="884" y="3476"/>
                  </a:cubicBezTo>
                  <a:cubicBezTo>
                    <a:pt x="1363" y="3476"/>
                    <a:pt x="1757" y="3081"/>
                    <a:pt x="1757" y="2593"/>
                  </a:cubicBezTo>
                  <a:lnTo>
                    <a:pt x="1757" y="846"/>
                  </a:lnTo>
                  <a:cubicBezTo>
                    <a:pt x="1738" y="376"/>
                    <a:pt x="1353" y="1"/>
                    <a:pt x="88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9"/>
            <p:cNvSpPr/>
            <p:nvPr/>
          </p:nvSpPr>
          <p:spPr>
            <a:xfrm>
              <a:off x="2507675" y="2431800"/>
              <a:ext cx="43700" cy="86900"/>
            </a:xfrm>
            <a:custGeom>
              <a:avLst/>
              <a:gdLst/>
              <a:ahLst/>
              <a:cxnLst/>
              <a:rect l="l" t="t" r="r" b="b"/>
              <a:pathLst>
                <a:path w="1748" h="3476" extrusionOk="0">
                  <a:moveTo>
                    <a:pt x="874" y="1"/>
                  </a:moveTo>
                  <a:cubicBezTo>
                    <a:pt x="404" y="1"/>
                    <a:pt x="10" y="376"/>
                    <a:pt x="1" y="846"/>
                  </a:cubicBezTo>
                  <a:lnTo>
                    <a:pt x="1" y="2593"/>
                  </a:lnTo>
                  <a:cubicBezTo>
                    <a:pt x="1" y="3081"/>
                    <a:pt x="386" y="3476"/>
                    <a:pt x="874" y="3476"/>
                  </a:cubicBezTo>
                  <a:cubicBezTo>
                    <a:pt x="1353" y="3466"/>
                    <a:pt x="1747" y="3081"/>
                    <a:pt x="1747" y="2593"/>
                  </a:cubicBezTo>
                  <a:lnTo>
                    <a:pt x="1747" y="846"/>
                  </a:lnTo>
                  <a:cubicBezTo>
                    <a:pt x="1729" y="376"/>
                    <a:pt x="1344"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9"/>
            <p:cNvSpPr/>
            <p:nvPr/>
          </p:nvSpPr>
          <p:spPr>
            <a:xfrm>
              <a:off x="2419850" y="2563300"/>
              <a:ext cx="43950" cy="86875"/>
            </a:xfrm>
            <a:custGeom>
              <a:avLst/>
              <a:gdLst/>
              <a:ahLst/>
              <a:cxnLst/>
              <a:rect l="l" t="t" r="r" b="b"/>
              <a:pathLst>
                <a:path w="1758" h="3475" extrusionOk="0">
                  <a:moveTo>
                    <a:pt x="884" y="0"/>
                  </a:moveTo>
                  <a:cubicBezTo>
                    <a:pt x="405" y="0"/>
                    <a:pt x="20" y="366"/>
                    <a:pt x="1" y="845"/>
                  </a:cubicBezTo>
                  <a:lnTo>
                    <a:pt x="1" y="2592"/>
                  </a:lnTo>
                  <a:cubicBezTo>
                    <a:pt x="1" y="3081"/>
                    <a:pt x="395" y="3475"/>
                    <a:pt x="884" y="3475"/>
                  </a:cubicBezTo>
                  <a:cubicBezTo>
                    <a:pt x="1363" y="3475"/>
                    <a:pt x="1757" y="3081"/>
                    <a:pt x="1757" y="2592"/>
                  </a:cubicBezTo>
                  <a:lnTo>
                    <a:pt x="1757" y="845"/>
                  </a:lnTo>
                  <a:cubicBezTo>
                    <a:pt x="1738" y="366"/>
                    <a:pt x="1353" y="0"/>
                    <a:pt x="8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9"/>
            <p:cNvSpPr/>
            <p:nvPr/>
          </p:nvSpPr>
          <p:spPr>
            <a:xfrm>
              <a:off x="2507450" y="2563300"/>
              <a:ext cx="43925" cy="86875"/>
            </a:xfrm>
            <a:custGeom>
              <a:avLst/>
              <a:gdLst/>
              <a:ahLst/>
              <a:cxnLst/>
              <a:rect l="l" t="t" r="r" b="b"/>
              <a:pathLst>
                <a:path w="1757" h="3475" extrusionOk="0">
                  <a:moveTo>
                    <a:pt x="883" y="0"/>
                  </a:moveTo>
                  <a:cubicBezTo>
                    <a:pt x="413" y="0"/>
                    <a:pt x="19" y="366"/>
                    <a:pt x="10" y="845"/>
                  </a:cubicBezTo>
                  <a:lnTo>
                    <a:pt x="10" y="2592"/>
                  </a:lnTo>
                  <a:cubicBezTo>
                    <a:pt x="0" y="3081"/>
                    <a:pt x="395" y="3475"/>
                    <a:pt x="883" y="3475"/>
                  </a:cubicBezTo>
                  <a:cubicBezTo>
                    <a:pt x="1362" y="3475"/>
                    <a:pt x="1756" y="3081"/>
                    <a:pt x="1756" y="2592"/>
                  </a:cubicBezTo>
                  <a:lnTo>
                    <a:pt x="1756" y="845"/>
                  </a:lnTo>
                  <a:cubicBezTo>
                    <a:pt x="1738" y="366"/>
                    <a:pt x="1353" y="0"/>
                    <a:pt x="88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9"/>
            <p:cNvSpPr/>
            <p:nvPr/>
          </p:nvSpPr>
          <p:spPr>
            <a:xfrm>
              <a:off x="2419400" y="2693125"/>
              <a:ext cx="44875" cy="88550"/>
            </a:xfrm>
            <a:custGeom>
              <a:avLst/>
              <a:gdLst/>
              <a:ahLst/>
              <a:cxnLst/>
              <a:rect l="l" t="t" r="r" b="b"/>
              <a:pathLst>
                <a:path w="1795" h="3542" extrusionOk="0">
                  <a:moveTo>
                    <a:pt x="902" y="1"/>
                  </a:moveTo>
                  <a:cubicBezTo>
                    <a:pt x="404" y="1"/>
                    <a:pt x="0" y="414"/>
                    <a:pt x="19" y="912"/>
                  </a:cubicBezTo>
                  <a:lnTo>
                    <a:pt x="19" y="2659"/>
                  </a:lnTo>
                  <a:cubicBezTo>
                    <a:pt x="19" y="3147"/>
                    <a:pt x="413" y="3541"/>
                    <a:pt x="902" y="3541"/>
                  </a:cubicBezTo>
                  <a:cubicBezTo>
                    <a:pt x="1381" y="3541"/>
                    <a:pt x="1775" y="3147"/>
                    <a:pt x="1775" y="2659"/>
                  </a:cubicBezTo>
                  <a:lnTo>
                    <a:pt x="1775" y="912"/>
                  </a:lnTo>
                  <a:cubicBezTo>
                    <a:pt x="1794" y="414"/>
                    <a:pt x="1390" y="1"/>
                    <a:pt x="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9"/>
            <p:cNvSpPr/>
            <p:nvPr/>
          </p:nvSpPr>
          <p:spPr>
            <a:xfrm>
              <a:off x="2507200" y="2693125"/>
              <a:ext cx="44650" cy="88550"/>
            </a:xfrm>
            <a:custGeom>
              <a:avLst/>
              <a:gdLst/>
              <a:ahLst/>
              <a:cxnLst/>
              <a:rect l="l" t="t" r="r" b="b"/>
              <a:pathLst>
                <a:path w="1786" h="3542" extrusionOk="0">
                  <a:moveTo>
                    <a:pt x="893" y="1"/>
                  </a:moveTo>
                  <a:cubicBezTo>
                    <a:pt x="395" y="1"/>
                    <a:pt x="1" y="414"/>
                    <a:pt x="20" y="912"/>
                  </a:cubicBezTo>
                  <a:lnTo>
                    <a:pt x="20" y="2659"/>
                  </a:lnTo>
                  <a:cubicBezTo>
                    <a:pt x="10" y="3147"/>
                    <a:pt x="405" y="3541"/>
                    <a:pt x="893" y="3541"/>
                  </a:cubicBezTo>
                  <a:cubicBezTo>
                    <a:pt x="1372" y="3541"/>
                    <a:pt x="1766" y="3147"/>
                    <a:pt x="1766" y="2659"/>
                  </a:cubicBezTo>
                  <a:lnTo>
                    <a:pt x="1766" y="912"/>
                  </a:lnTo>
                  <a:cubicBezTo>
                    <a:pt x="1785" y="414"/>
                    <a:pt x="1391" y="1"/>
                    <a:pt x="89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9"/>
            <p:cNvSpPr/>
            <p:nvPr/>
          </p:nvSpPr>
          <p:spPr>
            <a:xfrm>
              <a:off x="2684950" y="2298675"/>
              <a:ext cx="44625" cy="88550"/>
            </a:xfrm>
            <a:custGeom>
              <a:avLst/>
              <a:gdLst/>
              <a:ahLst/>
              <a:cxnLst/>
              <a:rect l="l" t="t" r="r" b="b"/>
              <a:pathLst>
                <a:path w="1785" h="3542" extrusionOk="0">
                  <a:moveTo>
                    <a:pt x="893" y="0"/>
                  </a:moveTo>
                  <a:cubicBezTo>
                    <a:pt x="395" y="0"/>
                    <a:pt x="0" y="414"/>
                    <a:pt x="19" y="911"/>
                  </a:cubicBezTo>
                  <a:lnTo>
                    <a:pt x="19" y="2668"/>
                  </a:lnTo>
                  <a:cubicBezTo>
                    <a:pt x="19" y="3147"/>
                    <a:pt x="414" y="3541"/>
                    <a:pt x="893" y="3541"/>
                  </a:cubicBezTo>
                  <a:cubicBezTo>
                    <a:pt x="1381" y="3541"/>
                    <a:pt x="1776" y="3147"/>
                    <a:pt x="1766" y="2668"/>
                  </a:cubicBezTo>
                  <a:lnTo>
                    <a:pt x="1766" y="911"/>
                  </a:lnTo>
                  <a:cubicBezTo>
                    <a:pt x="1785" y="414"/>
                    <a:pt x="1390"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9"/>
            <p:cNvSpPr/>
            <p:nvPr/>
          </p:nvSpPr>
          <p:spPr>
            <a:xfrm>
              <a:off x="2751175" y="2080300"/>
              <a:ext cx="43925" cy="87850"/>
            </a:xfrm>
            <a:custGeom>
              <a:avLst/>
              <a:gdLst/>
              <a:ahLst/>
              <a:cxnLst/>
              <a:rect l="l" t="t" r="r" b="b"/>
              <a:pathLst>
                <a:path w="1757" h="3514" extrusionOk="0">
                  <a:moveTo>
                    <a:pt x="873" y="1"/>
                  </a:moveTo>
                  <a:cubicBezTo>
                    <a:pt x="394" y="1"/>
                    <a:pt x="0" y="395"/>
                    <a:pt x="0" y="884"/>
                  </a:cubicBezTo>
                  <a:lnTo>
                    <a:pt x="0" y="2631"/>
                  </a:lnTo>
                  <a:cubicBezTo>
                    <a:pt x="0" y="3119"/>
                    <a:pt x="394" y="3513"/>
                    <a:pt x="873" y="3513"/>
                  </a:cubicBezTo>
                  <a:cubicBezTo>
                    <a:pt x="1362" y="3513"/>
                    <a:pt x="1756" y="3119"/>
                    <a:pt x="1756" y="2631"/>
                  </a:cubicBezTo>
                  <a:lnTo>
                    <a:pt x="1756" y="884"/>
                  </a:lnTo>
                  <a:cubicBezTo>
                    <a:pt x="1747" y="395"/>
                    <a:pt x="1362" y="1"/>
                    <a:pt x="87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9"/>
            <p:cNvSpPr/>
            <p:nvPr/>
          </p:nvSpPr>
          <p:spPr>
            <a:xfrm>
              <a:off x="2751175" y="1773675"/>
              <a:ext cx="43925" cy="87600"/>
            </a:xfrm>
            <a:custGeom>
              <a:avLst/>
              <a:gdLst/>
              <a:ahLst/>
              <a:cxnLst/>
              <a:rect l="l" t="t" r="r" b="b"/>
              <a:pathLst>
                <a:path w="1757" h="3504" extrusionOk="0">
                  <a:moveTo>
                    <a:pt x="873" y="0"/>
                  </a:moveTo>
                  <a:cubicBezTo>
                    <a:pt x="394" y="0"/>
                    <a:pt x="0" y="395"/>
                    <a:pt x="0" y="874"/>
                  </a:cubicBezTo>
                  <a:lnTo>
                    <a:pt x="0" y="2630"/>
                  </a:lnTo>
                  <a:cubicBezTo>
                    <a:pt x="0" y="3109"/>
                    <a:pt x="394" y="3503"/>
                    <a:pt x="873" y="3503"/>
                  </a:cubicBezTo>
                  <a:cubicBezTo>
                    <a:pt x="1362" y="3503"/>
                    <a:pt x="1747" y="3109"/>
                    <a:pt x="1756" y="2630"/>
                  </a:cubicBezTo>
                  <a:lnTo>
                    <a:pt x="1756" y="874"/>
                  </a:lnTo>
                  <a:cubicBezTo>
                    <a:pt x="1756" y="395"/>
                    <a:pt x="1362" y="0"/>
                    <a:pt x="87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9"/>
            <p:cNvSpPr/>
            <p:nvPr/>
          </p:nvSpPr>
          <p:spPr>
            <a:xfrm>
              <a:off x="2816425" y="2298675"/>
              <a:ext cx="44650" cy="88550"/>
            </a:xfrm>
            <a:custGeom>
              <a:avLst/>
              <a:gdLst/>
              <a:ahLst/>
              <a:cxnLst/>
              <a:rect l="l" t="t" r="r" b="b"/>
              <a:pathLst>
                <a:path w="1786" h="3542" extrusionOk="0">
                  <a:moveTo>
                    <a:pt x="893" y="0"/>
                  </a:moveTo>
                  <a:cubicBezTo>
                    <a:pt x="395" y="0"/>
                    <a:pt x="1" y="414"/>
                    <a:pt x="20" y="911"/>
                  </a:cubicBezTo>
                  <a:lnTo>
                    <a:pt x="20" y="2668"/>
                  </a:lnTo>
                  <a:cubicBezTo>
                    <a:pt x="20" y="3147"/>
                    <a:pt x="414" y="3541"/>
                    <a:pt x="893" y="3541"/>
                  </a:cubicBezTo>
                  <a:cubicBezTo>
                    <a:pt x="1382" y="3541"/>
                    <a:pt x="1767" y="3147"/>
                    <a:pt x="1767" y="2668"/>
                  </a:cubicBezTo>
                  <a:lnTo>
                    <a:pt x="1767" y="911"/>
                  </a:lnTo>
                  <a:cubicBezTo>
                    <a:pt x="1785" y="414"/>
                    <a:pt x="1391"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9"/>
            <p:cNvSpPr/>
            <p:nvPr/>
          </p:nvSpPr>
          <p:spPr>
            <a:xfrm>
              <a:off x="2685425" y="2431800"/>
              <a:ext cx="43700" cy="86900"/>
            </a:xfrm>
            <a:custGeom>
              <a:avLst/>
              <a:gdLst/>
              <a:ahLst/>
              <a:cxnLst/>
              <a:rect l="l" t="t" r="r" b="b"/>
              <a:pathLst>
                <a:path w="1748" h="3476" extrusionOk="0">
                  <a:moveTo>
                    <a:pt x="874" y="1"/>
                  </a:moveTo>
                  <a:cubicBezTo>
                    <a:pt x="404" y="1"/>
                    <a:pt x="19" y="376"/>
                    <a:pt x="0" y="846"/>
                  </a:cubicBezTo>
                  <a:lnTo>
                    <a:pt x="0" y="2593"/>
                  </a:lnTo>
                  <a:cubicBezTo>
                    <a:pt x="0" y="3081"/>
                    <a:pt x="395" y="3466"/>
                    <a:pt x="874" y="3476"/>
                  </a:cubicBezTo>
                  <a:cubicBezTo>
                    <a:pt x="1362" y="3476"/>
                    <a:pt x="1747" y="3081"/>
                    <a:pt x="1747" y="2593"/>
                  </a:cubicBezTo>
                  <a:lnTo>
                    <a:pt x="1747" y="846"/>
                  </a:lnTo>
                  <a:cubicBezTo>
                    <a:pt x="1738" y="376"/>
                    <a:pt x="1343"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9"/>
            <p:cNvSpPr/>
            <p:nvPr/>
          </p:nvSpPr>
          <p:spPr>
            <a:xfrm>
              <a:off x="2816900" y="2431800"/>
              <a:ext cx="43700" cy="86900"/>
            </a:xfrm>
            <a:custGeom>
              <a:avLst/>
              <a:gdLst/>
              <a:ahLst/>
              <a:cxnLst/>
              <a:rect l="l" t="t" r="r" b="b"/>
              <a:pathLst>
                <a:path w="1748" h="3476" extrusionOk="0">
                  <a:moveTo>
                    <a:pt x="874" y="1"/>
                  </a:moveTo>
                  <a:cubicBezTo>
                    <a:pt x="405" y="1"/>
                    <a:pt x="20" y="376"/>
                    <a:pt x="1" y="846"/>
                  </a:cubicBezTo>
                  <a:lnTo>
                    <a:pt x="1" y="2593"/>
                  </a:lnTo>
                  <a:cubicBezTo>
                    <a:pt x="1" y="3081"/>
                    <a:pt x="395" y="3476"/>
                    <a:pt x="874" y="3476"/>
                  </a:cubicBezTo>
                  <a:cubicBezTo>
                    <a:pt x="1363" y="3466"/>
                    <a:pt x="1748" y="3081"/>
                    <a:pt x="1748" y="2593"/>
                  </a:cubicBezTo>
                  <a:lnTo>
                    <a:pt x="1748" y="846"/>
                  </a:lnTo>
                  <a:cubicBezTo>
                    <a:pt x="1738" y="376"/>
                    <a:pt x="1344"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9"/>
            <p:cNvSpPr/>
            <p:nvPr/>
          </p:nvSpPr>
          <p:spPr>
            <a:xfrm>
              <a:off x="2685425" y="2563300"/>
              <a:ext cx="43925" cy="86875"/>
            </a:xfrm>
            <a:custGeom>
              <a:avLst/>
              <a:gdLst/>
              <a:ahLst/>
              <a:cxnLst/>
              <a:rect l="l" t="t" r="r" b="b"/>
              <a:pathLst>
                <a:path w="1757" h="3475" extrusionOk="0">
                  <a:moveTo>
                    <a:pt x="874" y="0"/>
                  </a:moveTo>
                  <a:cubicBezTo>
                    <a:pt x="404" y="0"/>
                    <a:pt x="19" y="366"/>
                    <a:pt x="0" y="845"/>
                  </a:cubicBezTo>
                  <a:lnTo>
                    <a:pt x="0" y="2592"/>
                  </a:lnTo>
                  <a:cubicBezTo>
                    <a:pt x="0" y="3081"/>
                    <a:pt x="395" y="3475"/>
                    <a:pt x="874" y="3475"/>
                  </a:cubicBezTo>
                  <a:cubicBezTo>
                    <a:pt x="1362" y="3475"/>
                    <a:pt x="1757" y="3081"/>
                    <a:pt x="1747" y="2592"/>
                  </a:cubicBezTo>
                  <a:lnTo>
                    <a:pt x="1747" y="845"/>
                  </a:lnTo>
                  <a:cubicBezTo>
                    <a:pt x="1738" y="366"/>
                    <a:pt x="1343" y="0"/>
                    <a:pt x="8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9"/>
            <p:cNvSpPr/>
            <p:nvPr/>
          </p:nvSpPr>
          <p:spPr>
            <a:xfrm>
              <a:off x="2816900" y="2563300"/>
              <a:ext cx="43700" cy="86875"/>
            </a:xfrm>
            <a:custGeom>
              <a:avLst/>
              <a:gdLst/>
              <a:ahLst/>
              <a:cxnLst/>
              <a:rect l="l" t="t" r="r" b="b"/>
              <a:pathLst>
                <a:path w="1748" h="3475" extrusionOk="0">
                  <a:moveTo>
                    <a:pt x="874" y="0"/>
                  </a:moveTo>
                  <a:cubicBezTo>
                    <a:pt x="405" y="0"/>
                    <a:pt x="20" y="366"/>
                    <a:pt x="1" y="845"/>
                  </a:cubicBezTo>
                  <a:lnTo>
                    <a:pt x="1" y="2592"/>
                  </a:lnTo>
                  <a:cubicBezTo>
                    <a:pt x="1" y="3081"/>
                    <a:pt x="395" y="3475"/>
                    <a:pt x="874" y="3475"/>
                  </a:cubicBezTo>
                  <a:cubicBezTo>
                    <a:pt x="1363" y="3475"/>
                    <a:pt x="1748" y="3081"/>
                    <a:pt x="1748" y="2592"/>
                  </a:cubicBezTo>
                  <a:lnTo>
                    <a:pt x="1748" y="845"/>
                  </a:lnTo>
                  <a:cubicBezTo>
                    <a:pt x="1738" y="366"/>
                    <a:pt x="1344" y="0"/>
                    <a:pt x="8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9"/>
            <p:cNvSpPr/>
            <p:nvPr/>
          </p:nvSpPr>
          <p:spPr>
            <a:xfrm>
              <a:off x="2729325" y="2715900"/>
              <a:ext cx="87600" cy="131525"/>
            </a:xfrm>
            <a:custGeom>
              <a:avLst/>
              <a:gdLst/>
              <a:ahLst/>
              <a:cxnLst/>
              <a:rect l="l" t="t" r="r" b="b"/>
              <a:pathLst>
                <a:path w="3504" h="5261" extrusionOk="0">
                  <a:moveTo>
                    <a:pt x="874" y="1"/>
                  </a:moveTo>
                  <a:cubicBezTo>
                    <a:pt x="386" y="1"/>
                    <a:pt x="1" y="386"/>
                    <a:pt x="1" y="874"/>
                  </a:cubicBezTo>
                  <a:lnTo>
                    <a:pt x="1" y="5260"/>
                  </a:lnTo>
                  <a:lnTo>
                    <a:pt x="3504" y="5260"/>
                  </a:lnTo>
                  <a:lnTo>
                    <a:pt x="3504" y="874"/>
                  </a:lnTo>
                  <a:cubicBezTo>
                    <a:pt x="3504" y="386"/>
                    <a:pt x="3109" y="1"/>
                    <a:pt x="263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9"/>
            <p:cNvSpPr/>
            <p:nvPr/>
          </p:nvSpPr>
          <p:spPr>
            <a:xfrm>
              <a:off x="2991350" y="2452925"/>
              <a:ext cx="65775" cy="43725"/>
            </a:xfrm>
            <a:custGeom>
              <a:avLst/>
              <a:gdLst/>
              <a:ahLst/>
              <a:cxnLst/>
              <a:rect l="l" t="t" r="r" b="b"/>
              <a:pathLst>
                <a:path w="2631" h="1749" extrusionOk="0">
                  <a:moveTo>
                    <a:pt x="878" y="0"/>
                  </a:moveTo>
                  <a:cubicBezTo>
                    <a:pt x="395" y="0"/>
                    <a:pt x="1" y="388"/>
                    <a:pt x="1" y="874"/>
                  </a:cubicBezTo>
                  <a:cubicBezTo>
                    <a:pt x="1" y="1361"/>
                    <a:pt x="395" y="1748"/>
                    <a:pt x="878" y="1748"/>
                  </a:cubicBezTo>
                  <a:cubicBezTo>
                    <a:pt x="889" y="1748"/>
                    <a:pt x="901" y="1748"/>
                    <a:pt x="912" y="1748"/>
                  </a:cubicBezTo>
                  <a:lnTo>
                    <a:pt x="1785" y="1748"/>
                  </a:lnTo>
                  <a:cubicBezTo>
                    <a:pt x="2255" y="1738"/>
                    <a:pt x="2631" y="1344"/>
                    <a:pt x="2631" y="874"/>
                  </a:cubicBezTo>
                  <a:cubicBezTo>
                    <a:pt x="2631" y="405"/>
                    <a:pt x="2255" y="20"/>
                    <a:pt x="1785" y="1"/>
                  </a:cubicBezTo>
                  <a:lnTo>
                    <a:pt x="912" y="1"/>
                  </a:lnTo>
                  <a:cubicBezTo>
                    <a:pt x="901" y="0"/>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9"/>
            <p:cNvSpPr/>
            <p:nvPr/>
          </p:nvSpPr>
          <p:spPr>
            <a:xfrm>
              <a:off x="2991350" y="2540500"/>
              <a:ext cx="65775" cy="43950"/>
            </a:xfrm>
            <a:custGeom>
              <a:avLst/>
              <a:gdLst/>
              <a:ahLst/>
              <a:cxnLst/>
              <a:rect l="l" t="t" r="r" b="b"/>
              <a:pathLst>
                <a:path w="2631" h="1758" extrusionOk="0">
                  <a:moveTo>
                    <a:pt x="878" y="0"/>
                  </a:moveTo>
                  <a:cubicBezTo>
                    <a:pt x="395" y="0"/>
                    <a:pt x="1" y="388"/>
                    <a:pt x="1" y="874"/>
                  </a:cubicBezTo>
                  <a:cubicBezTo>
                    <a:pt x="1" y="1361"/>
                    <a:pt x="396" y="1758"/>
                    <a:pt x="879" y="1758"/>
                  </a:cubicBezTo>
                  <a:cubicBezTo>
                    <a:pt x="890" y="1758"/>
                    <a:pt x="901" y="1758"/>
                    <a:pt x="912" y="1757"/>
                  </a:cubicBezTo>
                  <a:lnTo>
                    <a:pt x="1785" y="1757"/>
                  </a:lnTo>
                  <a:cubicBezTo>
                    <a:pt x="2255" y="1738"/>
                    <a:pt x="2631" y="1353"/>
                    <a:pt x="2631" y="874"/>
                  </a:cubicBezTo>
                  <a:cubicBezTo>
                    <a:pt x="2631" y="405"/>
                    <a:pt x="2255" y="20"/>
                    <a:pt x="1785" y="1"/>
                  </a:cubicBezTo>
                  <a:lnTo>
                    <a:pt x="912" y="1"/>
                  </a:lnTo>
                  <a:cubicBezTo>
                    <a:pt x="901"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9"/>
            <p:cNvSpPr/>
            <p:nvPr/>
          </p:nvSpPr>
          <p:spPr>
            <a:xfrm>
              <a:off x="2992075" y="2628100"/>
              <a:ext cx="65750" cy="43925"/>
            </a:xfrm>
            <a:custGeom>
              <a:avLst/>
              <a:gdLst/>
              <a:ahLst/>
              <a:cxnLst/>
              <a:rect l="l" t="t" r="r" b="b"/>
              <a:pathLst>
                <a:path w="2630" h="1757" extrusionOk="0">
                  <a:moveTo>
                    <a:pt x="883" y="0"/>
                  </a:moveTo>
                  <a:cubicBezTo>
                    <a:pt x="395" y="0"/>
                    <a:pt x="0" y="395"/>
                    <a:pt x="0" y="883"/>
                  </a:cubicBezTo>
                  <a:cubicBezTo>
                    <a:pt x="0" y="1362"/>
                    <a:pt x="395" y="1756"/>
                    <a:pt x="883" y="1756"/>
                  </a:cubicBezTo>
                  <a:lnTo>
                    <a:pt x="1756" y="1756"/>
                  </a:lnTo>
                  <a:cubicBezTo>
                    <a:pt x="2245" y="1756"/>
                    <a:pt x="2630" y="1362"/>
                    <a:pt x="2630" y="883"/>
                  </a:cubicBezTo>
                  <a:cubicBezTo>
                    <a:pt x="2630" y="395"/>
                    <a:pt x="2245" y="0"/>
                    <a:pt x="175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9"/>
            <p:cNvSpPr/>
            <p:nvPr/>
          </p:nvSpPr>
          <p:spPr>
            <a:xfrm>
              <a:off x="2991350" y="2715900"/>
              <a:ext cx="65775" cy="43725"/>
            </a:xfrm>
            <a:custGeom>
              <a:avLst/>
              <a:gdLst/>
              <a:ahLst/>
              <a:cxnLst/>
              <a:rect l="l" t="t" r="r" b="b"/>
              <a:pathLst>
                <a:path w="2631" h="1749" extrusionOk="0">
                  <a:moveTo>
                    <a:pt x="878" y="0"/>
                  </a:moveTo>
                  <a:cubicBezTo>
                    <a:pt x="395" y="0"/>
                    <a:pt x="1" y="388"/>
                    <a:pt x="1" y="874"/>
                  </a:cubicBezTo>
                  <a:cubicBezTo>
                    <a:pt x="1" y="1361"/>
                    <a:pt x="395" y="1748"/>
                    <a:pt x="878" y="1748"/>
                  </a:cubicBezTo>
                  <a:cubicBezTo>
                    <a:pt x="889" y="1748"/>
                    <a:pt x="901" y="1748"/>
                    <a:pt x="912" y="1748"/>
                  </a:cubicBezTo>
                  <a:lnTo>
                    <a:pt x="1785" y="1748"/>
                  </a:lnTo>
                  <a:cubicBezTo>
                    <a:pt x="2255" y="1729"/>
                    <a:pt x="2631" y="1344"/>
                    <a:pt x="2631" y="874"/>
                  </a:cubicBezTo>
                  <a:cubicBezTo>
                    <a:pt x="2631" y="405"/>
                    <a:pt x="2255" y="10"/>
                    <a:pt x="1785" y="1"/>
                  </a:cubicBezTo>
                  <a:lnTo>
                    <a:pt x="912" y="1"/>
                  </a:lnTo>
                  <a:cubicBezTo>
                    <a:pt x="901" y="0"/>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9"/>
            <p:cNvSpPr/>
            <p:nvPr/>
          </p:nvSpPr>
          <p:spPr>
            <a:xfrm>
              <a:off x="2092550" y="2474750"/>
              <a:ext cx="107575" cy="43950"/>
            </a:xfrm>
            <a:custGeom>
              <a:avLst/>
              <a:gdLst/>
              <a:ahLst/>
              <a:cxnLst/>
              <a:rect l="l" t="t" r="r" b="b"/>
              <a:pathLst>
                <a:path w="4303" h="1758" extrusionOk="0">
                  <a:moveTo>
                    <a:pt x="878" y="1"/>
                  </a:moveTo>
                  <a:cubicBezTo>
                    <a:pt x="395" y="1"/>
                    <a:pt x="1" y="388"/>
                    <a:pt x="1" y="875"/>
                  </a:cubicBezTo>
                  <a:cubicBezTo>
                    <a:pt x="1" y="1367"/>
                    <a:pt x="404" y="1758"/>
                    <a:pt x="894" y="1758"/>
                  </a:cubicBezTo>
                  <a:cubicBezTo>
                    <a:pt x="900" y="1758"/>
                    <a:pt x="906" y="1758"/>
                    <a:pt x="912" y="1758"/>
                  </a:cubicBezTo>
                  <a:lnTo>
                    <a:pt x="3457" y="1758"/>
                  </a:lnTo>
                  <a:cubicBezTo>
                    <a:pt x="3926" y="1739"/>
                    <a:pt x="4302" y="1344"/>
                    <a:pt x="4302" y="875"/>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9"/>
            <p:cNvSpPr/>
            <p:nvPr/>
          </p:nvSpPr>
          <p:spPr>
            <a:xfrm>
              <a:off x="2093500" y="2387200"/>
              <a:ext cx="107325" cy="43925"/>
            </a:xfrm>
            <a:custGeom>
              <a:avLst/>
              <a:gdLst/>
              <a:ahLst/>
              <a:cxnLst/>
              <a:rect l="l" t="t" r="r" b="b"/>
              <a:pathLst>
                <a:path w="4293" h="1757" extrusionOk="0">
                  <a:moveTo>
                    <a:pt x="874" y="0"/>
                  </a:moveTo>
                  <a:cubicBezTo>
                    <a:pt x="395" y="0"/>
                    <a:pt x="0" y="395"/>
                    <a:pt x="0" y="874"/>
                  </a:cubicBezTo>
                  <a:cubicBezTo>
                    <a:pt x="0" y="1362"/>
                    <a:pt x="395" y="1747"/>
                    <a:pt x="874" y="1756"/>
                  </a:cubicBezTo>
                  <a:lnTo>
                    <a:pt x="3419" y="1756"/>
                  </a:lnTo>
                  <a:cubicBezTo>
                    <a:pt x="3898" y="1747"/>
                    <a:pt x="4292" y="1362"/>
                    <a:pt x="4292" y="874"/>
                  </a:cubicBezTo>
                  <a:cubicBezTo>
                    <a:pt x="4292" y="395"/>
                    <a:pt x="3898" y="0"/>
                    <a:pt x="341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9"/>
            <p:cNvSpPr/>
            <p:nvPr/>
          </p:nvSpPr>
          <p:spPr>
            <a:xfrm>
              <a:off x="2092550" y="2299600"/>
              <a:ext cx="107575" cy="43725"/>
            </a:xfrm>
            <a:custGeom>
              <a:avLst/>
              <a:gdLst/>
              <a:ahLst/>
              <a:cxnLst/>
              <a:rect l="l" t="t" r="r" b="b"/>
              <a:pathLst>
                <a:path w="4303" h="1749" extrusionOk="0">
                  <a:moveTo>
                    <a:pt x="878" y="0"/>
                  </a:moveTo>
                  <a:cubicBezTo>
                    <a:pt x="395" y="0"/>
                    <a:pt x="1" y="388"/>
                    <a:pt x="1" y="874"/>
                  </a:cubicBezTo>
                  <a:cubicBezTo>
                    <a:pt x="1" y="1361"/>
                    <a:pt x="395" y="1748"/>
                    <a:pt x="878" y="1748"/>
                  </a:cubicBezTo>
                  <a:cubicBezTo>
                    <a:pt x="889" y="1748"/>
                    <a:pt x="900" y="1748"/>
                    <a:pt x="912" y="1748"/>
                  </a:cubicBezTo>
                  <a:lnTo>
                    <a:pt x="3457" y="1748"/>
                  </a:lnTo>
                  <a:cubicBezTo>
                    <a:pt x="3926" y="1729"/>
                    <a:pt x="4302" y="1344"/>
                    <a:pt x="4302" y="874"/>
                  </a:cubicBezTo>
                  <a:cubicBezTo>
                    <a:pt x="4302" y="405"/>
                    <a:pt x="3926" y="10"/>
                    <a:pt x="3457" y="1"/>
                  </a:cubicBezTo>
                  <a:lnTo>
                    <a:pt x="912" y="1"/>
                  </a:lnTo>
                  <a:cubicBezTo>
                    <a:pt x="900"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9"/>
            <p:cNvSpPr/>
            <p:nvPr/>
          </p:nvSpPr>
          <p:spPr>
            <a:xfrm>
              <a:off x="2092550" y="2562325"/>
              <a:ext cx="107575" cy="43975"/>
            </a:xfrm>
            <a:custGeom>
              <a:avLst/>
              <a:gdLst/>
              <a:ahLst/>
              <a:cxnLst/>
              <a:rect l="l" t="t" r="r" b="b"/>
              <a:pathLst>
                <a:path w="4303" h="1759" extrusionOk="0">
                  <a:moveTo>
                    <a:pt x="878" y="1"/>
                  </a:moveTo>
                  <a:cubicBezTo>
                    <a:pt x="396" y="1"/>
                    <a:pt x="1" y="398"/>
                    <a:pt x="1" y="884"/>
                  </a:cubicBezTo>
                  <a:cubicBezTo>
                    <a:pt x="1" y="1371"/>
                    <a:pt x="395" y="1758"/>
                    <a:pt x="878" y="1758"/>
                  </a:cubicBezTo>
                  <a:cubicBezTo>
                    <a:pt x="889" y="1758"/>
                    <a:pt x="900" y="1758"/>
                    <a:pt x="912" y="1758"/>
                  </a:cubicBezTo>
                  <a:lnTo>
                    <a:pt x="3457" y="1758"/>
                  </a:lnTo>
                  <a:cubicBezTo>
                    <a:pt x="3926" y="1739"/>
                    <a:pt x="4302" y="1354"/>
                    <a:pt x="4302" y="884"/>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9"/>
            <p:cNvSpPr/>
            <p:nvPr/>
          </p:nvSpPr>
          <p:spPr>
            <a:xfrm>
              <a:off x="2092550" y="2650150"/>
              <a:ext cx="107575" cy="43725"/>
            </a:xfrm>
            <a:custGeom>
              <a:avLst/>
              <a:gdLst/>
              <a:ahLst/>
              <a:cxnLst/>
              <a:rect l="l" t="t" r="r" b="b"/>
              <a:pathLst>
                <a:path w="4303" h="1749" extrusionOk="0">
                  <a:moveTo>
                    <a:pt x="878" y="0"/>
                  </a:moveTo>
                  <a:cubicBezTo>
                    <a:pt x="395" y="0"/>
                    <a:pt x="1" y="388"/>
                    <a:pt x="1" y="874"/>
                  </a:cubicBezTo>
                  <a:cubicBezTo>
                    <a:pt x="1" y="1361"/>
                    <a:pt x="395" y="1749"/>
                    <a:pt x="878" y="1749"/>
                  </a:cubicBezTo>
                  <a:cubicBezTo>
                    <a:pt x="889" y="1749"/>
                    <a:pt x="900" y="1748"/>
                    <a:pt x="912" y="1748"/>
                  </a:cubicBezTo>
                  <a:lnTo>
                    <a:pt x="3457" y="1748"/>
                  </a:lnTo>
                  <a:cubicBezTo>
                    <a:pt x="3926" y="1729"/>
                    <a:pt x="4302" y="1344"/>
                    <a:pt x="4302" y="874"/>
                  </a:cubicBezTo>
                  <a:cubicBezTo>
                    <a:pt x="4302" y="405"/>
                    <a:pt x="3926" y="10"/>
                    <a:pt x="3457" y="1"/>
                  </a:cubicBezTo>
                  <a:lnTo>
                    <a:pt x="912" y="1"/>
                  </a:lnTo>
                  <a:cubicBezTo>
                    <a:pt x="900"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9"/>
            <p:cNvSpPr/>
            <p:nvPr/>
          </p:nvSpPr>
          <p:spPr>
            <a:xfrm>
              <a:off x="2092550" y="2737725"/>
              <a:ext cx="107575" cy="43950"/>
            </a:xfrm>
            <a:custGeom>
              <a:avLst/>
              <a:gdLst/>
              <a:ahLst/>
              <a:cxnLst/>
              <a:rect l="l" t="t" r="r" b="b"/>
              <a:pathLst>
                <a:path w="4303" h="1758" extrusionOk="0">
                  <a:moveTo>
                    <a:pt x="878" y="1"/>
                  </a:moveTo>
                  <a:cubicBezTo>
                    <a:pt x="395" y="1"/>
                    <a:pt x="1" y="388"/>
                    <a:pt x="1" y="875"/>
                  </a:cubicBezTo>
                  <a:cubicBezTo>
                    <a:pt x="1" y="1367"/>
                    <a:pt x="404" y="1758"/>
                    <a:pt x="894" y="1758"/>
                  </a:cubicBezTo>
                  <a:cubicBezTo>
                    <a:pt x="900" y="1758"/>
                    <a:pt x="906" y="1758"/>
                    <a:pt x="912" y="1757"/>
                  </a:cubicBezTo>
                  <a:lnTo>
                    <a:pt x="3457" y="1757"/>
                  </a:lnTo>
                  <a:cubicBezTo>
                    <a:pt x="3926" y="1739"/>
                    <a:pt x="4302" y="1344"/>
                    <a:pt x="4302" y="875"/>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9"/>
            <p:cNvSpPr/>
            <p:nvPr/>
          </p:nvSpPr>
          <p:spPr>
            <a:xfrm>
              <a:off x="3101725" y="2453100"/>
              <a:ext cx="45325" cy="43525"/>
            </a:xfrm>
            <a:custGeom>
              <a:avLst/>
              <a:gdLst/>
              <a:ahLst/>
              <a:cxnLst/>
              <a:rect l="l" t="t" r="r" b="b"/>
              <a:pathLst>
                <a:path w="1813" h="1741" extrusionOk="0">
                  <a:moveTo>
                    <a:pt x="875" y="1"/>
                  </a:moveTo>
                  <a:cubicBezTo>
                    <a:pt x="651" y="1"/>
                    <a:pt x="428" y="83"/>
                    <a:pt x="254" y="247"/>
                  </a:cubicBezTo>
                  <a:cubicBezTo>
                    <a:pt x="169" y="332"/>
                    <a:pt x="113" y="426"/>
                    <a:pt x="66" y="539"/>
                  </a:cubicBezTo>
                  <a:cubicBezTo>
                    <a:pt x="28" y="642"/>
                    <a:pt x="0" y="755"/>
                    <a:pt x="0" y="867"/>
                  </a:cubicBezTo>
                  <a:cubicBezTo>
                    <a:pt x="0" y="1102"/>
                    <a:pt x="94" y="1327"/>
                    <a:pt x="254" y="1487"/>
                  </a:cubicBezTo>
                  <a:cubicBezTo>
                    <a:pt x="338" y="1572"/>
                    <a:pt x="432" y="1628"/>
                    <a:pt x="545" y="1675"/>
                  </a:cubicBezTo>
                  <a:cubicBezTo>
                    <a:pt x="648" y="1722"/>
                    <a:pt x="761" y="1741"/>
                    <a:pt x="874" y="1741"/>
                  </a:cubicBezTo>
                  <a:cubicBezTo>
                    <a:pt x="1108" y="1741"/>
                    <a:pt x="1334" y="1647"/>
                    <a:pt x="1503" y="1487"/>
                  </a:cubicBezTo>
                  <a:cubicBezTo>
                    <a:pt x="1578" y="1403"/>
                    <a:pt x="1634" y="1309"/>
                    <a:pt x="1681" y="1205"/>
                  </a:cubicBezTo>
                  <a:cubicBezTo>
                    <a:pt x="1813" y="877"/>
                    <a:pt x="1738" y="501"/>
                    <a:pt x="1503" y="247"/>
                  </a:cubicBezTo>
                  <a:cubicBezTo>
                    <a:pt x="1324" y="83"/>
                    <a:pt x="1099" y="1"/>
                    <a:pt x="87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9"/>
            <p:cNvSpPr/>
            <p:nvPr/>
          </p:nvSpPr>
          <p:spPr>
            <a:xfrm>
              <a:off x="3101725" y="2540450"/>
              <a:ext cx="43925" cy="44000"/>
            </a:xfrm>
            <a:custGeom>
              <a:avLst/>
              <a:gdLst/>
              <a:ahLst/>
              <a:cxnLst/>
              <a:rect l="l" t="t" r="r" b="b"/>
              <a:pathLst>
                <a:path w="1757" h="1760" extrusionOk="0">
                  <a:moveTo>
                    <a:pt x="863" y="1"/>
                  </a:moveTo>
                  <a:cubicBezTo>
                    <a:pt x="516" y="1"/>
                    <a:pt x="193" y="213"/>
                    <a:pt x="66" y="548"/>
                  </a:cubicBezTo>
                  <a:cubicBezTo>
                    <a:pt x="28" y="651"/>
                    <a:pt x="0" y="764"/>
                    <a:pt x="0" y="876"/>
                  </a:cubicBezTo>
                  <a:cubicBezTo>
                    <a:pt x="0" y="942"/>
                    <a:pt x="10" y="999"/>
                    <a:pt x="19" y="1055"/>
                  </a:cubicBezTo>
                  <a:cubicBezTo>
                    <a:pt x="28" y="1111"/>
                    <a:pt x="47" y="1168"/>
                    <a:pt x="66" y="1215"/>
                  </a:cubicBezTo>
                  <a:cubicBezTo>
                    <a:pt x="85" y="1271"/>
                    <a:pt x="113" y="1318"/>
                    <a:pt x="150" y="1374"/>
                  </a:cubicBezTo>
                  <a:lnTo>
                    <a:pt x="254" y="1506"/>
                  </a:lnTo>
                  <a:cubicBezTo>
                    <a:pt x="423" y="1665"/>
                    <a:pt x="648" y="1750"/>
                    <a:pt x="874" y="1759"/>
                  </a:cubicBezTo>
                  <a:cubicBezTo>
                    <a:pt x="930" y="1759"/>
                    <a:pt x="996" y="1750"/>
                    <a:pt x="1052" y="1740"/>
                  </a:cubicBezTo>
                  <a:cubicBezTo>
                    <a:pt x="1108" y="1731"/>
                    <a:pt x="1155" y="1712"/>
                    <a:pt x="1212" y="1684"/>
                  </a:cubicBezTo>
                  <a:cubicBezTo>
                    <a:pt x="1268" y="1665"/>
                    <a:pt x="1315" y="1637"/>
                    <a:pt x="1371" y="1609"/>
                  </a:cubicBezTo>
                  <a:lnTo>
                    <a:pt x="1503" y="1506"/>
                  </a:lnTo>
                  <a:lnTo>
                    <a:pt x="1606" y="1374"/>
                  </a:lnTo>
                  <a:cubicBezTo>
                    <a:pt x="1634" y="1318"/>
                    <a:pt x="1663" y="1271"/>
                    <a:pt x="1681" y="1215"/>
                  </a:cubicBezTo>
                  <a:cubicBezTo>
                    <a:pt x="1710" y="1168"/>
                    <a:pt x="1728" y="1111"/>
                    <a:pt x="1738" y="1055"/>
                  </a:cubicBezTo>
                  <a:cubicBezTo>
                    <a:pt x="1747" y="999"/>
                    <a:pt x="1747" y="942"/>
                    <a:pt x="1756" y="876"/>
                  </a:cubicBezTo>
                  <a:cubicBezTo>
                    <a:pt x="1747" y="651"/>
                    <a:pt x="1663" y="426"/>
                    <a:pt x="1503" y="257"/>
                  </a:cubicBezTo>
                  <a:cubicBezTo>
                    <a:pt x="1456" y="219"/>
                    <a:pt x="1409" y="181"/>
                    <a:pt x="1371" y="153"/>
                  </a:cubicBezTo>
                  <a:cubicBezTo>
                    <a:pt x="1315" y="116"/>
                    <a:pt x="1268" y="97"/>
                    <a:pt x="1212" y="78"/>
                  </a:cubicBezTo>
                  <a:cubicBezTo>
                    <a:pt x="1155" y="50"/>
                    <a:pt x="1108" y="31"/>
                    <a:pt x="1052" y="22"/>
                  </a:cubicBezTo>
                  <a:cubicBezTo>
                    <a:pt x="989" y="7"/>
                    <a:pt x="926" y="1"/>
                    <a:pt x="8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9"/>
            <p:cNvSpPr/>
            <p:nvPr/>
          </p:nvSpPr>
          <p:spPr>
            <a:xfrm>
              <a:off x="3094200" y="2628125"/>
              <a:ext cx="58900" cy="43900"/>
            </a:xfrm>
            <a:custGeom>
              <a:avLst/>
              <a:gdLst/>
              <a:ahLst/>
              <a:cxnLst/>
              <a:rect l="l" t="t" r="r" b="b"/>
              <a:pathLst>
                <a:path w="2356" h="1756" extrusionOk="0">
                  <a:moveTo>
                    <a:pt x="1176" y="1"/>
                  </a:moveTo>
                  <a:cubicBezTo>
                    <a:pt x="944" y="1"/>
                    <a:pt x="720" y="88"/>
                    <a:pt x="555" y="253"/>
                  </a:cubicBezTo>
                  <a:cubicBezTo>
                    <a:pt x="1" y="807"/>
                    <a:pt x="395" y="1755"/>
                    <a:pt x="1175" y="1755"/>
                  </a:cubicBezTo>
                  <a:cubicBezTo>
                    <a:pt x="1178" y="1755"/>
                    <a:pt x="1182" y="1756"/>
                    <a:pt x="1186" y="1756"/>
                  </a:cubicBezTo>
                  <a:cubicBezTo>
                    <a:pt x="1967" y="1756"/>
                    <a:pt x="2355" y="804"/>
                    <a:pt x="1804" y="262"/>
                  </a:cubicBezTo>
                  <a:cubicBezTo>
                    <a:pt x="1757" y="225"/>
                    <a:pt x="1710" y="187"/>
                    <a:pt x="1672" y="149"/>
                  </a:cubicBezTo>
                  <a:cubicBezTo>
                    <a:pt x="1616" y="121"/>
                    <a:pt x="1569" y="93"/>
                    <a:pt x="1513" y="74"/>
                  </a:cubicBezTo>
                  <a:cubicBezTo>
                    <a:pt x="1456" y="46"/>
                    <a:pt x="1409" y="27"/>
                    <a:pt x="1353" y="18"/>
                  </a:cubicBezTo>
                  <a:cubicBezTo>
                    <a:pt x="1294" y="7"/>
                    <a:pt x="1235" y="1"/>
                    <a:pt x="117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9"/>
            <p:cNvSpPr/>
            <p:nvPr/>
          </p:nvSpPr>
          <p:spPr>
            <a:xfrm>
              <a:off x="3093725" y="2716050"/>
              <a:ext cx="60025" cy="43550"/>
            </a:xfrm>
            <a:custGeom>
              <a:avLst/>
              <a:gdLst/>
              <a:ahLst/>
              <a:cxnLst/>
              <a:rect l="l" t="t" r="r" b="b"/>
              <a:pathLst>
                <a:path w="2401" h="1742" extrusionOk="0">
                  <a:moveTo>
                    <a:pt x="1214" y="1"/>
                  </a:moveTo>
                  <a:cubicBezTo>
                    <a:pt x="1105" y="1"/>
                    <a:pt x="991" y="22"/>
                    <a:pt x="874" y="70"/>
                  </a:cubicBezTo>
                  <a:cubicBezTo>
                    <a:pt x="1" y="436"/>
                    <a:pt x="245" y="1732"/>
                    <a:pt x="1194" y="1742"/>
                  </a:cubicBezTo>
                  <a:cubicBezTo>
                    <a:pt x="1428" y="1742"/>
                    <a:pt x="1654" y="1648"/>
                    <a:pt x="1823" y="1488"/>
                  </a:cubicBezTo>
                  <a:cubicBezTo>
                    <a:pt x="2401" y="910"/>
                    <a:pt x="1921" y="1"/>
                    <a:pt x="121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9"/>
            <p:cNvSpPr/>
            <p:nvPr/>
          </p:nvSpPr>
          <p:spPr>
            <a:xfrm>
              <a:off x="2237200" y="2299600"/>
              <a:ext cx="51200" cy="43850"/>
            </a:xfrm>
            <a:custGeom>
              <a:avLst/>
              <a:gdLst/>
              <a:ahLst/>
              <a:cxnLst/>
              <a:rect l="l" t="t" r="r" b="b"/>
              <a:pathLst>
                <a:path w="2048" h="1754" extrusionOk="0">
                  <a:moveTo>
                    <a:pt x="1191" y="1"/>
                  </a:moveTo>
                  <a:cubicBezTo>
                    <a:pt x="1185" y="1"/>
                    <a:pt x="1180" y="1"/>
                    <a:pt x="1174" y="1"/>
                  </a:cubicBezTo>
                  <a:cubicBezTo>
                    <a:pt x="395" y="1"/>
                    <a:pt x="0" y="940"/>
                    <a:pt x="554" y="1494"/>
                  </a:cubicBezTo>
                  <a:cubicBezTo>
                    <a:pt x="733" y="1673"/>
                    <a:pt x="952" y="1753"/>
                    <a:pt x="1167" y="1753"/>
                  </a:cubicBezTo>
                  <a:cubicBezTo>
                    <a:pt x="1617" y="1753"/>
                    <a:pt x="2047" y="1402"/>
                    <a:pt x="2047" y="874"/>
                  </a:cubicBezTo>
                  <a:cubicBezTo>
                    <a:pt x="2047" y="392"/>
                    <a:pt x="1671" y="1"/>
                    <a:pt x="119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9"/>
            <p:cNvSpPr/>
            <p:nvPr/>
          </p:nvSpPr>
          <p:spPr>
            <a:xfrm>
              <a:off x="2743650" y="1992725"/>
              <a:ext cx="51450" cy="43900"/>
            </a:xfrm>
            <a:custGeom>
              <a:avLst/>
              <a:gdLst/>
              <a:ahLst/>
              <a:cxnLst/>
              <a:rect l="l" t="t" r="r" b="b"/>
              <a:pathLst>
                <a:path w="2058" h="1756" extrusionOk="0">
                  <a:moveTo>
                    <a:pt x="1174" y="1"/>
                  </a:moveTo>
                  <a:cubicBezTo>
                    <a:pt x="395" y="1"/>
                    <a:pt x="0" y="949"/>
                    <a:pt x="555" y="1494"/>
                  </a:cubicBezTo>
                  <a:cubicBezTo>
                    <a:pt x="735" y="1674"/>
                    <a:pt x="957" y="1755"/>
                    <a:pt x="1174" y="1755"/>
                  </a:cubicBezTo>
                  <a:cubicBezTo>
                    <a:pt x="1625" y="1755"/>
                    <a:pt x="2057" y="1407"/>
                    <a:pt x="2057" y="874"/>
                  </a:cubicBezTo>
                  <a:cubicBezTo>
                    <a:pt x="2048" y="395"/>
                    <a:pt x="1663" y="1"/>
                    <a:pt x="11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9"/>
            <p:cNvSpPr/>
            <p:nvPr/>
          </p:nvSpPr>
          <p:spPr>
            <a:xfrm>
              <a:off x="2237200" y="2387200"/>
              <a:ext cx="51200" cy="43825"/>
            </a:xfrm>
            <a:custGeom>
              <a:avLst/>
              <a:gdLst/>
              <a:ahLst/>
              <a:cxnLst/>
              <a:rect l="l" t="t" r="r" b="b"/>
              <a:pathLst>
                <a:path w="2048" h="1753" extrusionOk="0">
                  <a:moveTo>
                    <a:pt x="1174" y="0"/>
                  </a:moveTo>
                  <a:cubicBezTo>
                    <a:pt x="395" y="0"/>
                    <a:pt x="0" y="939"/>
                    <a:pt x="554" y="1493"/>
                  </a:cubicBezTo>
                  <a:cubicBezTo>
                    <a:pt x="733" y="1672"/>
                    <a:pt x="952" y="1752"/>
                    <a:pt x="1167" y="1752"/>
                  </a:cubicBezTo>
                  <a:cubicBezTo>
                    <a:pt x="1617" y="1752"/>
                    <a:pt x="2047" y="1401"/>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9"/>
            <p:cNvSpPr/>
            <p:nvPr/>
          </p:nvSpPr>
          <p:spPr>
            <a:xfrm>
              <a:off x="2237200" y="2474775"/>
              <a:ext cx="51200" cy="43950"/>
            </a:xfrm>
            <a:custGeom>
              <a:avLst/>
              <a:gdLst/>
              <a:ahLst/>
              <a:cxnLst/>
              <a:rect l="l" t="t" r="r" b="b"/>
              <a:pathLst>
                <a:path w="2048" h="1758" extrusionOk="0">
                  <a:moveTo>
                    <a:pt x="1174" y="0"/>
                  </a:moveTo>
                  <a:cubicBezTo>
                    <a:pt x="395" y="0"/>
                    <a:pt x="0" y="949"/>
                    <a:pt x="554" y="1503"/>
                  </a:cubicBezTo>
                  <a:cubicBezTo>
                    <a:pt x="733" y="1679"/>
                    <a:pt x="951" y="1758"/>
                    <a:pt x="1166" y="1758"/>
                  </a:cubicBezTo>
                  <a:cubicBezTo>
                    <a:pt x="1616" y="1758"/>
                    <a:pt x="2047" y="1408"/>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9"/>
            <p:cNvSpPr/>
            <p:nvPr/>
          </p:nvSpPr>
          <p:spPr>
            <a:xfrm>
              <a:off x="2237200" y="2562350"/>
              <a:ext cx="51200" cy="44075"/>
            </a:xfrm>
            <a:custGeom>
              <a:avLst/>
              <a:gdLst/>
              <a:ahLst/>
              <a:cxnLst/>
              <a:rect l="l" t="t" r="r" b="b"/>
              <a:pathLst>
                <a:path w="2048" h="1763" extrusionOk="0">
                  <a:moveTo>
                    <a:pt x="1174" y="0"/>
                  </a:moveTo>
                  <a:cubicBezTo>
                    <a:pt x="395" y="0"/>
                    <a:pt x="0" y="949"/>
                    <a:pt x="554" y="1503"/>
                  </a:cubicBezTo>
                  <a:cubicBezTo>
                    <a:pt x="733" y="1682"/>
                    <a:pt x="952" y="1762"/>
                    <a:pt x="1167" y="1762"/>
                  </a:cubicBezTo>
                  <a:cubicBezTo>
                    <a:pt x="1617" y="1762"/>
                    <a:pt x="2047" y="1411"/>
                    <a:pt x="2047" y="883"/>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9"/>
            <p:cNvSpPr/>
            <p:nvPr/>
          </p:nvSpPr>
          <p:spPr>
            <a:xfrm>
              <a:off x="2237200" y="2650150"/>
              <a:ext cx="51200" cy="43850"/>
            </a:xfrm>
            <a:custGeom>
              <a:avLst/>
              <a:gdLst/>
              <a:ahLst/>
              <a:cxnLst/>
              <a:rect l="l" t="t" r="r" b="b"/>
              <a:pathLst>
                <a:path w="2048" h="1754" extrusionOk="0">
                  <a:moveTo>
                    <a:pt x="1174" y="1"/>
                  </a:moveTo>
                  <a:cubicBezTo>
                    <a:pt x="395" y="1"/>
                    <a:pt x="0" y="940"/>
                    <a:pt x="554" y="1494"/>
                  </a:cubicBezTo>
                  <a:cubicBezTo>
                    <a:pt x="733" y="1673"/>
                    <a:pt x="952" y="1753"/>
                    <a:pt x="1167" y="1753"/>
                  </a:cubicBezTo>
                  <a:cubicBezTo>
                    <a:pt x="1617" y="1753"/>
                    <a:pt x="2047" y="1402"/>
                    <a:pt x="2047" y="874"/>
                  </a:cubicBezTo>
                  <a:cubicBezTo>
                    <a:pt x="2047" y="386"/>
                    <a:pt x="1662" y="1"/>
                    <a:pt x="11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9"/>
            <p:cNvSpPr/>
            <p:nvPr/>
          </p:nvSpPr>
          <p:spPr>
            <a:xfrm>
              <a:off x="2237200" y="2737750"/>
              <a:ext cx="51200" cy="43825"/>
            </a:xfrm>
            <a:custGeom>
              <a:avLst/>
              <a:gdLst/>
              <a:ahLst/>
              <a:cxnLst/>
              <a:rect l="l" t="t" r="r" b="b"/>
              <a:pathLst>
                <a:path w="2048" h="1753" extrusionOk="0">
                  <a:moveTo>
                    <a:pt x="1174" y="0"/>
                  </a:moveTo>
                  <a:cubicBezTo>
                    <a:pt x="395" y="0"/>
                    <a:pt x="0" y="939"/>
                    <a:pt x="554" y="1493"/>
                  </a:cubicBezTo>
                  <a:cubicBezTo>
                    <a:pt x="733" y="1672"/>
                    <a:pt x="952" y="1752"/>
                    <a:pt x="1167" y="1752"/>
                  </a:cubicBezTo>
                  <a:cubicBezTo>
                    <a:pt x="1617" y="1752"/>
                    <a:pt x="2047" y="1401"/>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9"/>
            <p:cNvSpPr/>
            <p:nvPr/>
          </p:nvSpPr>
          <p:spPr>
            <a:xfrm>
              <a:off x="2926550" y="2310650"/>
              <a:ext cx="284850" cy="87600"/>
            </a:xfrm>
            <a:custGeom>
              <a:avLst/>
              <a:gdLst/>
              <a:ahLst/>
              <a:cxnLst/>
              <a:rect l="l" t="t" r="r" b="b"/>
              <a:pathLst>
                <a:path w="11394" h="3504" extrusionOk="0">
                  <a:moveTo>
                    <a:pt x="3927" y="0"/>
                  </a:moveTo>
                  <a:cubicBezTo>
                    <a:pt x="3495" y="0"/>
                    <a:pt x="3081" y="179"/>
                    <a:pt x="2781" y="498"/>
                  </a:cubicBezTo>
                  <a:lnTo>
                    <a:pt x="405" y="3062"/>
                  </a:lnTo>
                  <a:lnTo>
                    <a:pt x="1" y="3504"/>
                  </a:lnTo>
                  <a:lnTo>
                    <a:pt x="11393" y="3504"/>
                  </a:lnTo>
                  <a:lnTo>
                    <a:pt x="10989" y="3062"/>
                  </a:lnTo>
                  <a:lnTo>
                    <a:pt x="8613" y="517"/>
                  </a:lnTo>
                  <a:cubicBezTo>
                    <a:pt x="8322" y="188"/>
                    <a:pt x="7899" y="0"/>
                    <a:pt x="7458"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29"/>
          <p:cNvSpPr/>
          <p:nvPr/>
        </p:nvSpPr>
        <p:spPr>
          <a:xfrm rot="-7907820">
            <a:off x="8248926" y="4192443"/>
            <a:ext cx="174645" cy="174645"/>
          </a:xfrm>
          <a:prstGeom prst="rtTriangle">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9"/>
          <p:cNvSpPr/>
          <p:nvPr/>
        </p:nvSpPr>
        <p:spPr>
          <a:xfrm>
            <a:off x="8301963" y="3967175"/>
            <a:ext cx="657300" cy="6573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9"/>
          <p:cNvSpPr txBox="1"/>
          <p:nvPr/>
        </p:nvSpPr>
        <p:spPr>
          <a:xfrm>
            <a:off x="7998813" y="3935063"/>
            <a:ext cx="1263600" cy="50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200">
                <a:solidFill>
                  <a:srgbClr val="434343"/>
                </a:solidFill>
                <a:latin typeface="Montserrat ExtraBold"/>
                <a:ea typeface="Montserrat ExtraBold"/>
                <a:cs typeface="Montserrat ExtraBold"/>
                <a:sym typeface="Montserrat ExtraBold"/>
              </a:rPr>
              <a:t>And still going strong!</a:t>
            </a:r>
            <a:endParaRPr sz="1200">
              <a:solidFill>
                <a:srgbClr val="434343"/>
              </a:solidFill>
              <a:latin typeface="Montserrat ExtraBold"/>
              <a:ea typeface="Montserrat ExtraBold"/>
              <a:cs typeface="Montserrat ExtraBold"/>
              <a:sym typeface="Montserrat Extra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0"/>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Communities Currently Under Contract</a:t>
            </a:r>
            <a:endParaRPr/>
          </a:p>
        </p:txBody>
      </p:sp>
      <p:sp>
        <p:nvSpPr>
          <p:cNvPr id="425" name="Google Shape;425;p30"/>
          <p:cNvSpPr txBox="1"/>
          <p:nvPr/>
        </p:nvSpPr>
        <p:spPr>
          <a:xfrm>
            <a:off x="1086028" y="1802323"/>
            <a:ext cx="2964328" cy="1538853"/>
          </a:xfrm>
          <a:prstGeom prst="rect">
            <a:avLst/>
          </a:prstGeom>
          <a:noFill/>
          <a:ln>
            <a:noFill/>
          </a:ln>
        </p:spPr>
        <p:txBody>
          <a:bodyPr spcFirstLastPara="1" wrap="square" lIns="91425" tIns="91425" rIns="91425" bIns="91425" anchor="t" anchorCtr="0">
            <a:spAutoFit/>
          </a:bodyPr>
          <a:lstStyle/>
          <a:p>
            <a:pPr marL="457200" lvl="0" indent="-368300" algn="ctr" rtl="0">
              <a:spcBef>
                <a:spcPts val="0"/>
              </a:spcBef>
              <a:spcAft>
                <a:spcPts val="0"/>
              </a:spcAft>
              <a:buClr>
                <a:schemeClr val="dk1"/>
              </a:buClr>
              <a:buSzPts val="2200"/>
              <a:buFont typeface="Montserrat"/>
              <a:buChar char="●"/>
            </a:pPr>
            <a:r>
              <a:rPr lang="en" sz="2200" dirty="0">
                <a:solidFill>
                  <a:schemeClr val="dk1"/>
                </a:solidFill>
                <a:latin typeface="Montserrat"/>
                <a:ea typeface="Montserrat"/>
                <a:cs typeface="Montserrat"/>
                <a:sym typeface="Montserrat"/>
              </a:rPr>
              <a:t>Arcadia Twp.	</a:t>
            </a:r>
            <a:endParaRPr sz="2200" dirty="0">
              <a:solidFill>
                <a:schemeClr val="dk1"/>
              </a:solidFill>
              <a:latin typeface="Montserrat"/>
              <a:ea typeface="Montserrat"/>
              <a:cs typeface="Montserrat"/>
              <a:sym typeface="Montserrat"/>
            </a:endParaRPr>
          </a:p>
          <a:p>
            <a:pPr marL="457200" lvl="0" indent="-368300" algn="ctr" rtl="0">
              <a:spcBef>
                <a:spcPts val="0"/>
              </a:spcBef>
              <a:spcAft>
                <a:spcPts val="0"/>
              </a:spcAft>
              <a:buClr>
                <a:schemeClr val="dk1"/>
              </a:buClr>
              <a:buSzPts val="2200"/>
              <a:buFont typeface="Montserrat"/>
              <a:buChar char="●"/>
            </a:pPr>
            <a:r>
              <a:rPr lang="en" sz="2200" dirty="0">
                <a:solidFill>
                  <a:schemeClr val="dk1"/>
                </a:solidFill>
                <a:latin typeface="Montserrat"/>
                <a:ea typeface="Montserrat"/>
                <a:cs typeface="Montserrat"/>
                <a:sym typeface="Montserrat"/>
              </a:rPr>
              <a:t>Bear Lake Twp.	</a:t>
            </a:r>
            <a:endParaRPr sz="2200" dirty="0">
              <a:solidFill>
                <a:schemeClr val="dk1"/>
              </a:solidFill>
              <a:latin typeface="Montserrat"/>
              <a:ea typeface="Montserrat"/>
              <a:cs typeface="Montserrat"/>
              <a:sym typeface="Montserrat"/>
            </a:endParaRPr>
          </a:p>
          <a:p>
            <a:pPr marL="457200" lvl="0" indent="-368300" algn="ctr" rtl="0">
              <a:spcBef>
                <a:spcPts val="0"/>
              </a:spcBef>
              <a:spcAft>
                <a:spcPts val="0"/>
              </a:spcAft>
              <a:buClr>
                <a:schemeClr val="dk1"/>
              </a:buClr>
              <a:buSzPts val="2200"/>
              <a:buFont typeface="Montserrat"/>
              <a:buChar char="●"/>
            </a:pPr>
            <a:r>
              <a:rPr lang="en" sz="2200" dirty="0">
                <a:solidFill>
                  <a:schemeClr val="dk1"/>
                </a:solidFill>
                <a:latin typeface="Montserrat"/>
                <a:ea typeface="Montserrat"/>
                <a:cs typeface="Montserrat"/>
                <a:sym typeface="Montserrat"/>
              </a:rPr>
              <a:t>Onekama Twp.	</a:t>
            </a:r>
            <a:endParaRPr sz="2200" dirty="0">
              <a:solidFill>
                <a:schemeClr val="dk1"/>
              </a:solidFill>
              <a:latin typeface="Montserrat"/>
              <a:ea typeface="Montserrat"/>
              <a:cs typeface="Montserrat"/>
              <a:sym typeface="Montserrat"/>
            </a:endParaRPr>
          </a:p>
          <a:p>
            <a:pPr marL="457200" lvl="0" indent="-355600" algn="ctr" rtl="0">
              <a:spcBef>
                <a:spcPts val="0"/>
              </a:spcBef>
              <a:spcAft>
                <a:spcPts val="0"/>
              </a:spcAft>
              <a:buClr>
                <a:schemeClr val="dk1"/>
              </a:buClr>
              <a:buSzPts val="2000"/>
              <a:buFont typeface="Montserrat"/>
              <a:buChar char="●"/>
            </a:pPr>
            <a:r>
              <a:rPr lang="en" sz="2200" dirty="0">
                <a:solidFill>
                  <a:schemeClr val="dk1"/>
                </a:solidFill>
                <a:latin typeface="Montserrat"/>
                <a:ea typeface="Montserrat"/>
                <a:cs typeface="Montserrat"/>
                <a:sym typeface="Montserrat"/>
              </a:rPr>
              <a:t>City of Manistee</a:t>
            </a:r>
            <a:r>
              <a:rPr lang="en" sz="2000" dirty="0">
                <a:solidFill>
                  <a:schemeClr val="dk1"/>
                </a:solidFill>
                <a:latin typeface="Montserrat"/>
                <a:ea typeface="Montserrat"/>
                <a:cs typeface="Montserrat"/>
                <a:sym typeface="Montserrat"/>
              </a:rPr>
              <a:t>	</a:t>
            </a:r>
            <a:endParaRPr sz="2300" b="1" dirty="0">
              <a:solidFill>
                <a:schemeClr val="dk1"/>
              </a:solidFill>
              <a:latin typeface="Montserrat"/>
              <a:ea typeface="Montserrat"/>
              <a:cs typeface="Montserrat"/>
              <a:sym typeface="Montserrat"/>
            </a:endParaRPr>
          </a:p>
        </p:txBody>
      </p:sp>
      <p:sp>
        <p:nvSpPr>
          <p:cNvPr id="426" name="Google Shape;426;p30"/>
          <p:cNvSpPr txBox="1"/>
          <p:nvPr/>
        </p:nvSpPr>
        <p:spPr>
          <a:xfrm>
            <a:off x="1200840" y="3756788"/>
            <a:ext cx="6742319" cy="538579"/>
          </a:xfrm>
          <a:prstGeom prst="rect">
            <a:avLst/>
          </a:prstGeom>
          <a:noFill/>
          <a:ln>
            <a:noFill/>
          </a:ln>
        </p:spPr>
        <p:txBody>
          <a:bodyPr spcFirstLastPara="1" wrap="square" lIns="91425" tIns="91425" rIns="91425" bIns="91425" anchor="t" anchorCtr="0">
            <a:spAutoFit/>
          </a:bodyPr>
          <a:lstStyle/>
          <a:p>
            <a:pPr lvl="0" algn="l" rtl="0">
              <a:spcBef>
                <a:spcPts val="0"/>
              </a:spcBef>
              <a:spcAft>
                <a:spcPts val="0"/>
              </a:spcAft>
            </a:pPr>
            <a:r>
              <a:rPr lang="en" sz="2200" dirty="0">
                <a:latin typeface="Montserrat" panose="020B0604020202020204" charset="0"/>
                <a:ea typeface="EB Garamond"/>
                <a:cs typeface="EB Garamond"/>
                <a:sym typeface="EB Garamond"/>
              </a:rPr>
              <a:t>8 Total Communities Currently Under Contract</a:t>
            </a:r>
            <a:endParaRPr sz="2200" dirty="0">
              <a:latin typeface="Montserrat" panose="020B0604020202020204" charset="0"/>
              <a:ea typeface="EB Garamond"/>
              <a:cs typeface="EB Garamond"/>
              <a:sym typeface="EB Garamond"/>
            </a:endParaRPr>
          </a:p>
        </p:txBody>
      </p:sp>
      <p:sp>
        <p:nvSpPr>
          <p:cNvPr id="427" name="Google Shape;427;p30"/>
          <p:cNvSpPr txBox="1"/>
          <p:nvPr/>
        </p:nvSpPr>
        <p:spPr>
          <a:xfrm>
            <a:off x="4949693" y="1805728"/>
            <a:ext cx="3108279" cy="1538853"/>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Montserrat"/>
              <a:buChar char="●"/>
            </a:pPr>
            <a:r>
              <a:rPr lang="en" sz="2200" dirty="0">
                <a:latin typeface="Montserrat"/>
                <a:ea typeface="Montserrat"/>
                <a:cs typeface="Montserrat"/>
                <a:sym typeface="Montserrat"/>
              </a:rPr>
              <a:t>Bear Lake Village</a:t>
            </a:r>
            <a:endParaRPr sz="2200" dirty="0">
              <a:latin typeface="Montserrat"/>
              <a:ea typeface="Montserrat"/>
              <a:cs typeface="Montserrat"/>
              <a:sym typeface="Montserrat"/>
            </a:endParaRPr>
          </a:p>
          <a:p>
            <a:pPr marL="457200" lvl="0" indent="-355600" algn="l" rtl="0">
              <a:spcBef>
                <a:spcPts val="0"/>
              </a:spcBef>
              <a:spcAft>
                <a:spcPts val="0"/>
              </a:spcAft>
              <a:buSzPts val="2000"/>
              <a:buFont typeface="Montserrat"/>
              <a:buChar char="●"/>
            </a:pPr>
            <a:r>
              <a:rPr lang="en" sz="2200" dirty="0">
                <a:latin typeface="Montserrat"/>
                <a:ea typeface="Montserrat"/>
                <a:cs typeface="Montserrat"/>
                <a:sym typeface="Montserrat"/>
              </a:rPr>
              <a:t>Copemish Village</a:t>
            </a:r>
            <a:endParaRPr sz="2200" dirty="0">
              <a:latin typeface="Montserrat"/>
              <a:ea typeface="Montserrat"/>
              <a:cs typeface="Montserrat"/>
              <a:sym typeface="Montserrat"/>
            </a:endParaRPr>
          </a:p>
          <a:p>
            <a:pPr marL="457200" lvl="0" indent="-355600" algn="l" rtl="0">
              <a:spcBef>
                <a:spcPts val="0"/>
              </a:spcBef>
              <a:spcAft>
                <a:spcPts val="0"/>
              </a:spcAft>
              <a:buSzPts val="2000"/>
              <a:buFont typeface="Montserrat"/>
              <a:buChar char="●"/>
            </a:pPr>
            <a:r>
              <a:rPr lang="en" sz="2200" dirty="0">
                <a:latin typeface="Montserrat"/>
                <a:ea typeface="Montserrat"/>
                <a:cs typeface="Montserrat"/>
                <a:sym typeface="Montserrat"/>
              </a:rPr>
              <a:t>Eastlake Village</a:t>
            </a:r>
            <a:endParaRPr sz="2200" dirty="0">
              <a:latin typeface="Montserrat"/>
              <a:ea typeface="Montserrat"/>
              <a:cs typeface="Montserrat"/>
              <a:sym typeface="Montserrat"/>
            </a:endParaRPr>
          </a:p>
          <a:p>
            <a:pPr marL="457200" lvl="0" indent="-355600" algn="l" rtl="0">
              <a:spcBef>
                <a:spcPts val="0"/>
              </a:spcBef>
              <a:spcAft>
                <a:spcPts val="0"/>
              </a:spcAft>
              <a:buSzPts val="2000"/>
              <a:buFont typeface="Montserrat"/>
              <a:buChar char="●"/>
            </a:pPr>
            <a:r>
              <a:rPr lang="en" sz="2200" dirty="0">
                <a:latin typeface="Montserrat"/>
                <a:ea typeface="Montserrat"/>
                <a:cs typeface="Montserrat"/>
                <a:sym typeface="Montserrat"/>
              </a:rPr>
              <a:t>Onekama Village</a:t>
            </a:r>
            <a:endParaRPr sz="2200" dirty="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9"/>
        <p:cNvGrpSpPr/>
        <p:nvPr/>
      </p:nvGrpSpPr>
      <p:grpSpPr>
        <a:xfrm>
          <a:off x="0" y="0"/>
          <a:ext cx="0" cy="0"/>
          <a:chOff x="0" y="0"/>
          <a:chExt cx="0" cy="0"/>
        </a:xfrm>
      </p:grpSpPr>
      <p:sp>
        <p:nvSpPr>
          <p:cNvPr id="120" name="Google Shape;120;p13"/>
          <p:cNvSpPr txBox="1">
            <a:spLocks noGrp="1"/>
          </p:cNvSpPr>
          <p:nvPr>
            <p:ph type="ctrTitle" idx="15"/>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TABLE OF CONTENTS</a:t>
            </a:r>
            <a:endParaRPr/>
          </a:p>
        </p:txBody>
      </p:sp>
      <p:sp>
        <p:nvSpPr>
          <p:cNvPr id="121" name="Google Shape;121;p13"/>
          <p:cNvSpPr/>
          <p:nvPr/>
        </p:nvSpPr>
        <p:spPr>
          <a:xfrm>
            <a:off x="6211396" y="1509475"/>
            <a:ext cx="657300" cy="6573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a:off x="1905000" y="1509475"/>
            <a:ext cx="657300" cy="6573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txBox="1">
            <a:spLocks noGrp="1"/>
          </p:cNvSpPr>
          <p:nvPr>
            <p:ph type="title" idx="2"/>
          </p:nvPr>
        </p:nvSpPr>
        <p:spPr>
          <a:xfrm>
            <a:off x="3699102" y="1565141"/>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solidFill>
                <a:srgbClr val="FFFFFF"/>
              </a:solidFill>
            </a:endParaRPr>
          </a:p>
        </p:txBody>
      </p:sp>
      <p:sp>
        <p:nvSpPr>
          <p:cNvPr id="124" name="Google Shape;124;p13"/>
          <p:cNvSpPr/>
          <p:nvPr/>
        </p:nvSpPr>
        <p:spPr>
          <a:xfrm>
            <a:off x="4052244" y="3012350"/>
            <a:ext cx="657300" cy="657300"/>
          </a:xfrm>
          <a:prstGeom prst="ellipse">
            <a:avLst/>
          </a:pr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txBox="1">
            <a:spLocks noGrp="1"/>
          </p:cNvSpPr>
          <p:nvPr>
            <p:ph type="title" idx="8"/>
          </p:nvPr>
        </p:nvSpPr>
        <p:spPr>
          <a:xfrm>
            <a:off x="5866256" y="1573041"/>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26" name="Google Shape;126;p13"/>
          <p:cNvSpPr txBox="1">
            <a:spLocks noGrp="1"/>
          </p:cNvSpPr>
          <p:nvPr>
            <p:ph type="subTitle" idx="4"/>
          </p:nvPr>
        </p:nvSpPr>
        <p:spPr>
          <a:xfrm>
            <a:off x="3622113" y="3819248"/>
            <a:ext cx="19065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a:t>He</a:t>
            </a:r>
            <a:r>
              <a:rPr lang="en"/>
              <a:t>ar from some of our</a:t>
            </a:r>
            <a:endParaRPr/>
          </a:p>
          <a:p>
            <a:pPr marL="0" lvl="0" indent="0" algn="ctr" rtl="0">
              <a:spcBef>
                <a:spcPts val="0"/>
              </a:spcBef>
              <a:spcAft>
                <a:spcPts val="0"/>
              </a:spcAft>
              <a:buNone/>
            </a:pPr>
            <a:r>
              <a:rPr lang="en"/>
              <a:t>customers.</a:t>
            </a:r>
            <a:endParaRPr/>
          </a:p>
        </p:txBody>
      </p:sp>
      <p:sp>
        <p:nvSpPr>
          <p:cNvPr id="127" name="Google Shape;127;p13"/>
          <p:cNvSpPr txBox="1">
            <a:spLocks noGrp="1"/>
          </p:cNvSpPr>
          <p:nvPr>
            <p:ph type="title" idx="5"/>
          </p:nvPr>
        </p:nvSpPr>
        <p:spPr>
          <a:xfrm>
            <a:off x="3699102" y="3091842"/>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solidFill>
                <a:srgbClr val="FFFFFF"/>
              </a:solidFill>
            </a:endParaRPr>
          </a:p>
        </p:txBody>
      </p:sp>
      <p:sp>
        <p:nvSpPr>
          <p:cNvPr id="128" name="Google Shape;128;p13"/>
          <p:cNvSpPr txBox="1">
            <a:spLocks noGrp="1"/>
          </p:cNvSpPr>
          <p:nvPr>
            <p:ph type="subTitle" idx="13"/>
          </p:nvPr>
        </p:nvSpPr>
        <p:spPr>
          <a:xfrm>
            <a:off x="5789906" y="3819248"/>
            <a:ext cx="19065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 couple of minutes for</a:t>
            </a:r>
            <a:endParaRPr/>
          </a:p>
          <a:p>
            <a:pPr marL="0" lvl="0" indent="0" algn="ctr" rtl="0">
              <a:spcBef>
                <a:spcPts val="0"/>
              </a:spcBef>
              <a:spcAft>
                <a:spcPts val="0"/>
              </a:spcAft>
              <a:buNone/>
            </a:pPr>
            <a:r>
              <a:rPr lang="en"/>
              <a:t>Q &amp; A</a:t>
            </a:r>
            <a:endParaRPr/>
          </a:p>
        </p:txBody>
      </p:sp>
      <p:sp>
        <p:nvSpPr>
          <p:cNvPr id="129" name="Google Shape;129;p13"/>
          <p:cNvSpPr txBox="1">
            <a:spLocks noGrp="1"/>
          </p:cNvSpPr>
          <p:nvPr>
            <p:ph type="title" idx="14"/>
          </p:nvPr>
        </p:nvSpPr>
        <p:spPr>
          <a:xfrm>
            <a:off x="5866256" y="3091842"/>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130" name="Google Shape;130;p13"/>
          <p:cNvSpPr txBox="1">
            <a:spLocks noGrp="1"/>
          </p:cNvSpPr>
          <p:nvPr>
            <p:ph type="ctrTitle" idx="6"/>
          </p:nvPr>
        </p:nvSpPr>
        <p:spPr>
          <a:xfrm>
            <a:off x="5582006" y="1853313"/>
            <a:ext cx="2322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Services</a:t>
            </a:r>
            <a:endParaRPr/>
          </a:p>
        </p:txBody>
      </p:sp>
      <p:sp>
        <p:nvSpPr>
          <p:cNvPr id="131" name="Google Shape;131;p13"/>
          <p:cNvSpPr txBox="1">
            <a:spLocks noGrp="1"/>
          </p:cNvSpPr>
          <p:nvPr>
            <p:ph type="subTitle" idx="7"/>
          </p:nvPr>
        </p:nvSpPr>
        <p:spPr>
          <a:xfrm>
            <a:off x="5789906" y="2314750"/>
            <a:ext cx="19065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are we providing?</a:t>
            </a:r>
            <a:endParaRPr sz="1200"/>
          </a:p>
        </p:txBody>
      </p:sp>
      <p:sp>
        <p:nvSpPr>
          <p:cNvPr id="132" name="Google Shape;132;p13"/>
          <p:cNvSpPr txBox="1">
            <a:spLocks noGrp="1"/>
          </p:cNvSpPr>
          <p:nvPr>
            <p:ph type="title" idx="18"/>
          </p:nvPr>
        </p:nvSpPr>
        <p:spPr>
          <a:xfrm>
            <a:off x="1545625" y="1565141"/>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33" name="Google Shape;133;p13"/>
          <p:cNvSpPr txBox="1">
            <a:spLocks noGrp="1"/>
          </p:cNvSpPr>
          <p:nvPr>
            <p:ph type="ctrTitle" idx="9"/>
          </p:nvPr>
        </p:nvSpPr>
        <p:spPr>
          <a:xfrm>
            <a:off x="5581987" y="3359411"/>
            <a:ext cx="2322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QUESTIONS</a:t>
            </a:r>
            <a:endParaRPr/>
          </a:p>
        </p:txBody>
      </p:sp>
      <p:sp>
        <p:nvSpPr>
          <p:cNvPr id="134" name="Google Shape;134;p13"/>
          <p:cNvSpPr txBox="1">
            <a:spLocks noGrp="1"/>
          </p:cNvSpPr>
          <p:nvPr>
            <p:ph type="ctrTitle" idx="16"/>
          </p:nvPr>
        </p:nvSpPr>
        <p:spPr>
          <a:xfrm>
            <a:off x="1226125" y="1853313"/>
            <a:ext cx="23928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STAFF</a:t>
            </a:r>
            <a:endParaRPr/>
          </a:p>
        </p:txBody>
      </p:sp>
      <p:sp>
        <p:nvSpPr>
          <p:cNvPr id="135" name="Google Shape;135;p13"/>
          <p:cNvSpPr txBox="1">
            <a:spLocks noGrp="1"/>
          </p:cNvSpPr>
          <p:nvPr>
            <p:ph type="subTitle" idx="17"/>
          </p:nvPr>
        </p:nvSpPr>
        <p:spPr>
          <a:xfrm>
            <a:off x="1469275" y="2314750"/>
            <a:ext cx="19065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Planning Department </a:t>
            </a:r>
            <a:endParaRPr/>
          </a:p>
          <a:p>
            <a:pPr marL="0" lvl="0" indent="0" algn="ctr" rtl="0">
              <a:spcBef>
                <a:spcPts val="0"/>
              </a:spcBef>
              <a:spcAft>
                <a:spcPts val="0"/>
              </a:spcAft>
              <a:buNone/>
            </a:pPr>
            <a:r>
              <a:rPr lang="en"/>
              <a:t>Staff</a:t>
            </a:r>
            <a:endParaRPr/>
          </a:p>
        </p:txBody>
      </p:sp>
      <p:sp>
        <p:nvSpPr>
          <p:cNvPr id="136" name="Google Shape;136;p13"/>
          <p:cNvSpPr txBox="1">
            <a:spLocks noGrp="1"/>
          </p:cNvSpPr>
          <p:nvPr>
            <p:ph type="ctrTitle" idx="19"/>
          </p:nvPr>
        </p:nvSpPr>
        <p:spPr>
          <a:xfrm>
            <a:off x="1261437" y="3359411"/>
            <a:ext cx="2322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VALUE ADDED</a:t>
            </a:r>
            <a:endParaRPr/>
          </a:p>
        </p:txBody>
      </p:sp>
      <p:sp>
        <p:nvSpPr>
          <p:cNvPr id="137" name="Google Shape;137;p13"/>
          <p:cNvSpPr txBox="1">
            <a:spLocks noGrp="1"/>
          </p:cNvSpPr>
          <p:nvPr>
            <p:ph type="subTitle" idx="20"/>
          </p:nvPr>
        </p:nvSpPr>
        <p:spPr>
          <a:xfrm>
            <a:off x="1469275" y="3819248"/>
            <a:ext cx="19065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Additional Services</a:t>
            </a:r>
            <a:endParaRPr/>
          </a:p>
          <a:p>
            <a:pPr marL="0" lvl="0" indent="0" algn="ctr" rtl="0">
              <a:spcBef>
                <a:spcPts val="0"/>
              </a:spcBef>
              <a:spcAft>
                <a:spcPts val="0"/>
              </a:spcAft>
              <a:buNone/>
            </a:pPr>
            <a:r>
              <a:rPr lang="en"/>
              <a:t>Provided</a:t>
            </a:r>
            <a:endParaRPr/>
          </a:p>
        </p:txBody>
      </p:sp>
      <p:sp>
        <p:nvSpPr>
          <p:cNvPr id="138" name="Google Shape;138;p13"/>
          <p:cNvSpPr txBox="1">
            <a:spLocks noGrp="1"/>
          </p:cNvSpPr>
          <p:nvPr>
            <p:ph type="title" idx="21"/>
          </p:nvPr>
        </p:nvSpPr>
        <p:spPr>
          <a:xfrm>
            <a:off x="1545625" y="3091842"/>
            <a:ext cx="1753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139" name="Google Shape;139;p13"/>
          <p:cNvSpPr txBox="1">
            <a:spLocks noGrp="1"/>
          </p:cNvSpPr>
          <p:nvPr>
            <p:ph type="ctrTitle"/>
          </p:nvPr>
        </p:nvSpPr>
        <p:spPr>
          <a:xfrm>
            <a:off x="3414640" y="1853313"/>
            <a:ext cx="2322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 SHORT HISTORY</a:t>
            </a:r>
            <a:endParaRPr/>
          </a:p>
        </p:txBody>
      </p:sp>
      <p:sp>
        <p:nvSpPr>
          <p:cNvPr id="140" name="Google Shape;140;p13"/>
          <p:cNvSpPr txBox="1">
            <a:spLocks noGrp="1"/>
          </p:cNvSpPr>
          <p:nvPr>
            <p:ph type="subTitle" idx="1"/>
          </p:nvPr>
        </p:nvSpPr>
        <p:spPr>
          <a:xfrm>
            <a:off x="3622740" y="2314760"/>
            <a:ext cx="1906500" cy="61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 Short History of Zoning</a:t>
            </a:r>
            <a:endParaRPr/>
          </a:p>
          <a:p>
            <a:pPr marL="0" lvl="0" indent="0" algn="ctr" rtl="0">
              <a:spcBef>
                <a:spcPts val="0"/>
              </a:spcBef>
              <a:spcAft>
                <a:spcPts val="0"/>
              </a:spcAft>
              <a:buNone/>
            </a:pPr>
            <a:r>
              <a:rPr lang="en"/>
              <a:t>Services</a:t>
            </a:r>
            <a:endParaRPr/>
          </a:p>
        </p:txBody>
      </p:sp>
      <p:sp>
        <p:nvSpPr>
          <p:cNvPr id="141" name="Google Shape;141;p13"/>
          <p:cNvSpPr txBox="1">
            <a:spLocks noGrp="1"/>
          </p:cNvSpPr>
          <p:nvPr>
            <p:ph type="ctrTitle" idx="3"/>
          </p:nvPr>
        </p:nvSpPr>
        <p:spPr>
          <a:xfrm>
            <a:off x="3414853" y="3359411"/>
            <a:ext cx="23223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TESTIMONIALS</a:t>
            </a:r>
            <a:endParaRPr/>
          </a:p>
        </p:txBody>
      </p:sp>
      <p:grpSp>
        <p:nvGrpSpPr>
          <p:cNvPr id="142" name="Google Shape;142;p13"/>
          <p:cNvGrpSpPr/>
          <p:nvPr/>
        </p:nvGrpSpPr>
        <p:grpSpPr>
          <a:xfrm>
            <a:off x="8229646" y="3183594"/>
            <a:ext cx="1038447" cy="2176554"/>
            <a:chOff x="2106350" y="2477950"/>
            <a:chExt cx="872425" cy="1828576"/>
          </a:xfrm>
        </p:grpSpPr>
        <p:sp>
          <p:nvSpPr>
            <p:cNvPr id="143" name="Google Shape;143;p13"/>
            <p:cNvSpPr/>
            <p:nvPr/>
          </p:nvSpPr>
          <p:spPr>
            <a:xfrm>
              <a:off x="2106350" y="2477950"/>
              <a:ext cx="872425" cy="1131600"/>
            </a:xfrm>
            <a:custGeom>
              <a:avLst/>
              <a:gdLst/>
              <a:ahLst/>
              <a:cxnLst/>
              <a:rect l="l" t="t" r="r" b="b"/>
              <a:pathLst>
                <a:path w="34897" h="45264" extrusionOk="0">
                  <a:moveTo>
                    <a:pt x="17276" y="0"/>
                  </a:moveTo>
                  <a:cubicBezTo>
                    <a:pt x="7751" y="0"/>
                    <a:pt x="0" y="7161"/>
                    <a:pt x="0" y="16027"/>
                  </a:cubicBezTo>
                  <a:cubicBezTo>
                    <a:pt x="0" y="19703"/>
                    <a:pt x="1310" y="23294"/>
                    <a:pt x="3760" y="26082"/>
                  </a:cubicBezTo>
                  <a:cubicBezTo>
                    <a:pt x="5619" y="28152"/>
                    <a:pt x="6464" y="30898"/>
                    <a:pt x="6168" y="33687"/>
                  </a:cubicBezTo>
                  <a:cubicBezTo>
                    <a:pt x="6084" y="34194"/>
                    <a:pt x="6084" y="34701"/>
                    <a:pt x="6084" y="35208"/>
                  </a:cubicBezTo>
                  <a:cubicBezTo>
                    <a:pt x="6251" y="40775"/>
                    <a:pt x="11271" y="45264"/>
                    <a:pt x="17281" y="45264"/>
                  </a:cubicBezTo>
                  <a:cubicBezTo>
                    <a:pt x="17337" y="45264"/>
                    <a:pt x="17393" y="45263"/>
                    <a:pt x="17449" y="45263"/>
                  </a:cubicBezTo>
                  <a:cubicBezTo>
                    <a:pt x="23490" y="45136"/>
                    <a:pt x="28391" y="40573"/>
                    <a:pt x="28391" y="34912"/>
                  </a:cubicBezTo>
                  <a:lnTo>
                    <a:pt x="28391" y="34236"/>
                  </a:lnTo>
                  <a:cubicBezTo>
                    <a:pt x="28180" y="31109"/>
                    <a:pt x="29151" y="28025"/>
                    <a:pt x="31095" y="25617"/>
                  </a:cubicBezTo>
                  <a:cubicBezTo>
                    <a:pt x="33714" y="22364"/>
                    <a:pt x="34897" y="18224"/>
                    <a:pt x="34390" y="14084"/>
                  </a:cubicBezTo>
                  <a:cubicBezTo>
                    <a:pt x="33460" y="6775"/>
                    <a:pt x="27166" y="944"/>
                    <a:pt x="19223" y="99"/>
                  </a:cubicBezTo>
                  <a:cubicBezTo>
                    <a:pt x="18567" y="33"/>
                    <a:pt x="17917" y="0"/>
                    <a:pt x="17276"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2366600" y="3007376"/>
              <a:ext cx="343900" cy="1299150"/>
            </a:xfrm>
            <a:custGeom>
              <a:avLst/>
              <a:gdLst/>
              <a:ahLst/>
              <a:cxnLst/>
              <a:rect l="l" t="t" r="r" b="b"/>
              <a:pathLst>
                <a:path w="13756" h="51966" extrusionOk="0">
                  <a:moveTo>
                    <a:pt x="6954" y="1"/>
                  </a:moveTo>
                  <a:cubicBezTo>
                    <a:pt x="6574" y="1"/>
                    <a:pt x="6320" y="296"/>
                    <a:pt x="6320" y="634"/>
                  </a:cubicBezTo>
                  <a:lnTo>
                    <a:pt x="6320" y="9887"/>
                  </a:lnTo>
                  <a:lnTo>
                    <a:pt x="1673" y="3549"/>
                  </a:lnTo>
                  <a:cubicBezTo>
                    <a:pt x="1543" y="3336"/>
                    <a:pt x="1360" y="3249"/>
                    <a:pt x="1176" y="3249"/>
                  </a:cubicBezTo>
                  <a:cubicBezTo>
                    <a:pt x="705" y="3249"/>
                    <a:pt x="233" y="3823"/>
                    <a:pt x="659" y="4310"/>
                  </a:cubicBezTo>
                  <a:lnTo>
                    <a:pt x="5940" y="11577"/>
                  </a:lnTo>
                  <a:cubicBezTo>
                    <a:pt x="6025" y="11703"/>
                    <a:pt x="6151" y="11788"/>
                    <a:pt x="6320" y="11830"/>
                  </a:cubicBezTo>
                  <a:lnTo>
                    <a:pt x="6320" y="17069"/>
                  </a:lnTo>
                  <a:lnTo>
                    <a:pt x="1293" y="11112"/>
                  </a:lnTo>
                  <a:cubicBezTo>
                    <a:pt x="1160" y="10979"/>
                    <a:pt x="1010" y="10923"/>
                    <a:pt x="865" y="10923"/>
                  </a:cubicBezTo>
                  <a:cubicBezTo>
                    <a:pt x="409" y="10923"/>
                    <a:pt x="1" y="11476"/>
                    <a:pt x="321" y="11957"/>
                  </a:cubicBezTo>
                  <a:lnTo>
                    <a:pt x="6320" y="19012"/>
                  </a:lnTo>
                  <a:lnTo>
                    <a:pt x="6320" y="51332"/>
                  </a:lnTo>
                  <a:cubicBezTo>
                    <a:pt x="6278" y="51670"/>
                    <a:pt x="6574" y="51966"/>
                    <a:pt x="6954" y="51966"/>
                  </a:cubicBezTo>
                  <a:cubicBezTo>
                    <a:pt x="7292" y="51966"/>
                    <a:pt x="7546" y="51670"/>
                    <a:pt x="7546" y="51332"/>
                  </a:cubicBezTo>
                  <a:lnTo>
                    <a:pt x="7546" y="19012"/>
                  </a:lnTo>
                  <a:lnTo>
                    <a:pt x="13545" y="11915"/>
                  </a:lnTo>
                  <a:cubicBezTo>
                    <a:pt x="13756" y="11661"/>
                    <a:pt x="13714" y="11281"/>
                    <a:pt x="13460" y="11027"/>
                  </a:cubicBezTo>
                  <a:cubicBezTo>
                    <a:pt x="13351" y="10936"/>
                    <a:pt x="13210" y="10892"/>
                    <a:pt x="13068" y="10892"/>
                  </a:cubicBezTo>
                  <a:cubicBezTo>
                    <a:pt x="12881" y="10892"/>
                    <a:pt x="12693" y="10968"/>
                    <a:pt x="12573" y="11112"/>
                  </a:cubicBezTo>
                  <a:lnTo>
                    <a:pt x="7588" y="17069"/>
                  </a:lnTo>
                  <a:lnTo>
                    <a:pt x="7588" y="11788"/>
                  </a:lnTo>
                  <a:cubicBezTo>
                    <a:pt x="7715" y="11788"/>
                    <a:pt x="7841" y="11703"/>
                    <a:pt x="7926" y="11577"/>
                  </a:cubicBezTo>
                  <a:lnTo>
                    <a:pt x="13207" y="4310"/>
                  </a:lnTo>
                  <a:cubicBezTo>
                    <a:pt x="13515" y="3816"/>
                    <a:pt x="13103" y="3323"/>
                    <a:pt x="12660" y="3323"/>
                  </a:cubicBezTo>
                  <a:cubicBezTo>
                    <a:pt x="12497" y="3323"/>
                    <a:pt x="12330" y="3390"/>
                    <a:pt x="12193" y="3549"/>
                  </a:cubicBezTo>
                  <a:lnTo>
                    <a:pt x="7588" y="9887"/>
                  </a:lnTo>
                  <a:lnTo>
                    <a:pt x="7588" y="634"/>
                  </a:lnTo>
                  <a:cubicBezTo>
                    <a:pt x="7588" y="296"/>
                    <a:pt x="7292" y="1"/>
                    <a:pt x="695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13"/>
          <p:cNvGrpSpPr/>
          <p:nvPr/>
        </p:nvGrpSpPr>
        <p:grpSpPr>
          <a:xfrm>
            <a:off x="8084918" y="4138811"/>
            <a:ext cx="755602" cy="1299808"/>
            <a:chOff x="5609750" y="3138575"/>
            <a:chExt cx="634800" cy="1092000"/>
          </a:xfrm>
        </p:grpSpPr>
        <p:sp>
          <p:nvSpPr>
            <p:cNvPr id="146" name="Google Shape;146;p13"/>
            <p:cNvSpPr/>
            <p:nvPr/>
          </p:nvSpPr>
          <p:spPr>
            <a:xfrm>
              <a:off x="5609750" y="3138575"/>
              <a:ext cx="634800" cy="822675"/>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5807250" y="3453975"/>
              <a:ext cx="259150" cy="776600"/>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1"/>
          <p:cNvSpPr txBox="1">
            <a:spLocks noGrp="1"/>
          </p:cNvSpPr>
          <p:nvPr>
            <p:ph type="ctrTitle" idx="2"/>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SETS US APART?</a:t>
            </a:r>
            <a:endParaRPr/>
          </a:p>
        </p:txBody>
      </p:sp>
      <p:sp>
        <p:nvSpPr>
          <p:cNvPr id="433" name="Google Shape;433;p31"/>
          <p:cNvSpPr txBox="1">
            <a:spLocks noGrp="1"/>
          </p:cNvSpPr>
          <p:nvPr>
            <p:ph type="ctrTitle"/>
          </p:nvPr>
        </p:nvSpPr>
        <p:spPr>
          <a:xfrm>
            <a:off x="858475" y="2734950"/>
            <a:ext cx="2560200" cy="31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Availability</a:t>
            </a:r>
            <a:endParaRPr/>
          </a:p>
        </p:txBody>
      </p:sp>
      <p:sp>
        <p:nvSpPr>
          <p:cNvPr id="434" name="Google Shape;434;p31"/>
          <p:cNvSpPr txBox="1">
            <a:spLocks noGrp="1"/>
          </p:cNvSpPr>
          <p:nvPr>
            <p:ph type="subTitle" idx="1"/>
          </p:nvPr>
        </p:nvSpPr>
        <p:spPr>
          <a:xfrm>
            <a:off x="1019574" y="2955100"/>
            <a:ext cx="2238000" cy="98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rPr>
              <a:t>Staff is available 5 days a week, excluding major holidays to answer questions from citizens or community Staff.</a:t>
            </a:r>
            <a:endParaRPr sz="1200">
              <a:solidFill>
                <a:schemeClr val="dk1"/>
              </a:solidFill>
            </a:endParaRPr>
          </a:p>
          <a:p>
            <a:pPr marL="0" lvl="0" indent="0" algn="ctr" rtl="0">
              <a:spcBef>
                <a:spcPts val="0"/>
              </a:spcBef>
              <a:spcAft>
                <a:spcPts val="0"/>
              </a:spcAft>
              <a:buClr>
                <a:schemeClr val="dk1"/>
              </a:buClr>
              <a:buSzPts val="1100"/>
              <a:buFont typeface="Arial"/>
              <a:buNone/>
            </a:pPr>
            <a:endParaRPr sz="1200">
              <a:solidFill>
                <a:srgbClr val="272727"/>
              </a:solidFill>
              <a:latin typeface="Roboto"/>
              <a:ea typeface="Roboto"/>
              <a:cs typeface="Roboto"/>
              <a:sym typeface="Roboto"/>
            </a:endParaRPr>
          </a:p>
          <a:p>
            <a:pPr marL="0" lvl="0" indent="0" algn="ctr" rtl="0">
              <a:spcBef>
                <a:spcPts val="1600"/>
              </a:spcBef>
              <a:spcAft>
                <a:spcPts val="0"/>
              </a:spcAft>
              <a:buNone/>
            </a:pPr>
            <a:endParaRPr/>
          </a:p>
        </p:txBody>
      </p:sp>
      <p:sp>
        <p:nvSpPr>
          <p:cNvPr id="435" name="Google Shape;435;p31"/>
          <p:cNvSpPr txBox="1">
            <a:spLocks noGrp="1"/>
          </p:cNvSpPr>
          <p:nvPr>
            <p:ph type="subTitle" idx="3"/>
          </p:nvPr>
        </p:nvSpPr>
        <p:spPr>
          <a:xfrm>
            <a:off x="5934474" y="2955100"/>
            <a:ext cx="2238000" cy="98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Professional staff that understand the process, can facilitate training and or script development to ensure that the right procedure is followed by community staff.</a:t>
            </a:r>
            <a:endParaRPr/>
          </a:p>
        </p:txBody>
      </p:sp>
      <p:sp>
        <p:nvSpPr>
          <p:cNvPr id="436" name="Google Shape;436;p31"/>
          <p:cNvSpPr txBox="1">
            <a:spLocks noGrp="1"/>
          </p:cNvSpPr>
          <p:nvPr>
            <p:ph type="ctrTitle" idx="4"/>
          </p:nvPr>
        </p:nvSpPr>
        <p:spPr>
          <a:xfrm>
            <a:off x="5773375" y="2734950"/>
            <a:ext cx="2560200" cy="31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Process</a:t>
            </a:r>
            <a:endParaRPr/>
          </a:p>
        </p:txBody>
      </p:sp>
      <p:sp>
        <p:nvSpPr>
          <p:cNvPr id="437" name="Google Shape;437;p31"/>
          <p:cNvSpPr txBox="1">
            <a:spLocks noGrp="1"/>
          </p:cNvSpPr>
          <p:nvPr>
            <p:ph type="subTitle" idx="5"/>
          </p:nvPr>
        </p:nvSpPr>
        <p:spPr>
          <a:xfrm>
            <a:off x="3452999" y="1585625"/>
            <a:ext cx="2238000" cy="98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Planning Department is staffed by 3 professional planners and support staff dedicated to economic, environmental, and equitable friendly development.  </a:t>
            </a:r>
            <a:endParaRPr/>
          </a:p>
        </p:txBody>
      </p:sp>
      <p:sp>
        <p:nvSpPr>
          <p:cNvPr id="438" name="Google Shape;438;p31"/>
          <p:cNvSpPr txBox="1">
            <a:spLocks noGrp="1"/>
          </p:cNvSpPr>
          <p:nvPr>
            <p:ph type="ctrTitle" idx="6"/>
          </p:nvPr>
        </p:nvSpPr>
        <p:spPr>
          <a:xfrm>
            <a:off x="3291900" y="1281050"/>
            <a:ext cx="2560200" cy="319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Fully Staffed </a:t>
            </a:r>
            <a:endParaRPr/>
          </a:p>
          <a:p>
            <a:pPr marL="0" lvl="0" indent="0" algn="ctr" rtl="0">
              <a:spcBef>
                <a:spcPts val="0"/>
              </a:spcBef>
              <a:spcAft>
                <a:spcPts val="0"/>
              </a:spcAft>
              <a:buNone/>
            </a:pPr>
            <a:r>
              <a:rPr lang="en"/>
              <a:t>Professional Planning Office</a:t>
            </a:r>
            <a:endParaRPr/>
          </a:p>
        </p:txBody>
      </p:sp>
      <p:sp>
        <p:nvSpPr>
          <p:cNvPr id="439" name="Google Shape;439;p31"/>
          <p:cNvSpPr/>
          <p:nvPr/>
        </p:nvSpPr>
        <p:spPr>
          <a:xfrm>
            <a:off x="2637549" y="3398959"/>
            <a:ext cx="4010159" cy="1595803"/>
          </a:xfrm>
          <a:custGeom>
            <a:avLst/>
            <a:gdLst/>
            <a:ahLst/>
            <a:cxnLst/>
            <a:rect l="l" t="t" r="r" b="b"/>
            <a:pathLst>
              <a:path w="247007" h="98294" extrusionOk="0">
                <a:moveTo>
                  <a:pt x="168103" y="1"/>
                </a:moveTo>
                <a:cubicBezTo>
                  <a:pt x="166328" y="1"/>
                  <a:pt x="164550" y="734"/>
                  <a:pt x="163185" y="2207"/>
                </a:cubicBezTo>
                <a:lnTo>
                  <a:pt x="141106" y="26046"/>
                </a:lnTo>
                <a:cubicBezTo>
                  <a:pt x="140840" y="26332"/>
                  <a:pt x="140493" y="26477"/>
                  <a:pt x="140144" y="26477"/>
                </a:cubicBezTo>
                <a:cubicBezTo>
                  <a:pt x="139834" y="26477"/>
                  <a:pt x="139522" y="26363"/>
                  <a:pt x="139267" y="26131"/>
                </a:cubicBezTo>
                <a:lnTo>
                  <a:pt x="122255" y="9365"/>
                </a:lnTo>
                <a:cubicBezTo>
                  <a:pt x="121015" y="8143"/>
                  <a:pt x="119386" y="7519"/>
                  <a:pt x="117748" y="7519"/>
                </a:cubicBezTo>
                <a:cubicBezTo>
                  <a:pt x="116411" y="7519"/>
                  <a:pt x="115068" y="7935"/>
                  <a:pt x="113926" y="8782"/>
                </a:cubicBezTo>
                <a:lnTo>
                  <a:pt x="100257" y="18925"/>
                </a:lnTo>
                <a:cubicBezTo>
                  <a:pt x="100061" y="19170"/>
                  <a:pt x="99786" y="19339"/>
                  <a:pt x="99480" y="19403"/>
                </a:cubicBezTo>
                <a:lnTo>
                  <a:pt x="83820" y="2496"/>
                </a:lnTo>
                <a:cubicBezTo>
                  <a:pt x="82457" y="1024"/>
                  <a:pt x="80678" y="290"/>
                  <a:pt x="78903" y="290"/>
                </a:cubicBezTo>
                <a:cubicBezTo>
                  <a:pt x="77078" y="290"/>
                  <a:pt x="75255" y="1065"/>
                  <a:pt x="73888" y="2611"/>
                </a:cubicBezTo>
                <a:lnTo>
                  <a:pt x="62720" y="15241"/>
                </a:lnTo>
                <a:cubicBezTo>
                  <a:pt x="61788" y="16295"/>
                  <a:pt x="60242" y="16628"/>
                  <a:pt x="58659" y="16628"/>
                </a:cubicBezTo>
                <a:cubicBezTo>
                  <a:pt x="58501" y="16628"/>
                  <a:pt x="58343" y="16624"/>
                  <a:pt x="58185" y="16618"/>
                </a:cubicBezTo>
                <a:cubicBezTo>
                  <a:pt x="58041" y="16612"/>
                  <a:pt x="57898" y="16610"/>
                  <a:pt x="57755" y="16610"/>
                </a:cubicBezTo>
                <a:cubicBezTo>
                  <a:pt x="54347" y="16610"/>
                  <a:pt x="51136" y="18214"/>
                  <a:pt x="49238" y="21065"/>
                </a:cubicBezTo>
                <a:cubicBezTo>
                  <a:pt x="37037" y="39400"/>
                  <a:pt x="1" y="97831"/>
                  <a:pt x="977" y="97831"/>
                </a:cubicBezTo>
                <a:lnTo>
                  <a:pt x="8559" y="97846"/>
                </a:lnTo>
                <a:cubicBezTo>
                  <a:pt x="8501" y="97940"/>
                  <a:pt x="8471" y="98005"/>
                  <a:pt x="8499" y="98005"/>
                </a:cubicBezTo>
                <a:lnTo>
                  <a:pt x="49285" y="97926"/>
                </a:lnTo>
                <a:lnTo>
                  <a:pt x="238508" y="98294"/>
                </a:lnTo>
                <a:cubicBezTo>
                  <a:pt x="238577" y="98294"/>
                  <a:pt x="238168" y="98035"/>
                  <a:pt x="237351" y="97558"/>
                </a:cubicBezTo>
                <a:lnTo>
                  <a:pt x="246031" y="97540"/>
                </a:lnTo>
                <a:cubicBezTo>
                  <a:pt x="247006" y="97540"/>
                  <a:pt x="209968" y="39111"/>
                  <a:pt x="197768" y="20776"/>
                </a:cubicBezTo>
                <a:cubicBezTo>
                  <a:pt x="195870" y="17923"/>
                  <a:pt x="192661" y="16321"/>
                  <a:pt x="189251" y="16321"/>
                </a:cubicBezTo>
                <a:cubicBezTo>
                  <a:pt x="189108" y="16321"/>
                  <a:pt x="188965" y="16324"/>
                  <a:pt x="188821" y="16329"/>
                </a:cubicBezTo>
                <a:cubicBezTo>
                  <a:pt x="188663" y="16335"/>
                  <a:pt x="188505" y="16339"/>
                  <a:pt x="188347" y="16339"/>
                </a:cubicBezTo>
                <a:cubicBezTo>
                  <a:pt x="186763" y="16339"/>
                  <a:pt x="185218" y="16006"/>
                  <a:pt x="184287" y="14952"/>
                </a:cubicBezTo>
                <a:lnTo>
                  <a:pt x="173117" y="2322"/>
                </a:lnTo>
                <a:cubicBezTo>
                  <a:pt x="171750" y="776"/>
                  <a:pt x="169928" y="1"/>
                  <a:pt x="168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1"/>
          <p:cNvSpPr/>
          <p:nvPr/>
        </p:nvSpPr>
        <p:spPr>
          <a:xfrm>
            <a:off x="5093353" y="3398553"/>
            <a:ext cx="525397" cy="309163"/>
          </a:xfrm>
          <a:custGeom>
            <a:avLst/>
            <a:gdLst/>
            <a:ahLst/>
            <a:cxnLst/>
            <a:rect l="l" t="t" r="r" b="b"/>
            <a:pathLst>
              <a:path w="32362" h="19043" extrusionOk="0">
                <a:moveTo>
                  <a:pt x="17214" y="1"/>
                </a:moveTo>
                <a:cubicBezTo>
                  <a:pt x="15031" y="1"/>
                  <a:pt x="12837" y="1278"/>
                  <a:pt x="10822" y="3581"/>
                </a:cubicBezTo>
                <a:lnTo>
                  <a:pt x="652" y="14237"/>
                </a:lnTo>
                <a:cubicBezTo>
                  <a:pt x="0" y="14981"/>
                  <a:pt x="578" y="16076"/>
                  <a:pt x="1471" y="16076"/>
                </a:cubicBezTo>
                <a:cubicBezTo>
                  <a:pt x="1573" y="16076"/>
                  <a:pt x="1680" y="16061"/>
                  <a:pt x="1790" y="16030"/>
                </a:cubicBezTo>
                <a:lnTo>
                  <a:pt x="9601" y="13799"/>
                </a:lnTo>
                <a:cubicBezTo>
                  <a:pt x="9702" y="13770"/>
                  <a:pt x="9805" y="13756"/>
                  <a:pt x="9906" y="13756"/>
                </a:cubicBezTo>
                <a:cubicBezTo>
                  <a:pt x="10195" y="13756"/>
                  <a:pt x="10477" y="13869"/>
                  <a:pt x="10688" y="14079"/>
                </a:cubicBezTo>
                <a:lnTo>
                  <a:pt x="15326" y="18718"/>
                </a:lnTo>
                <a:cubicBezTo>
                  <a:pt x="15544" y="18936"/>
                  <a:pt x="15827" y="19042"/>
                  <a:pt x="16108" y="19042"/>
                </a:cubicBezTo>
                <a:cubicBezTo>
                  <a:pt x="16450" y="19042"/>
                  <a:pt x="16791" y="18884"/>
                  <a:pt x="17009" y="18579"/>
                </a:cubicBezTo>
                <a:lnTo>
                  <a:pt x="20139" y="14197"/>
                </a:lnTo>
                <a:cubicBezTo>
                  <a:pt x="20349" y="13903"/>
                  <a:pt x="20685" y="13734"/>
                  <a:pt x="21038" y="13734"/>
                </a:cubicBezTo>
                <a:cubicBezTo>
                  <a:pt x="21109" y="13734"/>
                  <a:pt x="21180" y="13741"/>
                  <a:pt x="21251" y="13755"/>
                </a:cubicBezTo>
                <a:lnTo>
                  <a:pt x="30673" y="15577"/>
                </a:lnTo>
                <a:cubicBezTo>
                  <a:pt x="30750" y="15592"/>
                  <a:pt x="30824" y="15599"/>
                  <a:pt x="30897" y="15599"/>
                </a:cubicBezTo>
                <a:cubicBezTo>
                  <a:pt x="31808" y="15599"/>
                  <a:pt x="32362" y="14487"/>
                  <a:pt x="31709" y="13755"/>
                </a:cubicBezTo>
                <a:lnTo>
                  <a:pt x="22503" y="2766"/>
                </a:lnTo>
                <a:cubicBezTo>
                  <a:pt x="20819" y="875"/>
                  <a:pt x="19020" y="1"/>
                  <a:pt x="17214"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p:nvPr/>
        </p:nvSpPr>
        <p:spPr>
          <a:xfrm>
            <a:off x="5403382" y="3184684"/>
            <a:ext cx="235059" cy="323285"/>
          </a:xfrm>
          <a:custGeom>
            <a:avLst/>
            <a:gdLst/>
            <a:ahLst/>
            <a:cxnLst/>
            <a:rect l="l" t="t" r="r" b="b"/>
            <a:pathLst>
              <a:path w="7007" h="9637" extrusionOk="0">
                <a:moveTo>
                  <a:pt x="874" y="0"/>
                </a:moveTo>
                <a:cubicBezTo>
                  <a:pt x="395" y="0"/>
                  <a:pt x="0" y="395"/>
                  <a:pt x="0" y="874"/>
                </a:cubicBezTo>
                <a:lnTo>
                  <a:pt x="0" y="8763"/>
                </a:lnTo>
                <a:cubicBezTo>
                  <a:pt x="0" y="9251"/>
                  <a:pt x="395" y="9636"/>
                  <a:pt x="874" y="9636"/>
                </a:cubicBezTo>
                <a:lnTo>
                  <a:pt x="6133" y="9636"/>
                </a:lnTo>
                <a:cubicBezTo>
                  <a:pt x="6622" y="9636"/>
                  <a:pt x="7007" y="9251"/>
                  <a:pt x="7007" y="8763"/>
                </a:cubicBezTo>
                <a:lnTo>
                  <a:pt x="7007" y="874"/>
                </a:lnTo>
                <a:cubicBezTo>
                  <a:pt x="7007" y="395"/>
                  <a:pt x="6622" y="0"/>
                  <a:pt x="61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p:nvPr/>
        </p:nvSpPr>
        <p:spPr>
          <a:xfrm>
            <a:off x="5373761" y="3478650"/>
            <a:ext cx="294301" cy="470419"/>
          </a:xfrm>
          <a:custGeom>
            <a:avLst/>
            <a:gdLst/>
            <a:ahLst/>
            <a:cxnLst/>
            <a:rect l="l" t="t" r="r" b="b"/>
            <a:pathLst>
              <a:path w="8773" h="14023" extrusionOk="0">
                <a:moveTo>
                  <a:pt x="883" y="0"/>
                </a:moveTo>
                <a:cubicBezTo>
                  <a:pt x="395" y="0"/>
                  <a:pt x="0" y="395"/>
                  <a:pt x="10" y="873"/>
                </a:cubicBezTo>
                <a:lnTo>
                  <a:pt x="10" y="13149"/>
                </a:lnTo>
                <a:cubicBezTo>
                  <a:pt x="10" y="13628"/>
                  <a:pt x="395" y="14022"/>
                  <a:pt x="883" y="14022"/>
                </a:cubicBezTo>
                <a:lnTo>
                  <a:pt x="7890" y="14022"/>
                </a:lnTo>
                <a:cubicBezTo>
                  <a:pt x="8378" y="14022"/>
                  <a:pt x="8773" y="13628"/>
                  <a:pt x="8773" y="13149"/>
                </a:cubicBezTo>
                <a:lnTo>
                  <a:pt x="8773" y="873"/>
                </a:lnTo>
                <a:cubicBezTo>
                  <a:pt x="8773" y="395"/>
                  <a:pt x="8378" y="0"/>
                  <a:pt x="78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1"/>
          <p:cNvSpPr/>
          <p:nvPr/>
        </p:nvSpPr>
        <p:spPr>
          <a:xfrm>
            <a:off x="5315156" y="3890430"/>
            <a:ext cx="411814" cy="823293"/>
          </a:xfrm>
          <a:custGeom>
            <a:avLst/>
            <a:gdLst/>
            <a:ahLst/>
            <a:cxnLst/>
            <a:rect l="l" t="t" r="r" b="b"/>
            <a:pathLst>
              <a:path w="12276" h="24542" extrusionOk="0">
                <a:moveTo>
                  <a:pt x="874" y="0"/>
                </a:moveTo>
                <a:cubicBezTo>
                  <a:pt x="395" y="0"/>
                  <a:pt x="1" y="385"/>
                  <a:pt x="1" y="874"/>
                </a:cubicBezTo>
                <a:lnTo>
                  <a:pt x="1" y="23658"/>
                </a:lnTo>
                <a:cubicBezTo>
                  <a:pt x="1" y="24147"/>
                  <a:pt x="395" y="24541"/>
                  <a:pt x="874" y="24541"/>
                </a:cubicBezTo>
                <a:lnTo>
                  <a:pt x="12276" y="24541"/>
                </a:lnTo>
                <a:lnTo>
                  <a:pt x="12276" y="874"/>
                </a:lnTo>
                <a:cubicBezTo>
                  <a:pt x="12276" y="385"/>
                  <a:pt x="11881" y="0"/>
                  <a:pt x="1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1"/>
          <p:cNvSpPr/>
          <p:nvPr/>
        </p:nvSpPr>
        <p:spPr>
          <a:xfrm>
            <a:off x="5386676" y="3054155"/>
            <a:ext cx="269712" cy="159848"/>
          </a:xfrm>
          <a:custGeom>
            <a:avLst/>
            <a:gdLst/>
            <a:ahLst/>
            <a:cxnLst/>
            <a:rect l="l" t="t" r="r" b="b"/>
            <a:pathLst>
              <a:path w="8040" h="4765" extrusionOk="0">
                <a:moveTo>
                  <a:pt x="4125" y="1"/>
                </a:moveTo>
                <a:cubicBezTo>
                  <a:pt x="3882" y="1"/>
                  <a:pt x="3641" y="102"/>
                  <a:pt x="3466" y="304"/>
                </a:cubicBezTo>
                <a:lnTo>
                  <a:pt x="245" y="4042"/>
                </a:lnTo>
                <a:cubicBezTo>
                  <a:pt x="0" y="4323"/>
                  <a:pt x="198" y="4765"/>
                  <a:pt x="573" y="4765"/>
                </a:cubicBezTo>
                <a:lnTo>
                  <a:pt x="7467" y="4765"/>
                </a:lnTo>
                <a:cubicBezTo>
                  <a:pt x="7833" y="4765"/>
                  <a:pt x="8040" y="4342"/>
                  <a:pt x="7815" y="4051"/>
                </a:cubicBezTo>
                <a:lnTo>
                  <a:pt x="4809" y="332"/>
                </a:lnTo>
                <a:cubicBezTo>
                  <a:pt x="4632" y="111"/>
                  <a:pt x="4378" y="1"/>
                  <a:pt x="4125"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1"/>
          <p:cNvSpPr/>
          <p:nvPr/>
        </p:nvSpPr>
        <p:spPr>
          <a:xfrm>
            <a:off x="5402745" y="3977382"/>
            <a:ext cx="59880" cy="118821"/>
          </a:xfrm>
          <a:custGeom>
            <a:avLst/>
            <a:gdLst/>
            <a:ahLst/>
            <a:cxnLst/>
            <a:rect l="l" t="t" r="r" b="b"/>
            <a:pathLst>
              <a:path w="1785" h="3542" extrusionOk="0">
                <a:moveTo>
                  <a:pt x="893" y="0"/>
                </a:moveTo>
                <a:cubicBezTo>
                  <a:pt x="395" y="0"/>
                  <a:pt x="0" y="414"/>
                  <a:pt x="19" y="911"/>
                </a:cubicBezTo>
                <a:lnTo>
                  <a:pt x="19" y="2668"/>
                </a:lnTo>
                <a:cubicBezTo>
                  <a:pt x="19" y="3147"/>
                  <a:pt x="414" y="3541"/>
                  <a:pt x="893" y="3541"/>
                </a:cubicBezTo>
                <a:cubicBezTo>
                  <a:pt x="1381" y="3541"/>
                  <a:pt x="1776" y="3147"/>
                  <a:pt x="1766" y="2668"/>
                </a:cubicBezTo>
                <a:lnTo>
                  <a:pt x="1766" y="911"/>
                </a:lnTo>
                <a:cubicBezTo>
                  <a:pt x="1785" y="414"/>
                  <a:pt x="1390"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1"/>
          <p:cNvSpPr/>
          <p:nvPr/>
        </p:nvSpPr>
        <p:spPr>
          <a:xfrm>
            <a:off x="5491609" y="3684355"/>
            <a:ext cx="58941" cy="117882"/>
          </a:xfrm>
          <a:custGeom>
            <a:avLst/>
            <a:gdLst/>
            <a:ahLst/>
            <a:cxnLst/>
            <a:rect l="l" t="t" r="r" b="b"/>
            <a:pathLst>
              <a:path w="1757" h="3514" extrusionOk="0">
                <a:moveTo>
                  <a:pt x="873" y="1"/>
                </a:moveTo>
                <a:cubicBezTo>
                  <a:pt x="394" y="1"/>
                  <a:pt x="0" y="395"/>
                  <a:pt x="0" y="884"/>
                </a:cubicBezTo>
                <a:lnTo>
                  <a:pt x="0" y="2631"/>
                </a:lnTo>
                <a:cubicBezTo>
                  <a:pt x="0" y="3119"/>
                  <a:pt x="394" y="3513"/>
                  <a:pt x="873" y="3513"/>
                </a:cubicBezTo>
                <a:cubicBezTo>
                  <a:pt x="1362" y="3513"/>
                  <a:pt x="1756" y="3119"/>
                  <a:pt x="1756" y="2631"/>
                </a:cubicBezTo>
                <a:lnTo>
                  <a:pt x="1756" y="884"/>
                </a:lnTo>
                <a:cubicBezTo>
                  <a:pt x="1747" y="395"/>
                  <a:pt x="1362" y="1"/>
                  <a:pt x="87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1"/>
          <p:cNvSpPr/>
          <p:nvPr/>
        </p:nvSpPr>
        <p:spPr>
          <a:xfrm>
            <a:off x="5491609" y="3272910"/>
            <a:ext cx="58941" cy="117546"/>
          </a:xfrm>
          <a:custGeom>
            <a:avLst/>
            <a:gdLst/>
            <a:ahLst/>
            <a:cxnLst/>
            <a:rect l="l" t="t" r="r" b="b"/>
            <a:pathLst>
              <a:path w="1757" h="3504" extrusionOk="0">
                <a:moveTo>
                  <a:pt x="873" y="0"/>
                </a:moveTo>
                <a:cubicBezTo>
                  <a:pt x="394" y="0"/>
                  <a:pt x="0" y="395"/>
                  <a:pt x="0" y="874"/>
                </a:cubicBezTo>
                <a:lnTo>
                  <a:pt x="0" y="2630"/>
                </a:lnTo>
                <a:cubicBezTo>
                  <a:pt x="0" y="3109"/>
                  <a:pt x="394" y="3503"/>
                  <a:pt x="873" y="3503"/>
                </a:cubicBezTo>
                <a:cubicBezTo>
                  <a:pt x="1362" y="3503"/>
                  <a:pt x="1747" y="3109"/>
                  <a:pt x="1756" y="2630"/>
                </a:cubicBezTo>
                <a:lnTo>
                  <a:pt x="1756" y="874"/>
                </a:lnTo>
                <a:cubicBezTo>
                  <a:pt x="1756" y="395"/>
                  <a:pt x="1362" y="0"/>
                  <a:pt x="87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1"/>
          <p:cNvSpPr/>
          <p:nvPr/>
        </p:nvSpPr>
        <p:spPr>
          <a:xfrm>
            <a:off x="5579165" y="3977382"/>
            <a:ext cx="59914" cy="118821"/>
          </a:xfrm>
          <a:custGeom>
            <a:avLst/>
            <a:gdLst/>
            <a:ahLst/>
            <a:cxnLst/>
            <a:rect l="l" t="t" r="r" b="b"/>
            <a:pathLst>
              <a:path w="1786" h="3542" extrusionOk="0">
                <a:moveTo>
                  <a:pt x="893" y="0"/>
                </a:moveTo>
                <a:cubicBezTo>
                  <a:pt x="395" y="0"/>
                  <a:pt x="1" y="414"/>
                  <a:pt x="20" y="911"/>
                </a:cubicBezTo>
                <a:lnTo>
                  <a:pt x="20" y="2668"/>
                </a:lnTo>
                <a:cubicBezTo>
                  <a:pt x="20" y="3147"/>
                  <a:pt x="414" y="3541"/>
                  <a:pt x="893" y="3541"/>
                </a:cubicBezTo>
                <a:cubicBezTo>
                  <a:pt x="1382" y="3541"/>
                  <a:pt x="1767" y="3147"/>
                  <a:pt x="1767" y="2668"/>
                </a:cubicBezTo>
                <a:lnTo>
                  <a:pt x="1767" y="911"/>
                </a:lnTo>
                <a:cubicBezTo>
                  <a:pt x="1785" y="414"/>
                  <a:pt x="1391"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1"/>
          <p:cNvSpPr/>
          <p:nvPr/>
        </p:nvSpPr>
        <p:spPr>
          <a:xfrm>
            <a:off x="5403382" y="4156016"/>
            <a:ext cx="58639" cy="116607"/>
          </a:xfrm>
          <a:custGeom>
            <a:avLst/>
            <a:gdLst/>
            <a:ahLst/>
            <a:cxnLst/>
            <a:rect l="l" t="t" r="r" b="b"/>
            <a:pathLst>
              <a:path w="1748" h="3476" extrusionOk="0">
                <a:moveTo>
                  <a:pt x="874" y="1"/>
                </a:moveTo>
                <a:cubicBezTo>
                  <a:pt x="404" y="1"/>
                  <a:pt x="19" y="376"/>
                  <a:pt x="0" y="846"/>
                </a:cubicBezTo>
                <a:lnTo>
                  <a:pt x="0" y="2593"/>
                </a:lnTo>
                <a:cubicBezTo>
                  <a:pt x="0" y="3081"/>
                  <a:pt x="395" y="3466"/>
                  <a:pt x="874" y="3476"/>
                </a:cubicBezTo>
                <a:cubicBezTo>
                  <a:pt x="1362" y="3476"/>
                  <a:pt x="1747" y="3081"/>
                  <a:pt x="1747" y="2593"/>
                </a:cubicBezTo>
                <a:lnTo>
                  <a:pt x="1747" y="846"/>
                </a:lnTo>
                <a:cubicBezTo>
                  <a:pt x="1738" y="376"/>
                  <a:pt x="1343"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1"/>
          <p:cNvSpPr/>
          <p:nvPr/>
        </p:nvSpPr>
        <p:spPr>
          <a:xfrm>
            <a:off x="5579802" y="4156016"/>
            <a:ext cx="58639" cy="116607"/>
          </a:xfrm>
          <a:custGeom>
            <a:avLst/>
            <a:gdLst/>
            <a:ahLst/>
            <a:cxnLst/>
            <a:rect l="l" t="t" r="r" b="b"/>
            <a:pathLst>
              <a:path w="1748" h="3476" extrusionOk="0">
                <a:moveTo>
                  <a:pt x="874" y="1"/>
                </a:moveTo>
                <a:cubicBezTo>
                  <a:pt x="405" y="1"/>
                  <a:pt x="20" y="376"/>
                  <a:pt x="1" y="846"/>
                </a:cubicBezTo>
                <a:lnTo>
                  <a:pt x="1" y="2593"/>
                </a:lnTo>
                <a:cubicBezTo>
                  <a:pt x="1" y="3081"/>
                  <a:pt x="395" y="3476"/>
                  <a:pt x="874" y="3476"/>
                </a:cubicBezTo>
                <a:cubicBezTo>
                  <a:pt x="1363" y="3466"/>
                  <a:pt x="1748" y="3081"/>
                  <a:pt x="1748" y="2593"/>
                </a:cubicBezTo>
                <a:lnTo>
                  <a:pt x="1748" y="846"/>
                </a:lnTo>
                <a:cubicBezTo>
                  <a:pt x="1738" y="376"/>
                  <a:pt x="1344"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1"/>
          <p:cNvSpPr/>
          <p:nvPr/>
        </p:nvSpPr>
        <p:spPr>
          <a:xfrm>
            <a:off x="5403382" y="4332469"/>
            <a:ext cx="58941" cy="116573"/>
          </a:xfrm>
          <a:custGeom>
            <a:avLst/>
            <a:gdLst/>
            <a:ahLst/>
            <a:cxnLst/>
            <a:rect l="l" t="t" r="r" b="b"/>
            <a:pathLst>
              <a:path w="1757" h="3475" extrusionOk="0">
                <a:moveTo>
                  <a:pt x="874" y="0"/>
                </a:moveTo>
                <a:cubicBezTo>
                  <a:pt x="404" y="0"/>
                  <a:pt x="19" y="366"/>
                  <a:pt x="0" y="845"/>
                </a:cubicBezTo>
                <a:lnTo>
                  <a:pt x="0" y="2592"/>
                </a:lnTo>
                <a:cubicBezTo>
                  <a:pt x="0" y="3081"/>
                  <a:pt x="395" y="3475"/>
                  <a:pt x="874" y="3475"/>
                </a:cubicBezTo>
                <a:cubicBezTo>
                  <a:pt x="1362" y="3475"/>
                  <a:pt x="1757" y="3081"/>
                  <a:pt x="1747" y="2592"/>
                </a:cubicBezTo>
                <a:lnTo>
                  <a:pt x="1747" y="845"/>
                </a:lnTo>
                <a:cubicBezTo>
                  <a:pt x="1738" y="366"/>
                  <a:pt x="1343" y="0"/>
                  <a:pt x="8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1"/>
          <p:cNvSpPr/>
          <p:nvPr/>
        </p:nvSpPr>
        <p:spPr>
          <a:xfrm>
            <a:off x="5579802" y="4332469"/>
            <a:ext cx="58639" cy="116573"/>
          </a:xfrm>
          <a:custGeom>
            <a:avLst/>
            <a:gdLst/>
            <a:ahLst/>
            <a:cxnLst/>
            <a:rect l="l" t="t" r="r" b="b"/>
            <a:pathLst>
              <a:path w="1748" h="3475" extrusionOk="0">
                <a:moveTo>
                  <a:pt x="874" y="0"/>
                </a:moveTo>
                <a:cubicBezTo>
                  <a:pt x="405" y="0"/>
                  <a:pt x="20" y="366"/>
                  <a:pt x="1" y="845"/>
                </a:cubicBezTo>
                <a:lnTo>
                  <a:pt x="1" y="2592"/>
                </a:lnTo>
                <a:cubicBezTo>
                  <a:pt x="1" y="3081"/>
                  <a:pt x="395" y="3475"/>
                  <a:pt x="874" y="3475"/>
                </a:cubicBezTo>
                <a:cubicBezTo>
                  <a:pt x="1363" y="3475"/>
                  <a:pt x="1748" y="3081"/>
                  <a:pt x="1748" y="2592"/>
                </a:cubicBezTo>
                <a:lnTo>
                  <a:pt x="1748" y="845"/>
                </a:lnTo>
                <a:cubicBezTo>
                  <a:pt x="1738" y="366"/>
                  <a:pt x="1344" y="0"/>
                  <a:pt x="8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1"/>
          <p:cNvSpPr/>
          <p:nvPr/>
        </p:nvSpPr>
        <p:spPr>
          <a:xfrm>
            <a:off x="5462290" y="4537236"/>
            <a:ext cx="117546" cy="176487"/>
          </a:xfrm>
          <a:custGeom>
            <a:avLst/>
            <a:gdLst/>
            <a:ahLst/>
            <a:cxnLst/>
            <a:rect l="l" t="t" r="r" b="b"/>
            <a:pathLst>
              <a:path w="3504" h="5261" extrusionOk="0">
                <a:moveTo>
                  <a:pt x="874" y="1"/>
                </a:moveTo>
                <a:cubicBezTo>
                  <a:pt x="386" y="1"/>
                  <a:pt x="1" y="386"/>
                  <a:pt x="1" y="874"/>
                </a:cubicBezTo>
                <a:lnTo>
                  <a:pt x="1" y="5260"/>
                </a:lnTo>
                <a:lnTo>
                  <a:pt x="3504" y="5260"/>
                </a:lnTo>
                <a:lnTo>
                  <a:pt x="3504" y="874"/>
                </a:lnTo>
                <a:cubicBezTo>
                  <a:pt x="3504" y="386"/>
                  <a:pt x="3109" y="1"/>
                  <a:pt x="263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1"/>
          <p:cNvSpPr/>
          <p:nvPr/>
        </p:nvSpPr>
        <p:spPr>
          <a:xfrm>
            <a:off x="5481512" y="3566843"/>
            <a:ext cx="69038" cy="58907"/>
          </a:xfrm>
          <a:custGeom>
            <a:avLst/>
            <a:gdLst/>
            <a:ahLst/>
            <a:cxnLst/>
            <a:rect l="l" t="t" r="r" b="b"/>
            <a:pathLst>
              <a:path w="2058" h="1756" extrusionOk="0">
                <a:moveTo>
                  <a:pt x="1174" y="1"/>
                </a:moveTo>
                <a:cubicBezTo>
                  <a:pt x="395" y="1"/>
                  <a:pt x="0" y="949"/>
                  <a:pt x="555" y="1494"/>
                </a:cubicBezTo>
                <a:cubicBezTo>
                  <a:pt x="735" y="1674"/>
                  <a:pt x="957" y="1755"/>
                  <a:pt x="1174" y="1755"/>
                </a:cubicBezTo>
                <a:cubicBezTo>
                  <a:pt x="1625" y="1755"/>
                  <a:pt x="2057" y="1407"/>
                  <a:pt x="2057" y="874"/>
                </a:cubicBezTo>
                <a:cubicBezTo>
                  <a:pt x="2048" y="395"/>
                  <a:pt x="1663" y="1"/>
                  <a:pt x="11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1"/>
          <p:cNvSpPr/>
          <p:nvPr/>
        </p:nvSpPr>
        <p:spPr>
          <a:xfrm>
            <a:off x="3670160" y="3397562"/>
            <a:ext cx="534570" cy="322086"/>
          </a:xfrm>
          <a:custGeom>
            <a:avLst/>
            <a:gdLst/>
            <a:ahLst/>
            <a:cxnLst/>
            <a:rect l="l" t="t" r="r" b="b"/>
            <a:pathLst>
              <a:path w="32927" h="19839" extrusionOk="0">
                <a:moveTo>
                  <a:pt x="14907" y="1"/>
                </a:moveTo>
                <a:cubicBezTo>
                  <a:pt x="13428" y="1"/>
                  <a:pt x="11934" y="612"/>
                  <a:pt x="10492" y="2013"/>
                </a:cubicBezTo>
                <a:lnTo>
                  <a:pt x="726" y="13444"/>
                </a:lnTo>
                <a:cubicBezTo>
                  <a:pt x="1" y="14149"/>
                  <a:pt x="522" y="15346"/>
                  <a:pt x="1484" y="15346"/>
                </a:cubicBezTo>
                <a:cubicBezTo>
                  <a:pt x="1531" y="15346"/>
                  <a:pt x="1579" y="15343"/>
                  <a:pt x="1628" y="15337"/>
                </a:cubicBezTo>
                <a:lnTo>
                  <a:pt x="11158" y="14192"/>
                </a:lnTo>
                <a:cubicBezTo>
                  <a:pt x="11202" y="14187"/>
                  <a:pt x="11245" y="14185"/>
                  <a:pt x="11289" y="14185"/>
                </a:cubicBezTo>
                <a:cubicBezTo>
                  <a:pt x="11671" y="14185"/>
                  <a:pt x="12032" y="14383"/>
                  <a:pt x="12234" y="14716"/>
                </a:cubicBezTo>
                <a:lnTo>
                  <a:pt x="15042" y="19309"/>
                </a:lnTo>
                <a:cubicBezTo>
                  <a:pt x="15252" y="19654"/>
                  <a:pt x="15617" y="19838"/>
                  <a:pt x="15987" y="19838"/>
                </a:cubicBezTo>
                <a:cubicBezTo>
                  <a:pt x="16242" y="19838"/>
                  <a:pt x="16500" y="19751"/>
                  <a:pt x="16711" y="19568"/>
                </a:cubicBezTo>
                <a:lnTo>
                  <a:pt x="21668" y="15274"/>
                </a:lnTo>
                <a:cubicBezTo>
                  <a:pt x="21872" y="15097"/>
                  <a:pt x="22130" y="15003"/>
                  <a:pt x="22391" y="15003"/>
                </a:cubicBezTo>
                <a:cubicBezTo>
                  <a:pt x="22519" y="15003"/>
                  <a:pt x="22648" y="15026"/>
                  <a:pt x="22772" y="15071"/>
                </a:cubicBezTo>
                <a:lnTo>
                  <a:pt x="30404" y="17856"/>
                </a:lnTo>
                <a:cubicBezTo>
                  <a:pt x="30501" y="17891"/>
                  <a:pt x="30602" y="17908"/>
                  <a:pt x="30706" y="17908"/>
                </a:cubicBezTo>
                <a:cubicBezTo>
                  <a:pt x="31711" y="17908"/>
                  <a:pt x="32927" y="16363"/>
                  <a:pt x="32323" y="15565"/>
                </a:cubicBezTo>
                <a:lnTo>
                  <a:pt x="22286" y="4794"/>
                </a:lnTo>
                <a:cubicBezTo>
                  <a:pt x="20127" y="1937"/>
                  <a:pt x="17541" y="1"/>
                  <a:pt x="149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1"/>
          <p:cNvSpPr/>
          <p:nvPr/>
        </p:nvSpPr>
        <p:spPr>
          <a:xfrm>
            <a:off x="5031108" y="4820560"/>
            <a:ext cx="217906" cy="138890"/>
          </a:xfrm>
          <a:custGeom>
            <a:avLst/>
            <a:gdLst/>
            <a:ahLst/>
            <a:cxnLst/>
            <a:rect l="l" t="t" r="r" b="b"/>
            <a:pathLst>
              <a:path w="13422" h="8555" extrusionOk="0">
                <a:moveTo>
                  <a:pt x="7831" y="0"/>
                </a:moveTo>
                <a:cubicBezTo>
                  <a:pt x="7128" y="602"/>
                  <a:pt x="6306" y="1543"/>
                  <a:pt x="5948" y="1883"/>
                </a:cubicBezTo>
                <a:cubicBezTo>
                  <a:pt x="5045" y="2744"/>
                  <a:pt x="4148" y="3618"/>
                  <a:pt x="3312" y="4548"/>
                </a:cubicBezTo>
                <a:cubicBezTo>
                  <a:pt x="2144" y="5839"/>
                  <a:pt x="1048" y="7179"/>
                  <a:pt x="0" y="8555"/>
                </a:cubicBezTo>
                <a:lnTo>
                  <a:pt x="13421" y="8555"/>
                </a:lnTo>
                <a:cubicBezTo>
                  <a:pt x="11327" y="5856"/>
                  <a:pt x="9362" y="3073"/>
                  <a:pt x="7831" y="0"/>
                </a:cubicBezTo>
                <a:close/>
              </a:path>
            </a:pathLst>
          </a:custGeom>
          <a:solidFill>
            <a:srgbClr val="90B9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1"/>
          <p:cNvSpPr/>
          <p:nvPr/>
        </p:nvSpPr>
        <p:spPr>
          <a:xfrm>
            <a:off x="2324733" y="4803968"/>
            <a:ext cx="4356565" cy="351991"/>
          </a:xfrm>
          <a:custGeom>
            <a:avLst/>
            <a:gdLst/>
            <a:ahLst/>
            <a:cxnLst/>
            <a:rect l="l" t="t" r="r" b="b"/>
            <a:pathLst>
              <a:path w="268344" h="21681" extrusionOk="0">
                <a:moveTo>
                  <a:pt x="15343" y="0"/>
                </a:moveTo>
                <a:cubicBezTo>
                  <a:pt x="6870" y="0"/>
                  <a:pt x="1" y="9707"/>
                  <a:pt x="1" y="21680"/>
                </a:cubicBezTo>
                <a:lnTo>
                  <a:pt x="268344" y="21680"/>
                </a:lnTo>
                <a:cubicBezTo>
                  <a:pt x="268344" y="9707"/>
                  <a:pt x="261473" y="0"/>
                  <a:pt x="253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1"/>
          <p:cNvSpPr/>
          <p:nvPr/>
        </p:nvSpPr>
        <p:spPr>
          <a:xfrm>
            <a:off x="3840124" y="3918511"/>
            <a:ext cx="351488" cy="1045550"/>
          </a:xfrm>
          <a:custGeom>
            <a:avLst/>
            <a:gdLst/>
            <a:ahLst/>
            <a:cxnLst/>
            <a:rect l="l" t="t" r="r" b="b"/>
            <a:pathLst>
              <a:path w="21650" h="64401" extrusionOk="0">
                <a:moveTo>
                  <a:pt x="1145" y="1"/>
                </a:moveTo>
                <a:cubicBezTo>
                  <a:pt x="513" y="1"/>
                  <a:pt x="0" y="513"/>
                  <a:pt x="0" y="1146"/>
                </a:cubicBezTo>
                <a:lnTo>
                  <a:pt x="0" y="64400"/>
                </a:lnTo>
                <a:lnTo>
                  <a:pt x="21648" y="64400"/>
                </a:lnTo>
                <a:lnTo>
                  <a:pt x="21650" y="1146"/>
                </a:lnTo>
                <a:cubicBezTo>
                  <a:pt x="21650" y="513"/>
                  <a:pt x="21137" y="1"/>
                  <a:pt x="20505"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1"/>
          <p:cNvSpPr/>
          <p:nvPr/>
        </p:nvSpPr>
        <p:spPr>
          <a:xfrm>
            <a:off x="3878552" y="3965787"/>
            <a:ext cx="59810" cy="59810"/>
          </a:xfrm>
          <a:custGeom>
            <a:avLst/>
            <a:gdLst/>
            <a:ahLst/>
            <a:cxnLst/>
            <a:rect l="l" t="t" r="r" b="b"/>
            <a:pathLst>
              <a:path w="3684" h="3684" extrusionOk="0">
                <a:moveTo>
                  <a:pt x="1841" y="0"/>
                </a:moveTo>
                <a:cubicBezTo>
                  <a:pt x="821" y="0"/>
                  <a:pt x="1" y="821"/>
                  <a:pt x="1" y="1841"/>
                </a:cubicBezTo>
                <a:lnTo>
                  <a:pt x="1" y="1842"/>
                </a:lnTo>
                <a:cubicBezTo>
                  <a:pt x="1" y="2862"/>
                  <a:pt x="821" y="3683"/>
                  <a:pt x="1841" y="3683"/>
                </a:cubicBezTo>
                <a:lnTo>
                  <a:pt x="1843" y="3683"/>
                </a:lnTo>
                <a:cubicBezTo>
                  <a:pt x="2863" y="3683"/>
                  <a:pt x="3683" y="2862"/>
                  <a:pt x="3683" y="1842"/>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1"/>
          <p:cNvSpPr/>
          <p:nvPr/>
        </p:nvSpPr>
        <p:spPr>
          <a:xfrm>
            <a:off x="3171627" y="3714261"/>
            <a:ext cx="55276" cy="220978"/>
          </a:xfrm>
          <a:custGeom>
            <a:avLst/>
            <a:gdLst/>
            <a:ahLst/>
            <a:cxnLst/>
            <a:rect l="l" t="t" r="r" b="b"/>
            <a:pathLst>
              <a:path w="1748" h="6988" extrusionOk="0">
                <a:moveTo>
                  <a:pt x="874" y="0"/>
                </a:moveTo>
                <a:cubicBezTo>
                  <a:pt x="404" y="0"/>
                  <a:pt x="19" y="376"/>
                  <a:pt x="0" y="845"/>
                </a:cubicBezTo>
                <a:lnTo>
                  <a:pt x="0" y="6105"/>
                </a:lnTo>
                <a:cubicBezTo>
                  <a:pt x="0" y="6593"/>
                  <a:pt x="395" y="6988"/>
                  <a:pt x="874" y="6988"/>
                </a:cubicBezTo>
                <a:cubicBezTo>
                  <a:pt x="1362" y="6978"/>
                  <a:pt x="1747" y="6593"/>
                  <a:pt x="1747" y="6105"/>
                </a:cubicBezTo>
                <a:lnTo>
                  <a:pt x="1747" y="845"/>
                </a:lnTo>
                <a:cubicBezTo>
                  <a:pt x="1738" y="376"/>
                  <a:pt x="1343" y="0"/>
                  <a:pt x="8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1"/>
          <p:cNvSpPr/>
          <p:nvPr/>
        </p:nvSpPr>
        <p:spPr>
          <a:xfrm>
            <a:off x="3059363" y="3906121"/>
            <a:ext cx="279796" cy="139898"/>
          </a:xfrm>
          <a:custGeom>
            <a:avLst/>
            <a:gdLst/>
            <a:ahLst/>
            <a:cxnLst/>
            <a:rect l="l" t="t" r="r" b="b"/>
            <a:pathLst>
              <a:path w="8848" h="4424" extrusionOk="0">
                <a:moveTo>
                  <a:pt x="4424" y="0"/>
                </a:moveTo>
                <a:cubicBezTo>
                  <a:pt x="1982" y="0"/>
                  <a:pt x="0" y="1982"/>
                  <a:pt x="0" y="4424"/>
                </a:cubicBezTo>
                <a:lnTo>
                  <a:pt x="8847" y="4424"/>
                </a:lnTo>
                <a:cubicBezTo>
                  <a:pt x="8847" y="1982"/>
                  <a:pt x="6866" y="0"/>
                  <a:pt x="4424"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1"/>
          <p:cNvSpPr/>
          <p:nvPr/>
        </p:nvSpPr>
        <p:spPr>
          <a:xfrm>
            <a:off x="3032926" y="4032331"/>
            <a:ext cx="333238" cy="942414"/>
          </a:xfrm>
          <a:custGeom>
            <a:avLst/>
            <a:gdLst/>
            <a:ahLst/>
            <a:cxnLst/>
            <a:rect l="l" t="t" r="r" b="b"/>
            <a:pathLst>
              <a:path w="10538" h="29802" extrusionOk="0">
                <a:moveTo>
                  <a:pt x="883" y="1"/>
                </a:moveTo>
                <a:cubicBezTo>
                  <a:pt x="395" y="1"/>
                  <a:pt x="0" y="386"/>
                  <a:pt x="0" y="874"/>
                </a:cubicBezTo>
                <a:lnTo>
                  <a:pt x="0" y="29801"/>
                </a:lnTo>
                <a:lnTo>
                  <a:pt x="9712" y="29801"/>
                </a:lnTo>
                <a:cubicBezTo>
                  <a:pt x="10172" y="29773"/>
                  <a:pt x="10538" y="29388"/>
                  <a:pt x="10519" y="28918"/>
                </a:cubicBezTo>
                <a:lnTo>
                  <a:pt x="10519" y="874"/>
                </a:lnTo>
                <a:cubicBezTo>
                  <a:pt x="10519" y="386"/>
                  <a:pt x="10125" y="1"/>
                  <a:pt x="9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1"/>
          <p:cNvSpPr/>
          <p:nvPr/>
        </p:nvSpPr>
        <p:spPr>
          <a:xfrm>
            <a:off x="3116064" y="4116387"/>
            <a:ext cx="55592" cy="109920"/>
          </a:xfrm>
          <a:custGeom>
            <a:avLst/>
            <a:gdLst/>
            <a:ahLst/>
            <a:cxnLst/>
            <a:rect l="l" t="t" r="r" b="b"/>
            <a:pathLst>
              <a:path w="1758" h="3476" extrusionOk="0">
                <a:moveTo>
                  <a:pt x="884" y="1"/>
                </a:moveTo>
                <a:cubicBezTo>
                  <a:pt x="405" y="1"/>
                  <a:pt x="20" y="367"/>
                  <a:pt x="1" y="846"/>
                </a:cubicBezTo>
                <a:lnTo>
                  <a:pt x="1" y="2602"/>
                </a:lnTo>
                <a:cubicBezTo>
                  <a:pt x="1" y="3081"/>
                  <a:pt x="395" y="3476"/>
                  <a:pt x="884" y="3476"/>
                </a:cubicBezTo>
                <a:cubicBezTo>
                  <a:pt x="1363" y="3476"/>
                  <a:pt x="1757" y="3081"/>
                  <a:pt x="1757" y="2602"/>
                </a:cubicBezTo>
                <a:lnTo>
                  <a:pt x="1757" y="846"/>
                </a:lnTo>
                <a:cubicBezTo>
                  <a:pt x="1738" y="367"/>
                  <a:pt x="1353" y="1"/>
                  <a:pt x="88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1"/>
          <p:cNvSpPr/>
          <p:nvPr/>
        </p:nvSpPr>
        <p:spPr>
          <a:xfrm>
            <a:off x="5457001" y="4239675"/>
            <a:ext cx="439539" cy="719424"/>
          </a:xfrm>
          <a:custGeom>
            <a:avLst/>
            <a:gdLst/>
            <a:ahLst/>
            <a:cxnLst/>
            <a:rect l="l" t="t" r="r" b="b"/>
            <a:pathLst>
              <a:path w="13150" h="18409" extrusionOk="0">
                <a:moveTo>
                  <a:pt x="1" y="0"/>
                </a:moveTo>
                <a:lnTo>
                  <a:pt x="1" y="18408"/>
                </a:lnTo>
                <a:lnTo>
                  <a:pt x="12266" y="18408"/>
                </a:lnTo>
                <a:cubicBezTo>
                  <a:pt x="12755" y="18408"/>
                  <a:pt x="13149" y="18014"/>
                  <a:pt x="13149" y="17525"/>
                </a:cubicBezTo>
                <a:lnTo>
                  <a:pt x="13149" y="442"/>
                </a:lnTo>
                <a:lnTo>
                  <a:pt x="12745" y="0"/>
                </a:lnTo>
                <a:lnTo>
                  <a:pt x="2161" y="0"/>
                </a:lnTo>
                <a:lnTo>
                  <a:pt x="1757" y="442"/>
                </a:lnTo>
                <a:lnTo>
                  <a:pt x="175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1"/>
          <p:cNvSpPr/>
          <p:nvPr/>
        </p:nvSpPr>
        <p:spPr>
          <a:xfrm>
            <a:off x="5552576" y="4342425"/>
            <a:ext cx="102819" cy="68351"/>
          </a:xfrm>
          <a:custGeom>
            <a:avLst/>
            <a:gdLst/>
            <a:ahLst/>
            <a:cxnLst/>
            <a:rect l="l" t="t" r="r" b="b"/>
            <a:pathLst>
              <a:path w="2631" h="1749" extrusionOk="0">
                <a:moveTo>
                  <a:pt x="878" y="0"/>
                </a:moveTo>
                <a:cubicBezTo>
                  <a:pt x="395" y="0"/>
                  <a:pt x="1" y="388"/>
                  <a:pt x="1" y="874"/>
                </a:cubicBezTo>
                <a:cubicBezTo>
                  <a:pt x="1" y="1361"/>
                  <a:pt x="395" y="1748"/>
                  <a:pt x="878" y="1748"/>
                </a:cubicBezTo>
                <a:cubicBezTo>
                  <a:pt x="889" y="1748"/>
                  <a:pt x="901" y="1748"/>
                  <a:pt x="912" y="1748"/>
                </a:cubicBezTo>
                <a:lnTo>
                  <a:pt x="1785" y="1748"/>
                </a:lnTo>
                <a:cubicBezTo>
                  <a:pt x="2255" y="1738"/>
                  <a:pt x="2631" y="1344"/>
                  <a:pt x="2631" y="874"/>
                </a:cubicBezTo>
                <a:cubicBezTo>
                  <a:pt x="2631" y="405"/>
                  <a:pt x="2255" y="20"/>
                  <a:pt x="1785" y="1"/>
                </a:cubicBezTo>
                <a:lnTo>
                  <a:pt x="912" y="1"/>
                </a:lnTo>
                <a:cubicBezTo>
                  <a:pt x="901" y="0"/>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1"/>
          <p:cNvSpPr/>
          <p:nvPr/>
        </p:nvSpPr>
        <p:spPr>
          <a:xfrm>
            <a:off x="5552576" y="4479323"/>
            <a:ext cx="102819" cy="68703"/>
          </a:xfrm>
          <a:custGeom>
            <a:avLst/>
            <a:gdLst/>
            <a:ahLst/>
            <a:cxnLst/>
            <a:rect l="l" t="t" r="r" b="b"/>
            <a:pathLst>
              <a:path w="2631" h="1758" extrusionOk="0">
                <a:moveTo>
                  <a:pt x="878" y="0"/>
                </a:moveTo>
                <a:cubicBezTo>
                  <a:pt x="395" y="0"/>
                  <a:pt x="1" y="388"/>
                  <a:pt x="1" y="874"/>
                </a:cubicBezTo>
                <a:cubicBezTo>
                  <a:pt x="1" y="1361"/>
                  <a:pt x="396" y="1758"/>
                  <a:pt x="879" y="1758"/>
                </a:cubicBezTo>
                <a:cubicBezTo>
                  <a:pt x="890" y="1758"/>
                  <a:pt x="901" y="1758"/>
                  <a:pt x="912" y="1757"/>
                </a:cubicBezTo>
                <a:lnTo>
                  <a:pt x="1785" y="1757"/>
                </a:lnTo>
                <a:cubicBezTo>
                  <a:pt x="2255" y="1738"/>
                  <a:pt x="2631" y="1353"/>
                  <a:pt x="2631" y="874"/>
                </a:cubicBezTo>
                <a:cubicBezTo>
                  <a:pt x="2631" y="405"/>
                  <a:pt x="2255" y="20"/>
                  <a:pt x="1785" y="1"/>
                </a:cubicBezTo>
                <a:lnTo>
                  <a:pt x="912" y="1"/>
                </a:lnTo>
                <a:cubicBezTo>
                  <a:pt x="901"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1"/>
          <p:cNvSpPr/>
          <p:nvPr/>
        </p:nvSpPr>
        <p:spPr>
          <a:xfrm>
            <a:off x="5553709" y="4616259"/>
            <a:ext cx="102780" cy="68664"/>
          </a:xfrm>
          <a:custGeom>
            <a:avLst/>
            <a:gdLst/>
            <a:ahLst/>
            <a:cxnLst/>
            <a:rect l="l" t="t" r="r" b="b"/>
            <a:pathLst>
              <a:path w="2630" h="1757" extrusionOk="0">
                <a:moveTo>
                  <a:pt x="883" y="0"/>
                </a:moveTo>
                <a:cubicBezTo>
                  <a:pt x="395" y="0"/>
                  <a:pt x="0" y="395"/>
                  <a:pt x="0" y="883"/>
                </a:cubicBezTo>
                <a:cubicBezTo>
                  <a:pt x="0" y="1362"/>
                  <a:pt x="395" y="1756"/>
                  <a:pt x="883" y="1756"/>
                </a:cubicBezTo>
                <a:lnTo>
                  <a:pt x="1756" y="1756"/>
                </a:lnTo>
                <a:cubicBezTo>
                  <a:pt x="2245" y="1756"/>
                  <a:pt x="2630" y="1362"/>
                  <a:pt x="2630" y="883"/>
                </a:cubicBezTo>
                <a:cubicBezTo>
                  <a:pt x="2630" y="395"/>
                  <a:pt x="2245" y="0"/>
                  <a:pt x="175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1"/>
          <p:cNvSpPr/>
          <p:nvPr/>
        </p:nvSpPr>
        <p:spPr>
          <a:xfrm>
            <a:off x="5552576" y="4753508"/>
            <a:ext cx="102819" cy="68351"/>
          </a:xfrm>
          <a:custGeom>
            <a:avLst/>
            <a:gdLst/>
            <a:ahLst/>
            <a:cxnLst/>
            <a:rect l="l" t="t" r="r" b="b"/>
            <a:pathLst>
              <a:path w="2631" h="1749" extrusionOk="0">
                <a:moveTo>
                  <a:pt x="878" y="0"/>
                </a:moveTo>
                <a:cubicBezTo>
                  <a:pt x="395" y="0"/>
                  <a:pt x="1" y="388"/>
                  <a:pt x="1" y="874"/>
                </a:cubicBezTo>
                <a:cubicBezTo>
                  <a:pt x="1" y="1361"/>
                  <a:pt x="395" y="1748"/>
                  <a:pt x="878" y="1748"/>
                </a:cubicBezTo>
                <a:cubicBezTo>
                  <a:pt x="889" y="1748"/>
                  <a:pt x="901" y="1748"/>
                  <a:pt x="912" y="1748"/>
                </a:cubicBezTo>
                <a:lnTo>
                  <a:pt x="1785" y="1748"/>
                </a:lnTo>
                <a:cubicBezTo>
                  <a:pt x="2255" y="1729"/>
                  <a:pt x="2631" y="1344"/>
                  <a:pt x="2631" y="874"/>
                </a:cubicBezTo>
                <a:cubicBezTo>
                  <a:pt x="2631" y="405"/>
                  <a:pt x="2255" y="10"/>
                  <a:pt x="1785" y="1"/>
                </a:cubicBezTo>
                <a:lnTo>
                  <a:pt x="912" y="1"/>
                </a:lnTo>
                <a:cubicBezTo>
                  <a:pt x="901" y="0"/>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1"/>
          <p:cNvSpPr/>
          <p:nvPr/>
        </p:nvSpPr>
        <p:spPr>
          <a:xfrm>
            <a:off x="5725114" y="4342699"/>
            <a:ext cx="70852" cy="68038"/>
          </a:xfrm>
          <a:custGeom>
            <a:avLst/>
            <a:gdLst/>
            <a:ahLst/>
            <a:cxnLst/>
            <a:rect l="l" t="t" r="r" b="b"/>
            <a:pathLst>
              <a:path w="1813" h="1741" extrusionOk="0">
                <a:moveTo>
                  <a:pt x="875" y="1"/>
                </a:moveTo>
                <a:cubicBezTo>
                  <a:pt x="651" y="1"/>
                  <a:pt x="428" y="83"/>
                  <a:pt x="254" y="247"/>
                </a:cubicBezTo>
                <a:cubicBezTo>
                  <a:pt x="169" y="332"/>
                  <a:pt x="113" y="426"/>
                  <a:pt x="66" y="539"/>
                </a:cubicBezTo>
                <a:cubicBezTo>
                  <a:pt x="28" y="642"/>
                  <a:pt x="0" y="755"/>
                  <a:pt x="0" y="867"/>
                </a:cubicBezTo>
                <a:cubicBezTo>
                  <a:pt x="0" y="1102"/>
                  <a:pt x="94" y="1327"/>
                  <a:pt x="254" y="1487"/>
                </a:cubicBezTo>
                <a:cubicBezTo>
                  <a:pt x="338" y="1572"/>
                  <a:pt x="432" y="1628"/>
                  <a:pt x="545" y="1675"/>
                </a:cubicBezTo>
                <a:cubicBezTo>
                  <a:pt x="648" y="1722"/>
                  <a:pt x="761" y="1741"/>
                  <a:pt x="874" y="1741"/>
                </a:cubicBezTo>
                <a:cubicBezTo>
                  <a:pt x="1108" y="1741"/>
                  <a:pt x="1334" y="1647"/>
                  <a:pt x="1503" y="1487"/>
                </a:cubicBezTo>
                <a:cubicBezTo>
                  <a:pt x="1578" y="1403"/>
                  <a:pt x="1634" y="1309"/>
                  <a:pt x="1681" y="1205"/>
                </a:cubicBezTo>
                <a:cubicBezTo>
                  <a:pt x="1813" y="877"/>
                  <a:pt x="1738" y="501"/>
                  <a:pt x="1503" y="247"/>
                </a:cubicBezTo>
                <a:cubicBezTo>
                  <a:pt x="1324" y="83"/>
                  <a:pt x="1099" y="1"/>
                  <a:pt x="87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1"/>
          <p:cNvSpPr/>
          <p:nvPr/>
        </p:nvSpPr>
        <p:spPr>
          <a:xfrm>
            <a:off x="5725114" y="4479245"/>
            <a:ext cx="68664" cy="68781"/>
          </a:xfrm>
          <a:custGeom>
            <a:avLst/>
            <a:gdLst/>
            <a:ahLst/>
            <a:cxnLst/>
            <a:rect l="l" t="t" r="r" b="b"/>
            <a:pathLst>
              <a:path w="1757" h="1760" extrusionOk="0">
                <a:moveTo>
                  <a:pt x="863" y="1"/>
                </a:moveTo>
                <a:cubicBezTo>
                  <a:pt x="516" y="1"/>
                  <a:pt x="193" y="213"/>
                  <a:pt x="66" y="548"/>
                </a:cubicBezTo>
                <a:cubicBezTo>
                  <a:pt x="28" y="651"/>
                  <a:pt x="0" y="764"/>
                  <a:pt x="0" y="876"/>
                </a:cubicBezTo>
                <a:cubicBezTo>
                  <a:pt x="0" y="942"/>
                  <a:pt x="10" y="999"/>
                  <a:pt x="19" y="1055"/>
                </a:cubicBezTo>
                <a:cubicBezTo>
                  <a:pt x="28" y="1111"/>
                  <a:pt x="47" y="1168"/>
                  <a:pt x="66" y="1215"/>
                </a:cubicBezTo>
                <a:cubicBezTo>
                  <a:pt x="85" y="1271"/>
                  <a:pt x="113" y="1318"/>
                  <a:pt x="150" y="1374"/>
                </a:cubicBezTo>
                <a:lnTo>
                  <a:pt x="254" y="1506"/>
                </a:lnTo>
                <a:cubicBezTo>
                  <a:pt x="423" y="1665"/>
                  <a:pt x="648" y="1750"/>
                  <a:pt x="874" y="1759"/>
                </a:cubicBezTo>
                <a:cubicBezTo>
                  <a:pt x="930" y="1759"/>
                  <a:pt x="996" y="1750"/>
                  <a:pt x="1052" y="1740"/>
                </a:cubicBezTo>
                <a:cubicBezTo>
                  <a:pt x="1108" y="1731"/>
                  <a:pt x="1155" y="1712"/>
                  <a:pt x="1212" y="1684"/>
                </a:cubicBezTo>
                <a:cubicBezTo>
                  <a:pt x="1268" y="1665"/>
                  <a:pt x="1315" y="1637"/>
                  <a:pt x="1371" y="1609"/>
                </a:cubicBezTo>
                <a:lnTo>
                  <a:pt x="1503" y="1506"/>
                </a:lnTo>
                <a:lnTo>
                  <a:pt x="1606" y="1374"/>
                </a:lnTo>
                <a:cubicBezTo>
                  <a:pt x="1634" y="1318"/>
                  <a:pt x="1663" y="1271"/>
                  <a:pt x="1681" y="1215"/>
                </a:cubicBezTo>
                <a:cubicBezTo>
                  <a:pt x="1710" y="1168"/>
                  <a:pt x="1728" y="1111"/>
                  <a:pt x="1738" y="1055"/>
                </a:cubicBezTo>
                <a:cubicBezTo>
                  <a:pt x="1747" y="999"/>
                  <a:pt x="1747" y="942"/>
                  <a:pt x="1756" y="876"/>
                </a:cubicBezTo>
                <a:cubicBezTo>
                  <a:pt x="1747" y="651"/>
                  <a:pt x="1663" y="426"/>
                  <a:pt x="1503" y="257"/>
                </a:cubicBezTo>
                <a:cubicBezTo>
                  <a:pt x="1456" y="219"/>
                  <a:pt x="1409" y="181"/>
                  <a:pt x="1371" y="153"/>
                </a:cubicBezTo>
                <a:cubicBezTo>
                  <a:pt x="1315" y="116"/>
                  <a:pt x="1268" y="97"/>
                  <a:pt x="1212" y="78"/>
                </a:cubicBezTo>
                <a:cubicBezTo>
                  <a:pt x="1155" y="50"/>
                  <a:pt x="1108" y="31"/>
                  <a:pt x="1052" y="22"/>
                </a:cubicBezTo>
                <a:cubicBezTo>
                  <a:pt x="989" y="7"/>
                  <a:pt x="926" y="1"/>
                  <a:pt x="86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1"/>
          <p:cNvSpPr/>
          <p:nvPr/>
        </p:nvSpPr>
        <p:spPr>
          <a:xfrm>
            <a:off x="5713351" y="4616298"/>
            <a:ext cx="92072" cy="68624"/>
          </a:xfrm>
          <a:custGeom>
            <a:avLst/>
            <a:gdLst/>
            <a:ahLst/>
            <a:cxnLst/>
            <a:rect l="l" t="t" r="r" b="b"/>
            <a:pathLst>
              <a:path w="2356" h="1756" extrusionOk="0">
                <a:moveTo>
                  <a:pt x="1176" y="1"/>
                </a:moveTo>
                <a:cubicBezTo>
                  <a:pt x="944" y="1"/>
                  <a:pt x="720" y="88"/>
                  <a:pt x="555" y="253"/>
                </a:cubicBezTo>
                <a:cubicBezTo>
                  <a:pt x="1" y="807"/>
                  <a:pt x="395" y="1755"/>
                  <a:pt x="1175" y="1755"/>
                </a:cubicBezTo>
                <a:cubicBezTo>
                  <a:pt x="1178" y="1755"/>
                  <a:pt x="1182" y="1756"/>
                  <a:pt x="1186" y="1756"/>
                </a:cubicBezTo>
                <a:cubicBezTo>
                  <a:pt x="1967" y="1756"/>
                  <a:pt x="2355" y="804"/>
                  <a:pt x="1804" y="262"/>
                </a:cubicBezTo>
                <a:cubicBezTo>
                  <a:pt x="1757" y="225"/>
                  <a:pt x="1710" y="187"/>
                  <a:pt x="1672" y="149"/>
                </a:cubicBezTo>
                <a:cubicBezTo>
                  <a:pt x="1616" y="121"/>
                  <a:pt x="1569" y="93"/>
                  <a:pt x="1513" y="74"/>
                </a:cubicBezTo>
                <a:cubicBezTo>
                  <a:pt x="1456" y="46"/>
                  <a:pt x="1409" y="27"/>
                  <a:pt x="1353" y="18"/>
                </a:cubicBezTo>
                <a:cubicBezTo>
                  <a:pt x="1294" y="7"/>
                  <a:pt x="1235" y="1"/>
                  <a:pt x="117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1"/>
          <p:cNvSpPr/>
          <p:nvPr/>
        </p:nvSpPr>
        <p:spPr>
          <a:xfrm>
            <a:off x="5712609" y="4753742"/>
            <a:ext cx="93831" cy="68077"/>
          </a:xfrm>
          <a:custGeom>
            <a:avLst/>
            <a:gdLst/>
            <a:ahLst/>
            <a:cxnLst/>
            <a:rect l="l" t="t" r="r" b="b"/>
            <a:pathLst>
              <a:path w="2401" h="1742" extrusionOk="0">
                <a:moveTo>
                  <a:pt x="1214" y="1"/>
                </a:moveTo>
                <a:cubicBezTo>
                  <a:pt x="1105" y="1"/>
                  <a:pt x="991" y="22"/>
                  <a:pt x="874" y="70"/>
                </a:cubicBezTo>
                <a:cubicBezTo>
                  <a:pt x="1" y="436"/>
                  <a:pt x="245" y="1732"/>
                  <a:pt x="1194" y="1742"/>
                </a:cubicBezTo>
                <a:cubicBezTo>
                  <a:pt x="1428" y="1742"/>
                  <a:pt x="1654" y="1648"/>
                  <a:pt x="1823" y="1488"/>
                </a:cubicBezTo>
                <a:cubicBezTo>
                  <a:pt x="2401" y="910"/>
                  <a:pt x="1921" y="1"/>
                  <a:pt x="121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1"/>
          <p:cNvSpPr/>
          <p:nvPr/>
        </p:nvSpPr>
        <p:spPr>
          <a:xfrm>
            <a:off x="5451281" y="4120021"/>
            <a:ext cx="445278" cy="136936"/>
          </a:xfrm>
          <a:custGeom>
            <a:avLst/>
            <a:gdLst/>
            <a:ahLst/>
            <a:cxnLst/>
            <a:rect l="l" t="t" r="r" b="b"/>
            <a:pathLst>
              <a:path w="11394" h="3504" extrusionOk="0">
                <a:moveTo>
                  <a:pt x="3927" y="0"/>
                </a:moveTo>
                <a:cubicBezTo>
                  <a:pt x="3495" y="0"/>
                  <a:pt x="3081" y="179"/>
                  <a:pt x="2781" y="498"/>
                </a:cubicBezTo>
                <a:lnTo>
                  <a:pt x="405" y="3062"/>
                </a:lnTo>
                <a:lnTo>
                  <a:pt x="1" y="3504"/>
                </a:lnTo>
                <a:lnTo>
                  <a:pt x="11393" y="3504"/>
                </a:lnTo>
                <a:lnTo>
                  <a:pt x="10989" y="3062"/>
                </a:lnTo>
                <a:lnTo>
                  <a:pt x="8613" y="517"/>
                </a:lnTo>
                <a:cubicBezTo>
                  <a:pt x="8322" y="188"/>
                  <a:pt x="7899" y="0"/>
                  <a:pt x="7458"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1"/>
          <p:cNvSpPr/>
          <p:nvPr/>
        </p:nvSpPr>
        <p:spPr>
          <a:xfrm>
            <a:off x="3226874" y="4116387"/>
            <a:ext cx="55561" cy="109920"/>
          </a:xfrm>
          <a:custGeom>
            <a:avLst/>
            <a:gdLst/>
            <a:ahLst/>
            <a:cxnLst/>
            <a:rect l="l" t="t" r="r" b="b"/>
            <a:pathLst>
              <a:path w="1757" h="3476" extrusionOk="0">
                <a:moveTo>
                  <a:pt x="883" y="1"/>
                </a:moveTo>
                <a:cubicBezTo>
                  <a:pt x="413" y="1"/>
                  <a:pt x="19" y="367"/>
                  <a:pt x="10" y="846"/>
                </a:cubicBezTo>
                <a:lnTo>
                  <a:pt x="10" y="2602"/>
                </a:lnTo>
                <a:cubicBezTo>
                  <a:pt x="0" y="3081"/>
                  <a:pt x="395" y="3476"/>
                  <a:pt x="883" y="3476"/>
                </a:cubicBezTo>
                <a:cubicBezTo>
                  <a:pt x="1362" y="3476"/>
                  <a:pt x="1756" y="3081"/>
                  <a:pt x="1756" y="2602"/>
                </a:cubicBezTo>
                <a:lnTo>
                  <a:pt x="1756" y="846"/>
                </a:lnTo>
                <a:cubicBezTo>
                  <a:pt x="1738" y="367"/>
                  <a:pt x="1353" y="1"/>
                  <a:pt x="88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1"/>
          <p:cNvSpPr/>
          <p:nvPr/>
        </p:nvSpPr>
        <p:spPr>
          <a:xfrm>
            <a:off x="3115495" y="4280639"/>
            <a:ext cx="56762" cy="112007"/>
          </a:xfrm>
          <a:custGeom>
            <a:avLst/>
            <a:gdLst/>
            <a:ahLst/>
            <a:cxnLst/>
            <a:rect l="l" t="t" r="r" b="b"/>
            <a:pathLst>
              <a:path w="1795" h="3542" extrusionOk="0">
                <a:moveTo>
                  <a:pt x="902" y="0"/>
                </a:moveTo>
                <a:cubicBezTo>
                  <a:pt x="404" y="0"/>
                  <a:pt x="0" y="414"/>
                  <a:pt x="19" y="911"/>
                </a:cubicBezTo>
                <a:lnTo>
                  <a:pt x="19" y="2668"/>
                </a:lnTo>
                <a:cubicBezTo>
                  <a:pt x="19" y="3147"/>
                  <a:pt x="413" y="3541"/>
                  <a:pt x="902" y="3541"/>
                </a:cubicBezTo>
                <a:cubicBezTo>
                  <a:pt x="1381" y="3541"/>
                  <a:pt x="1775" y="3147"/>
                  <a:pt x="1775" y="2668"/>
                </a:cubicBezTo>
                <a:lnTo>
                  <a:pt x="1775" y="911"/>
                </a:lnTo>
                <a:cubicBezTo>
                  <a:pt x="1794" y="414"/>
                  <a:pt x="1390" y="0"/>
                  <a:pt x="90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1"/>
          <p:cNvSpPr/>
          <p:nvPr/>
        </p:nvSpPr>
        <p:spPr>
          <a:xfrm>
            <a:off x="3226557" y="4280639"/>
            <a:ext cx="56478" cy="112007"/>
          </a:xfrm>
          <a:custGeom>
            <a:avLst/>
            <a:gdLst/>
            <a:ahLst/>
            <a:cxnLst/>
            <a:rect l="l" t="t" r="r" b="b"/>
            <a:pathLst>
              <a:path w="1786" h="3542" extrusionOk="0">
                <a:moveTo>
                  <a:pt x="893" y="0"/>
                </a:moveTo>
                <a:cubicBezTo>
                  <a:pt x="395" y="0"/>
                  <a:pt x="1" y="414"/>
                  <a:pt x="20" y="911"/>
                </a:cubicBezTo>
                <a:lnTo>
                  <a:pt x="20" y="2668"/>
                </a:lnTo>
                <a:cubicBezTo>
                  <a:pt x="10" y="3147"/>
                  <a:pt x="405" y="3541"/>
                  <a:pt x="893" y="3541"/>
                </a:cubicBezTo>
                <a:cubicBezTo>
                  <a:pt x="1372" y="3541"/>
                  <a:pt x="1766" y="3147"/>
                  <a:pt x="1766" y="2668"/>
                </a:cubicBezTo>
                <a:lnTo>
                  <a:pt x="1766" y="911"/>
                </a:lnTo>
                <a:cubicBezTo>
                  <a:pt x="1785" y="414"/>
                  <a:pt x="1391" y="0"/>
                  <a:pt x="89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1"/>
          <p:cNvSpPr/>
          <p:nvPr/>
        </p:nvSpPr>
        <p:spPr>
          <a:xfrm>
            <a:off x="3116064" y="4449035"/>
            <a:ext cx="55592" cy="109920"/>
          </a:xfrm>
          <a:custGeom>
            <a:avLst/>
            <a:gdLst/>
            <a:ahLst/>
            <a:cxnLst/>
            <a:rect l="l" t="t" r="r" b="b"/>
            <a:pathLst>
              <a:path w="1758" h="3476" extrusionOk="0">
                <a:moveTo>
                  <a:pt x="884" y="1"/>
                </a:moveTo>
                <a:cubicBezTo>
                  <a:pt x="405" y="1"/>
                  <a:pt x="20" y="376"/>
                  <a:pt x="1" y="846"/>
                </a:cubicBezTo>
                <a:lnTo>
                  <a:pt x="1" y="2593"/>
                </a:lnTo>
                <a:cubicBezTo>
                  <a:pt x="1" y="3081"/>
                  <a:pt x="395" y="3466"/>
                  <a:pt x="884" y="3476"/>
                </a:cubicBezTo>
                <a:cubicBezTo>
                  <a:pt x="1363" y="3476"/>
                  <a:pt x="1757" y="3081"/>
                  <a:pt x="1757" y="2593"/>
                </a:cubicBezTo>
                <a:lnTo>
                  <a:pt x="1757" y="846"/>
                </a:lnTo>
                <a:cubicBezTo>
                  <a:pt x="1738" y="376"/>
                  <a:pt x="1353" y="1"/>
                  <a:pt x="88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1"/>
          <p:cNvSpPr/>
          <p:nvPr/>
        </p:nvSpPr>
        <p:spPr>
          <a:xfrm>
            <a:off x="3227158" y="4449035"/>
            <a:ext cx="55276" cy="109920"/>
          </a:xfrm>
          <a:custGeom>
            <a:avLst/>
            <a:gdLst/>
            <a:ahLst/>
            <a:cxnLst/>
            <a:rect l="l" t="t" r="r" b="b"/>
            <a:pathLst>
              <a:path w="1748" h="3476" extrusionOk="0">
                <a:moveTo>
                  <a:pt x="874" y="1"/>
                </a:moveTo>
                <a:cubicBezTo>
                  <a:pt x="404" y="1"/>
                  <a:pt x="10" y="376"/>
                  <a:pt x="1" y="846"/>
                </a:cubicBezTo>
                <a:lnTo>
                  <a:pt x="1" y="2593"/>
                </a:lnTo>
                <a:cubicBezTo>
                  <a:pt x="1" y="3081"/>
                  <a:pt x="386" y="3476"/>
                  <a:pt x="874" y="3476"/>
                </a:cubicBezTo>
                <a:cubicBezTo>
                  <a:pt x="1353" y="3466"/>
                  <a:pt x="1747" y="3081"/>
                  <a:pt x="1747" y="2593"/>
                </a:cubicBezTo>
                <a:lnTo>
                  <a:pt x="1747" y="846"/>
                </a:lnTo>
                <a:cubicBezTo>
                  <a:pt x="1729" y="376"/>
                  <a:pt x="1344" y="1"/>
                  <a:pt x="8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1"/>
          <p:cNvSpPr/>
          <p:nvPr/>
        </p:nvSpPr>
        <p:spPr>
          <a:xfrm>
            <a:off x="3116064" y="4615375"/>
            <a:ext cx="55592" cy="109888"/>
          </a:xfrm>
          <a:custGeom>
            <a:avLst/>
            <a:gdLst/>
            <a:ahLst/>
            <a:cxnLst/>
            <a:rect l="l" t="t" r="r" b="b"/>
            <a:pathLst>
              <a:path w="1758" h="3475" extrusionOk="0">
                <a:moveTo>
                  <a:pt x="884" y="0"/>
                </a:moveTo>
                <a:cubicBezTo>
                  <a:pt x="405" y="0"/>
                  <a:pt x="20" y="366"/>
                  <a:pt x="1" y="845"/>
                </a:cubicBezTo>
                <a:lnTo>
                  <a:pt x="1" y="2592"/>
                </a:lnTo>
                <a:cubicBezTo>
                  <a:pt x="1" y="3081"/>
                  <a:pt x="395" y="3475"/>
                  <a:pt x="884" y="3475"/>
                </a:cubicBezTo>
                <a:cubicBezTo>
                  <a:pt x="1363" y="3475"/>
                  <a:pt x="1757" y="3081"/>
                  <a:pt x="1757" y="2592"/>
                </a:cubicBezTo>
                <a:lnTo>
                  <a:pt x="1757" y="845"/>
                </a:lnTo>
                <a:cubicBezTo>
                  <a:pt x="1738" y="366"/>
                  <a:pt x="1353" y="0"/>
                  <a:pt x="8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1"/>
          <p:cNvSpPr/>
          <p:nvPr/>
        </p:nvSpPr>
        <p:spPr>
          <a:xfrm>
            <a:off x="3226874" y="4615375"/>
            <a:ext cx="55561" cy="109888"/>
          </a:xfrm>
          <a:custGeom>
            <a:avLst/>
            <a:gdLst/>
            <a:ahLst/>
            <a:cxnLst/>
            <a:rect l="l" t="t" r="r" b="b"/>
            <a:pathLst>
              <a:path w="1757" h="3475" extrusionOk="0">
                <a:moveTo>
                  <a:pt x="883" y="0"/>
                </a:moveTo>
                <a:cubicBezTo>
                  <a:pt x="413" y="0"/>
                  <a:pt x="19" y="366"/>
                  <a:pt x="10" y="845"/>
                </a:cubicBezTo>
                <a:lnTo>
                  <a:pt x="10" y="2592"/>
                </a:lnTo>
                <a:cubicBezTo>
                  <a:pt x="0" y="3081"/>
                  <a:pt x="395" y="3475"/>
                  <a:pt x="883" y="3475"/>
                </a:cubicBezTo>
                <a:cubicBezTo>
                  <a:pt x="1362" y="3475"/>
                  <a:pt x="1756" y="3081"/>
                  <a:pt x="1756" y="2592"/>
                </a:cubicBezTo>
                <a:lnTo>
                  <a:pt x="1756" y="845"/>
                </a:lnTo>
                <a:cubicBezTo>
                  <a:pt x="1738" y="366"/>
                  <a:pt x="1353" y="0"/>
                  <a:pt x="88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1"/>
          <p:cNvSpPr/>
          <p:nvPr/>
        </p:nvSpPr>
        <p:spPr>
          <a:xfrm>
            <a:off x="3115495" y="4779596"/>
            <a:ext cx="56762" cy="112007"/>
          </a:xfrm>
          <a:custGeom>
            <a:avLst/>
            <a:gdLst/>
            <a:ahLst/>
            <a:cxnLst/>
            <a:rect l="l" t="t" r="r" b="b"/>
            <a:pathLst>
              <a:path w="1795" h="3542" extrusionOk="0">
                <a:moveTo>
                  <a:pt x="902" y="1"/>
                </a:moveTo>
                <a:cubicBezTo>
                  <a:pt x="404" y="1"/>
                  <a:pt x="0" y="414"/>
                  <a:pt x="19" y="912"/>
                </a:cubicBezTo>
                <a:lnTo>
                  <a:pt x="19" y="2659"/>
                </a:lnTo>
                <a:cubicBezTo>
                  <a:pt x="19" y="3147"/>
                  <a:pt x="413" y="3541"/>
                  <a:pt x="902" y="3541"/>
                </a:cubicBezTo>
                <a:cubicBezTo>
                  <a:pt x="1381" y="3541"/>
                  <a:pt x="1775" y="3147"/>
                  <a:pt x="1775" y="2659"/>
                </a:cubicBezTo>
                <a:lnTo>
                  <a:pt x="1775" y="912"/>
                </a:lnTo>
                <a:cubicBezTo>
                  <a:pt x="1794" y="414"/>
                  <a:pt x="1390" y="1"/>
                  <a:pt x="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1"/>
          <p:cNvSpPr/>
          <p:nvPr/>
        </p:nvSpPr>
        <p:spPr>
          <a:xfrm>
            <a:off x="3226557" y="4779596"/>
            <a:ext cx="56478" cy="112007"/>
          </a:xfrm>
          <a:custGeom>
            <a:avLst/>
            <a:gdLst/>
            <a:ahLst/>
            <a:cxnLst/>
            <a:rect l="l" t="t" r="r" b="b"/>
            <a:pathLst>
              <a:path w="1786" h="3542" extrusionOk="0">
                <a:moveTo>
                  <a:pt x="893" y="1"/>
                </a:moveTo>
                <a:cubicBezTo>
                  <a:pt x="395" y="1"/>
                  <a:pt x="1" y="414"/>
                  <a:pt x="20" y="912"/>
                </a:cubicBezTo>
                <a:lnTo>
                  <a:pt x="20" y="2659"/>
                </a:lnTo>
                <a:cubicBezTo>
                  <a:pt x="10" y="3147"/>
                  <a:pt x="405" y="3541"/>
                  <a:pt x="893" y="3541"/>
                </a:cubicBezTo>
                <a:cubicBezTo>
                  <a:pt x="1372" y="3541"/>
                  <a:pt x="1766" y="3147"/>
                  <a:pt x="1766" y="2659"/>
                </a:cubicBezTo>
                <a:lnTo>
                  <a:pt x="1766" y="912"/>
                </a:lnTo>
                <a:cubicBezTo>
                  <a:pt x="1785" y="414"/>
                  <a:pt x="1391" y="1"/>
                  <a:pt x="89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1"/>
          <p:cNvSpPr/>
          <p:nvPr/>
        </p:nvSpPr>
        <p:spPr>
          <a:xfrm>
            <a:off x="3985947" y="3965787"/>
            <a:ext cx="59810" cy="59810"/>
          </a:xfrm>
          <a:custGeom>
            <a:avLst/>
            <a:gdLst/>
            <a:ahLst/>
            <a:cxnLst/>
            <a:rect l="l" t="t" r="r" b="b"/>
            <a:pathLst>
              <a:path w="3684" h="3684" extrusionOk="0">
                <a:moveTo>
                  <a:pt x="1843" y="0"/>
                </a:moveTo>
                <a:cubicBezTo>
                  <a:pt x="823" y="0"/>
                  <a:pt x="1" y="821"/>
                  <a:pt x="1" y="1841"/>
                </a:cubicBezTo>
                <a:lnTo>
                  <a:pt x="1" y="1842"/>
                </a:lnTo>
                <a:cubicBezTo>
                  <a:pt x="1" y="2862"/>
                  <a:pt x="823" y="3683"/>
                  <a:pt x="1843" y="3683"/>
                </a:cubicBezTo>
                <a:cubicBezTo>
                  <a:pt x="2863" y="3683"/>
                  <a:pt x="3684" y="2862"/>
                  <a:pt x="3684" y="1842"/>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1"/>
          <p:cNvSpPr/>
          <p:nvPr/>
        </p:nvSpPr>
        <p:spPr>
          <a:xfrm>
            <a:off x="4093390" y="3965787"/>
            <a:ext cx="59794" cy="59810"/>
          </a:xfrm>
          <a:custGeom>
            <a:avLst/>
            <a:gdLst/>
            <a:ahLst/>
            <a:cxnLst/>
            <a:rect l="l" t="t" r="r" b="b"/>
            <a:pathLst>
              <a:path w="3683" h="3684" extrusionOk="0">
                <a:moveTo>
                  <a:pt x="1841" y="0"/>
                </a:moveTo>
                <a:cubicBezTo>
                  <a:pt x="821" y="0"/>
                  <a:pt x="0" y="821"/>
                  <a:pt x="0" y="1841"/>
                </a:cubicBezTo>
                <a:lnTo>
                  <a:pt x="0" y="1842"/>
                </a:lnTo>
                <a:cubicBezTo>
                  <a:pt x="0" y="2862"/>
                  <a:pt x="821" y="3683"/>
                  <a:pt x="1841" y="3683"/>
                </a:cubicBezTo>
                <a:lnTo>
                  <a:pt x="1842" y="3683"/>
                </a:lnTo>
                <a:cubicBezTo>
                  <a:pt x="2862" y="3683"/>
                  <a:pt x="3683" y="2862"/>
                  <a:pt x="3683" y="1842"/>
                </a:cubicBezTo>
                <a:lnTo>
                  <a:pt x="3683" y="1841"/>
                </a:lnTo>
                <a:cubicBezTo>
                  <a:pt x="3683" y="821"/>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1"/>
          <p:cNvSpPr/>
          <p:nvPr/>
        </p:nvSpPr>
        <p:spPr>
          <a:xfrm>
            <a:off x="3878552" y="4064058"/>
            <a:ext cx="59810" cy="59810"/>
          </a:xfrm>
          <a:custGeom>
            <a:avLst/>
            <a:gdLst/>
            <a:ahLst/>
            <a:cxnLst/>
            <a:rect l="l" t="t" r="r" b="b"/>
            <a:pathLst>
              <a:path w="3684" h="3684" extrusionOk="0">
                <a:moveTo>
                  <a:pt x="1841" y="1"/>
                </a:moveTo>
                <a:cubicBezTo>
                  <a:pt x="821" y="1"/>
                  <a:pt x="1" y="821"/>
                  <a:pt x="1" y="1841"/>
                </a:cubicBezTo>
                <a:lnTo>
                  <a:pt x="1" y="1843"/>
                </a:lnTo>
                <a:cubicBezTo>
                  <a:pt x="1" y="2863"/>
                  <a:pt x="821" y="3684"/>
                  <a:pt x="1841" y="3684"/>
                </a:cubicBezTo>
                <a:lnTo>
                  <a:pt x="1843" y="3684"/>
                </a:lnTo>
                <a:cubicBezTo>
                  <a:pt x="2863" y="3684"/>
                  <a:pt x="3683" y="2863"/>
                  <a:pt x="3683" y="1843"/>
                </a:cubicBezTo>
                <a:lnTo>
                  <a:pt x="3683" y="1841"/>
                </a:ln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1"/>
          <p:cNvSpPr/>
          <p:nvPr/>
        </p:nvSpPr>
        <p:spPr>
          <a:xfrm>
            <a:off x="3985947" y="4064058"/>
            <a:ext cx="59810" cy="59810"/>
          </a:xfrm>
          <a:custGeom>
            <a:avLst/>
            <a:gdLst/>
            <a:ahLst/>
            <a:cxnLst/>
            <a:rect l="l" t="t" r="r" b="b"/>
            <a:pathLst>
              <a:path w="3684" h="3684" extrusionOk="0">
                <a:moveTo>
                  <a:pt x="1843" y="1"/>
                </a:moveTo>
                <a:cubicBezTo>
                  <a:pt x="823" y="1"/>
                  <a:pt x="1" y="821"/>
                  <a:pt x="1" y="1841"/>
                </a:cubicBezTo>
                <a:lnTo>
                  <a:pt x="1" y="1843"/>
                </a:lnTo>
                <a:cubicBezTo>
                  <a:pt x="1" y="2863"/>
                  <a:pt x="823" y="3684"/>
                  <a:pt x="1843" y="3684"/>
                </a:cubicBezTo>
                <a:cubicBezTo>
                  <a:pt x="2863" y="3684"/>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1"/>
          <p:cNvSpPr/>
          <p:nvPr/>
        </p:nvSpPr>
        <p:spPr>
          <a:xfrm>
            <a:off x="4093390" y="4064058"/>
            <a:ext cx="59794" cy="59810"/>
          </a:xfrm>
          <a:custGeom>
            <a:avLst/>
            <a:gdLst/>
            <a:ahLst/>
            <a:cxnLst/>
            <a:rect l="l" t="t" r="r" b="b"/>
            <a:pathLst>
              <a:path w="3683" h="3684" extrusionOk="0">
                <a:moveTo>
                  <a:pt x="1841" y="1"/>
                </a:moveTo>
                <a:cubicBezTo>
                  <a:pt x="821" y="1"/>
                  <a:pt x="0" y="821"/>
                  <a:pt x="0" y="1841"/>
                </a:cubicBezTo>
                <a:lnTo>
                  <a:pt x="0" y="1843"/>
                </a:lnTo>
                <a:cubicBezTo>
                  <a:pt x="0" y="2863"/>
                  <a:pt x="821" y="3684"/>
                  <a:pt x="1841" y="3684"/>
                </a:cubicBezTo>
                <a:lnTo>
                  <a:pt x="1842" y="3684"/>
                </a:lnTo>
                <a:cubicBezTo>
                  <a:pt x="2862" y="3684"/>
                  <a:pt x="3683" y="2863"/>
                  <a:pt x="3683" y="1843"/>
                </a:cubicBezTo>
                <a:lnTo>
                  <a:pt x="3683" y="1841"/>
                </a:lnTo>
                <a:cubicBezTo>
                  <a:pt x="3683" y="821"/>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1"/>
          <p:cNvSpPr/>
          <p:nvPr/>
        </p:nvSpPr>
        <p:spPr>
          <a:xfrm>
            <a:off x="3878552" y="4162312"/>
            <a:ext cx="59810" cy="59842"/>
          </a:xfrm>
          <a:custGeom>
            <a:avLst/>
            <a:gdLst/>
            <a:ahLst/>
            <a:cxnLst/>
            <a:rect l="l" t="t" r="r" b="b"/>
            <a:pathLst>
              <a:path w="3684" h="3686" extrusionOk="0">
                <a:moveTo>
                  <a:pt x="1841" y="0"/>
                </a:moveTo>
                <a:cubicBezTo>
                  <a:pt x="821" y="0"/>
                  <a:pt x="1" y="823"/>
                  <a:pt x="1" y="1843"/>
                </a:cubicBezTo>
                <a:cubicBezTo>
                  <a:pt x="1" y="2863"/>
                  <a:pt x="821" y="3685"/>
                  <a:pt x="1841" y="3685"/>
                </a:cubicBezTo>
                <a:lnTo>
                  <a:pt x="1843" y="3685"/>
                </a:lnTo>
                <a:cubicBezTo>
                  <a:pt x="2863" y="3685"/>
                  <a:pt x="3683" y="2863"/>
                  <a:pt x="3683" y="1843"/>
                </a:cubicBezTo>
                <a:cubicBezTo>
                  <a:pt x="3683"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1"/>
          <p:cNvSpPr/>
          <p:nvPr/>
        </p:nvSpPr>
        <p:spPr>
          <a:xfrm>
            <a:off x="3985947" y="4162312"/>
            <a:ext cx="59810" cy="59842"/>
          </a:xfrm>
          <a:custGeom>
            <a:avLst/>
            <a:gdLst/>
            <a:ahLst/>
            <a:cxnLst/>
            <a:rect l="l" t="t" r="r" b="b"/>
            <a:pathLst>
              <a:path w="3684" h="3686" extrusionOk="0">
                <a:moveTo>
                  <a:pt x="1843" y="0"/>
                </a:moveTo>
                <a:cubicBezTo>
                  <a:pt x="823" y="0"/>
                  <a:pt x="1" y="823"/>
                  <a:pt x="1" y="1843"/>
                </a:cubicBezTo>
                <a:cubicBezTo>
                  <a:pt x="1" y="2863"/>
                  <a:pt x="823" y="3685"/>
                  <a:pt x="1843" y="3685"/>
                </a:cubicBezTo>
                <a:cubicBezTo>
                  <a:pt x="2863" y="3685"/>
                  <a:pt x="3684" y="2863"/>
                  <a:pt x="3684" y="1843"/>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1"/>
          <p:cNvSpPr/>
          <p:nvPr/>
        </p:nvSpPr>
        <p:spPr>
          <a:xfrm>
            <a:off x="4093390" y="4162312"/>
            <a:ext cx="59794" cy="59842"/>
          </a:xfrm>
          <a:custGeom>
            <a:avLst/>
            <a:gdLst/>
            <a:ahLst/>
            <a:cxnLst/>
            <a:rect l="l" t="t" r="r" b="b"/>
            <a:pathLst>
              <a:path w="3683" h="3686" extrusionOk="0">
                <a:moveTo>
                  <a:pt x="1841" y="0"/>
                </a:moveTo>
                <a:cubicBezTo>
                  <a:pt x="821" y="0"/>
                  <a:pt x="0" y="823"/>
                  <a:pt x="0" y="1843"/>
                </a:cubicBezTo>
                <a:cubicBezTo>
                  <a:pt x="0" y="2863"/>
                  <a:pt x="821" y="3685"/>
                  <a:pt x="1841" y="3685"/>
                </a:cubicBezTo>
                <a:lnTo>
                  <a:pt x="1842" y="3685"/>
                </a:lnTo>
                <a:cubicBezTo>
                  <a:pt x="2862" y="3685"/>
                  <a:pt x="3683" y="2863"/>
                  <a:pt x="3683" y="1843"/>
                </a:cubicBezTo>
                <a:cubicBezTo>
                  <a:pt x="3683" y="823"/>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1"/>
          <p:cNvSpPr/>
          <p:nvPr/>
        </p:nvSpPr>
        <p:spPr>
          <a:xfrm>
            <a:off x="3878552" y="4260583"/>
            <a:ext cx="59810" cy="59810"/>
          </a:xfrm>
          <a:custGeom>
            <a:avLst/>
            <a:gdLst/>
            <a:ahLst/>
            <a:cxnLst/>
            <a:rect l="l" t="t" r="r" b="b"/>
            <a:pathLst>
              <a:path w="3684" h="3684" extrusionOk="0">
                <a:moveTo>
                  <a:pt x="1841" y="1"/>
                </a:moveTo>
                <a:cubicBezTo>
                  <a:pt x="821" y="1"/>
                  <a:pt x="1" y="822"/>
                  <a:pt x="1" y="1841"/>
                </a:cubicBezTo>
                <a:lnTo>
                  <a:pt x="1" y="1843"/>
                </a:lnTo>
                <a:cubicBezTo>
                  <a:pt x="1" y="2863"/>
                  <a:pt x="821" y="3684"/>
                  <a:pt x="1841" y="3684"/>
                </a:cubicBezTo>
                <a:lnTo>
                  <a:pt x="1843" y="3684"/>
                </a:lnTo>
                <a:cubicBezTo>
                  <a:pt x="2863" y="3684"/>
                  <a:pt x="3683" y="2863"/>
                  <a:pt x="3683" y="1843"/>
                </a:cubicBezTo>
                <a:lnTo>
                  <a:pt x="3683" y="1841"/>
                </a:lnTo>
                <a:cubicBezTo>
                  <a:pt x="3683"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1"/>
          <p:cNvSpPr/>
          <p:nvPr/>
        </p:nvSpPr>
        <p:spPr>
          <a:xfrm>
            <a:off x="3985947" y="4260583"/>
            <a:ext cx="59810" cy="59810"/>
          </a:xfrm>
          <a:custGeom>
            <a:avLst/>
            <a:gdLst/>
            <a:ahLst/>
            <a:cxnLst/>
            <a:rect l="l" t="t" r="r" b="b"/>
            <a:pathLst>
              <a:path w="3684" h="3684" extrusionOk="0">
                <a:moveTo>
                  <a:pt x="1843" y="1"/>
                </a:moveTo>
                <a:cubicBezTo>
                  <a:pt x="823" y="1"/>
                  <a:pt x="1" y="822"/>
                  <a:pt x="1" y="1841"/>
                </a:cubicBezTo>
                <a:lnTo>
                  <a:pt x="1" y="1843"/>
                </a:lnTo>
                <a:cubicBezTo>
                  <a:pt x="1" y="2863"/>
                  <a:pt x="823" y="3684"/>
                  <a:pt x="1843" y="3684"/>
                </a:cubicBezTo>
                <a:cubicBezTo>
                  <a:pt x="2863" y="3684"/>
                  <a:pt x="3684" y="2863"/>
                  <a:pt x="3684" y="1843"/>
                </a:cubicBezTo>
                <a:lnTo>
                  <a:pt x="3684" y="1841"/>
                </a:ln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1"/>
          <p:cNvSpPr/>
          <p:nvPr/>
        </p:nvSpPr>
        <p:spPr>
          <a:xfrm>
            <a:off x="4093390" y="4260583"/>
            <a:ext cx="59794" cy="59810"/>
          </a:xfrm>
          <a:custGeom>
            <a:avLst/>
            <a:gdLst/>
            <a:ahLst/>
            <a:cxnLst/>
            <a:rect l="l" t="t" r="r" b="b"/>
            <a:pathLst>
              <a:path w="3683" h="3684" extrusionOk="0">
                <a:moveTo>
                  <a:pt x="1841" y="1"/>
                </a:moveTo>
                <a:cubicBezTo>
                  <a:pt x="821" y="1"/>
                  <a:pt x="0" y="822"/>
                  <a:pt x="0" y="1841"/>
                </a:cubicBezTo>
                <a:lnTo>
                  <a:pt x="0" y="1843"/>
                </a:lnTo>
                <a:cubicBezTo>
                  <a:pt x="0" y="2863"/>
                  <a:pt x="821" y="3684"/>
                  <a:pt x="1841" y="3684"/>
                </a:cubicBezTo>
                <a:lnTo>
                  <a:pt x="1842" y="3684"/>
                </a:lnTo>
                <a:cubicBezTo>
                  <a:pt x="2862" y="3684"/>
                  <a:pt x="3683" y="2863"/>
                  <a:pt x="3683" y="1843"/>
                </a:cubicBezTo>
                <a:lnTo>
                  <a:pt x="3683" y="1841"/>
                </a:lnTo>
                <a:cubicBezTo>
                  <a:pt x="3683" y="822"/>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1"/>
          <p:cNvSpPr/>
          <p:nvPr/>
        </p:nvSpPr>
        <p:spPr>
          <a:xfrm>
            <a:off x="3878552" y="4358837"/>
            <a:ext cx="59810" cy="59842"/>
          </a:xfrm>
          <a:custGeom>
            <a:avLst/>
            <a:gdLst/>
            <a:ahLst/>
            <a:cxnLst/>
            <a:rect l="l" t="t" r="r" b="b"/>
            <a:pathLst>
              <a:path w="3684" h="3686" extrusionOk="0">
                <a:moveTo>
                  <a:pt x="1841" y="1"/>
                </a:moveTo>
                <a:cubicBezTo>
                  <a:pt x="821" y="1"/>
                  <a:pt x="1" y="823"/>
                  <a:pt x="1" y="1843"/>
                </a:cubicBezTo>
                <a:cubicBezTo>
                  <a:pt x="1" y="2865"/>
                  <a:pt x="821" y="3685"/>
                  <a:pt x="1841" y="3685"/>
                </a:cubicBezTo>
                <a:lnTo>
                  <a:pt x="1843" y="3685"/>
                </a:lnTo>
                <a:cubicBezTo>
                  <a:pt x="2863" y="3685"/>
                  <a:pt x="3683" y="2865"/>
                  <a:pt x="3683" y="1843"/>
                </a:cubicBezTo>
                <a:cubicBezTo>
                  <a:pt x="3683"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1"/>
          <p:cNvSpPr/>
          <p:nvPr/>
        </p:nvSpPr>
        <p:spPr>
          <a:xfrm>
            <a:off x="3985947" y="4358837"/>
            <a:ext cx="59810" cy="59842"/>
          </a:xfrm>
          <a:custGeom>
            <a:avLst/>
            <a:gdLst/>
            <a:ahLst/>
            <a:cxnLst/>
            <a:rect l="l" t="t" r="r" b="b"/>
            <a:pathLst>
              <a:path w="3684" h="3686" extrusionOk="0">
                <a:moveTo>
                  <a:pt x="1843" y="1"/>
                </a:moveTo>
                <a:cubicBezTo>
                  <a:pt x="823" y="1"/>
                  <a:pt x="1" y="823"/>
                  <a:pt x="1" y="1843"/>
                </a:cubicBezTo>
                <a:cubicBezTo>
                  <a:pt x="1" y="2865"/>
                  <a:pt x="823" y="3685"/>
                  <a:pt x="1843" y="3685"/>
                </a:cubicBezTo>
                <a:cubicBezTo>
                  <a:pt x="2863" y="3685"/>
                  <a:pt x="3684" y="2865"/>
                  <a:pt x="3684" y="1843"/>
                </a:cubicBezTo>
                <a:cubicBezTo>
                  <a:pt x="3684"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1"/>
          <p:cNvSpPr/>
          <p:nvPr/>
        </p:nvSpPr>
        <p:spPr>
          <a:xfrm>
            <a:off x="4093390" y="4358837"/>
            <a:ext cx="59794" cy="59842"/>
          </a:xfrm>
          <a:custGeom>
            <a:avLst/>
            <a:gdLst/>
            <a:ahLst/>
            <a:cxnLst/>
            <a:rect l="l" t="t" r="r" b="b"/>
            <a:pathLst>
              <a:path w="3683" h="3686" extrusionOk="0">
                <a:moveTo>
                  <a:pt x="1841" y="1"/>
                </a:moveTo>
                <a:cubicBezTo>
                  <a:pt x="821" y="1"/>
                  <a:pt x="0" y="823"/>
                  <a:pt x="0" y="1843"/>
                </a:cubicBezTo>
                <a:cubicBezTo>
                  <a:pt x="0" y="2865"/>
                  <a:pt x="821" y="3685"/>
                  <a:pt x="1841" y="3685"/>
                </a:cubicBezTo>
                <a:lnTo>
                  <a:pt x="1842" y="3685"/>
                </a:lnTo>
                <a:cubicBezTo>
                  <a:pt x="2862" y="3685"/>
                  <a:pt x="3683" y="2865"/>
                  <a:pt x="3683" y="1843"/>
                </a:cubicBezTo>
                <a:cubicBezTo>
                  <a:pt x="3683" y="823"/>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1"/>
          <p:cNvSpPr/>
          <p:nvPr/>
        </p:nvSpPr>
        <p:spPr>
          <a:xfrm>
            <a:off x="3878552" y="4457123"/>
            <a:ext cx="59810" cy="59826"/>
          </a:xfrm>
          <a:custGeom>
            <a:avLst/>
            <a:gdLst/>
            <a:ahLst/>
            <a:cxnLst/>
            <a:rect l="l" t="t" r="r" b="b"/>
            <a:pathLst>
              <a:path w="3684" h="3685" extrusionOk="0">
                <a:moveTo>
                  <a:pt x="1841" y="0"/>
                </a:moveTo>
                <a:cubicBezTo>
                  <a:pt x="821" y="0"/>
                  <a:pt x="1" y="821"/>
                  <a:pt x="1" y="1843"/>
                </a:cubicBezTo>
                <a:cubicBezTo>
                  <a:pt x="1" y="2862"/>
                  <a:pt x="821" y="3685"/>
                  <a:pt x="1841" y="3685"/>
                </a:cubicBezTo>
                <a:lnTo>
                  <a:pt x="1843" y="3685"/>
                </a:lnTo>
                <a:cubicBezTo>
                  <a:pt x="2863" y="3685"/>
                  <a:pt x="3683" y="2862"/>
                  <a:pt x="3683" y="1843"/>
                </a:cubicBez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1"/>
          <p:cNvSpPr/>
          <p:nvPr/>
        </p:nvSpPr>
        <p:spPr>
          <a:xfrm>
            <a:off x="3985947" y="4457123"/>
            <a:ext cx="59810" cy="59826"/>
          </a:xfrm>
          <a:custGeom>
            <a:avLst/>
            <a:gdLst/>
            <a:ahLst/>
            <a:cxnLst/>
            <a:rect l="l" t="t" r="r" b="b"/>
            <a:pathLst>
              <a:path w="3684" h="3685" extrusionOk="0">
                <a:moveTo>
                  <a:pt x="1843" y="0"/>
                </a:moveTo>
                <a:cubicBezTo>
                  <a:pt x="823" y="0"/>
                  <a:pt x="1" y="821"/>
                  <a:pt x="1" y="1843"/>
                </a:cubicBezTo>
                <a:cubicBezTo>
                  <a:pt x="1" y="2862"/>
                  <a:pt x="823" y="3685"/>
                  <a:pt x="1843" y="3685"/>
                </a:cubicBezTo>
                <a:cubicBezTo>
                  <a:pt x="2863" y="3685"/>
                  <a:pt x="3684" y="2862"/>
                  <a:pt x="3684" y="1843"/>
                </a:cubicBez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1"/>
          <p:cNvSpPr/>
          <p:nvPr/>
        </p:nvSpPr>
        <p:spPr>
          <a:xfrm>
            <a:off x="4093390" y="4457123"/>
            <a:ext cx="59794" cy="59826"/>
          </a:xfrm>
          <a:custGeom>
            <a:avLst/>
            <a:gdLst/>
            <a:ahLst/>
            <a:cxnLst/>
            <a:rect l="l" t="t" r="r" b="b"/>
            <a:pathLst>
              <a:path w="3683" h="3685" extrusionOk="0">
                <a:moveTo>
                  <a:pt x="1841" y="0"/>
                </a:moveTo>
                <a:cubicBezTo>
                  <a:pt x="821" y="0"/>
                  <a:pt x="0" y="821"/>
                  <a:pt x="0" y="1843"/>
                </a:cubicBezTo>
                <a:cubicBezTo>
                  <a:pt x="0" y="2862"/>
                  <a:pt x="821" y="3685"/>
                  <a:pt x="1841" y="3685"/>
                </a:cubicBezTo>
                <a:lnTo>
                  <a:pt x="1842" y="3685"/>
                </a:lnTo>
                <a:cubicBezTo>
                  <a:pt x="2862" y="3685"/>
                  <a:pt x="3683" y="2862"/>
                  <a:pt x="3683" y="1843"/>
                </a:cubicBezTo>
                <a:cubicBezTo>
                  <a:pt x="3683" y="821"/>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1"/>
          <p:cNvSpPr/>
          <p:nvPr/>
        </p:nvSpPr>
        <p:spPr>
          <a:xfrm>
            <a:off x="3878552" y="4555394"/>
            <a:ext cx="59810" cy="59810"/>
          </a:xfrm>
          <a:custGeom>
            <a:avLst/>
            <a:gdLst/>
            <a:ahLst/>
            <a:cxnLst/>
            <a:rect l="l" t="t" r="r" b="b"/>
            <a:pathLst>
              <a:path w="3684" h="3684" extrusionOk="0">
                <a:moveTo>
                  <a:pt x="1841" y="1"/>
                </a:moveTo>
                <a:cubicBezTo>
                  <a:pt x="821" y="1"/>
                  <a:pt x="1" y="821"/>
                  <a:pt x="1" y="1841"/>
                </a:cubicBezTo>
                <a:lnTo>
                  <a:pt x="1" y="1843"/>
                </a:lnTo>
                <a:cubicBezTo>
                  <a:pt x="1" y="2863"/>
                  <a:pt x="821" y="3684"/>
                  <a:pt x="1841" y="3684"/>
                </a:cubicBezTo>
                <a:lnTo>
                  <a:pt x="1843" y="3684"/>
                </a:lnTo>
                <a:cubicBezTo>
                  <a:pt x="2863" y="3684"/>
                  <a:pt x="3683" y="2863"/>
                  <a:pt x="3683" y="1843"/>
                </a:cubicBezTo>
                <a:lnTo>
                  <a:pt x="3683" y="1841"/>
                </a:ln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1"/>
          <p:cNvSpPr/>
          <p:nvPr/>
        </p:nvSpPr>
        <p:spPr>
          <a:xfrm>
            <a:off x="3985947" y="4555394"/>
            <a:ext cx="59810" cy="59810"/>
          </a:xfrm>
          <a:custGeom>
            <a:avLst/>
            <a:gdLst/>
            <a:ahLst/>
            <a:cxnLst/>
            <a:rect l="l" t="t" r="r" b="b"/>
            <a:pathLst>
              <a:path w="3684" h="3684" extrusionOk="0">
                <a:moveTo>
                  <a:pt x="1843" y="1"/>
                </a:moveTo>
                <a:cubicBezTo>
                  <a:pt x="823" y="1"/>
                  <a:pt x="1" y="821"/>
                  <a:pt x="1" y="1841"/>
                </a:cubicBezTo>
                <a:lnTo>
                  <a:pt x="1" y="1843"/>
                </a:lnTo>
                <a:cubicBezTo>
                  <a:pt x="1" y="2863"/>
                  <a:pt x="823" y="3684"/>
                  <a:pt x="1843" y="3684"/>
                </a:cubicBezTo>
                <a:cubicBezTo>
                  <a:pt x="2863" y="3684"/>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1"/>
          <p:cNvSpPr/>
          <p:nvPr/>
        </p:nvSpPr>
        <p:spPr>
          <a:xfrm>
            <a:off x="4093390" y="4555394"/>
            <a:ext cx="59794" cy="59810"/>
          </a:xfrm>
          <a:custGeom>
            <a:avLst/>
            <a:gdLst/>
            <a:ahLst/>
            <a:cxnLst/>
            <a:rect l="l" t="t" r="r" b="b"/>
            <a:pathLst>
              <a:path w="3683" h="3684" extrusionOk="0">
                <a:moveTo>
                  <a:pt x="1841" y="1"/>
                </a:moveTo>
                <a:cubicBezTo>
                  <a:pt x="821" y="1"/>
                  <a:pt x="0" y="821"/>
                  <a:pt x="0" y="1841"/>
                </a:cubicBezTo>
                <a:lnTo>
                  <a:pt x="0" y="1843"/>
                </a:lnTo>
                <a:cubicBezTo>
                  <a:pt x="0" y="2863"/>
                  <a:pt x="821" y="3684"/>
                  <a:pt x="1841" y="3684"/>
                </a:cubicBezTo>
                <a:lnTo>
                  <a:pt x="1842" y="3684"/>
                </a:lnTo>
                <a:cubicBezTo>
                  <a:pt x="2862" y="3684"/>
                  <a:pt x="3683" y="2863"/>
                  <a:pt x="3683" y="1843"/>
                </a:cubicBezTo>
                <a:lnTo>
                  <a:pt x="3683" y="1841"/>
                </a:lnTo>
                <a:cubicBezTo>
                  <a:pt x="3683" y="821"/>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1"/>
          <p:cNvSpPr/>
          <p:nvPr/>
        </p:nvSpPr>
        <p:spPr>
          <a:xfrm>
            <a:off x="3878552" y="4653648"/>
            <a:ext cx="59810" cy="59842"/>
          </a:xfrm>
          <a:custGeom>
            <a:avLst/>
            <a:gdLst/>
            <a:ahLst/>
            <a:cxnLst/>
            <a:rect l="l" t="t" r="r" b="b"/>
            <a:pathLst>
              <a:path w="3684" h="3686" extrusionOk="0">
                <a:moveTo>
                  <a:pt x="1841" y="0"/>
                </a:moveTo>
                <a:cubicBezTo>
                  <a:pt x="821" y="0"/>
                  <a:pt x="1" y="823"/>
                  <a:pt x="1" y="1843"/>
                </a:cubicBezTo>
                <a:cubicBezTo>
                  <a:pt x="1" y="2864"/>
                  <a:pt x="821" y="3685"/>
                  <a:pt x="1841" y="3685"/>
                </a:cubicBezTo>
                <a:lnTo>
                  <a:pt x="1843" y="3685"/>
                </a:lnTo>
                <a:cubicBezTo>
                  <a:pt x="2863" y="3685"/>
                  <a:pt x="3683" y="2864"/>
                  <a:pt x="3683" y="1843"/>
                </a:cubicBezTo>
                <a:cubicBezTo>
                  <a:pt x="3683" y="823"/>
                  <a:pt x="2863" y="0"/>
                  <a:pt x="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1"/>
          <p:cNvSpPr/>
          <p:nvPr/>
        </p:nvSpPr>
        <p:spPr>
          <a:xfrm>
            <a:off x="3985947" y="4653648"/>
            <a:ext cx="59810" cy="59842"/>
          </a:xfrm>
          <a:custGeom>
            <a:avLst/>
            <a:gdLst/>
            <a:ahLst/>
            <a:cxnLst/>
            <a:rect l="l" t="t" r="r" b="b"/>
            <a:pathLst>
              <a:path w="3684" h="3686" extrusionOk="0">
                <a:moveTo>
                  <a:pt x="1843" y="0"/>
                </a:moveTo>
                <a:cubicBezTo>
                  <a:pt x="823" y="0"/>
                  <a:pt x="1" y="823"/>
                  <a:pt x="1" y="1843"/>
                </a:cubicBezTo>
                <a:cubicBezTo>
                  <a:pt x="1" y="2864"/>
                  <a:pt x="823" y="3685"/>
                  <a:pt x="1843" y="3685"/>
                </a:cubicBezTo>
                <a:cubicBezTo>
                  <a:pt x="2863" y="3685"/>
                  <a:pt x="3684" y="2864"/>
                  <a:pt x="3684" y="1843"/>
                </a:cubicBezTo>
                <a:cubicBezTo>
                  <a:pt x="3684" y="823"/>
                  <a:pt x="2863" y="0"/>
                  <a:pt x="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1"/>
          <p:cNvSpPr/>
          <p:nvPr/>
        </p:nvSpPr>
        <p:spPr>
          <a:xfrm>
            <a:off x="4093390" y="4653648"/>
            <a:ext cx="59794" cy="59842"/>
          </a:xfrm>
          <a:custGeom>
            <a:avLst/>
            <a:gdLst/>
            <a:ahLst/>
            <a:cxnLst/>
            <a:rect l="l" t="t" r="r" b="b"/>
            <a:pathLst>
              <a:path w="3683" h="3686" extrusionOk="0">
                <a:moveTo>
                  <a:pt x="1841" y="0"/>
                </a:moveTo>
                <a:cubicBezTo>
                  <a:pt x="821" y="0"/>
                  <a:pt x="0" y="823"/>
                  <a:pt x="0" y="1843"/>
                </a:cubicBezTo>
                <a:cubicBezTo>
                  <a:pt x="0" y="2864"/>
                  <a:pt x="821" y="3685"/>
                  <a:pt x="1841" y="3685"/>
                </a:cubicBezTo>
                <a:lnTo>
                  <a:pt x="1842" y="3685"/>
                </a:lnTo>
                <a:cubicBezTo>
                  <a:pt x="2862" y="3685"/>
                  <a:pt x="3683" y="2864"/>
                  <a:pt x="3683" y="1843"/>
                </a:cubicBezTo>
                <a:cubicBezTo>
                  <a:pt x="3683" y="823"/>
                  <a:pt x="2862" y="0"/>
                  <a:pt x="1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1"/>
          <p:cNvSpPr/>
          <p:nvPr/>
        </p:nvSpPr>
        <p:spPr>
          <a:xfrm>
            <a:off x="3878552" y="4751919"/>
            <a:ext cx="59810" cy="59842"/>
          </a:xfrm>
          <a:custGeom>
            <a:avLst/>
            <a:gdLst/>
            <a:ahLst/>
            <a:cxnLst/>
            <a:rect l="l" t="t" r="r" b="b"/>
            <a:pathLst>
              <a:path w="3684" h="3686" extrusionOk="0">
                <a:moveTo>
                  <a:pt x="1841" y="1"/>
                </a:moveTo>
                <a:cubicBezTo>
                  <a:pt x="821" y="1"/>
                  <a:pt x="1" y="822"/>
                  <a:pt x="1" y="1843"/>
                </a:cubicBezTo>
                <a:cubicBezTo>
                  <a:pt x="1" y="2863"/>
                  <a:pt x="821" y="3686"/>
                  <a:pt x="1841" y="3686"/>
                </a:cubicBezTo>
                <a:lnTo>
                  <a:pt x="1843" y="3686"/>
                </a:lnTo>
                <a:cubicBezTo>
                  <a:pt x="2863" y="3686"/>
                  <a:pt x="3683" y="2863"/>
                  <a:pt x="3683" y="1843"/>
                </a:cubicBezTo>
                <a:cubicBezTo>
                  <a:pt x="3683"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1"/>
          <p:cNvSpPr/>
          <p:nvPr/>
        </p:nvSpPr>
        <p:spPr>
          <a:xfrm>
            <a:off x="3985947" y="4751919"/>
            <a:ext cx="59810" cy="59842"/>
          </a:xfrm>
          <a:custGeom>
            <a:avLst/>
            <a:gdLst/>
            <a:ahLst/>
            <a:cxnLst/>
            <a:rect l="l" t="t" r="r" b="b"/>
            <a:pathLst>
              <a:path w="3684" h="3686" extrusionOk="0">
                <a:moveTo>
                  <a:pt x="1843" y="1"/>
                </a:moveTo>
                <a:cubicBezTo>
                  <a:pt x="823" y="1"/>
                  <a:pt x="1" y="822"/>
                  <a:pt x="1" y="1843"/>
                </a:cubicBezTo>
                <a:cubicBezTo>
                  <a:pt x="1" y="2863"/>
                  <a:pt x="823" y="3686"/>
                  <a:pt x="1843" y="3686"/>
                </a:cubicBezTo>
                <a:cubicBezTo>
                  <a:pt x="2863" y="3686"/>
                  <a:pt x="3684" y="2863"/>
                  <a:pt x="3684" y="1843"/>
                </a:cubicBez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1"/>
          <p:cNvSpPr/>
          <p:nvPr/>
        </p:nvSpPr>
        <p:spPr>
          <a:xfrm>
            <a:off x="4093390" y="4751919"/>
            <a:ext cx="59794" cy="59842"/>
          </a:xfrm>
          <a:custGeom>
            <a:avLst/>
            <a:gdLst/>
            <a:ahLst/>
            <a:cxnLst/>
            <a:rect l="l" t="t" r="r" b="b"/>
            <a:pathLst>
              <a:path w="3683" h="3686" extrusionOk="0">
                <a:moveTo>
                  <a:pt x="1841" y="1"/>
                </a:moveTo>
                <a:cubicBezTo>
                  <a:pt x="821" y="1"/>
                  <a:pt x="0" y="822"/>
                  <a:pt x="0" y="1843"/>
                </a:cubicBezTo>
                <a:cubicBezTo>
                  <a:pt x="0" y="2863"/>
                  <a:pt x="821" y="3686"/>
                  <a:pt x="1841" y="3686"/>
                </a:cubicBezTo>
                <a:lnTo>
                  <a:pt x="1842" y="3686"/>
                </a:lnTo>
                <a:cubicBezTo>
                  <a:pt x="2862" y="3686"/>
                  <a:pt x="3683" y="2863"/>
                  <a:pt x="3683" y="1843"/>
                </a:cubicBezTo>
                <a:cubicBezTo>
                  <a:pt x="3683" y="822"/>
                  <a:pt x="2862" y="1"/>
                  <a:pt x="184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1"/>
          <p:cNvSpPr/>
          <p:nvPr/>
        </p:nvSpPr>
        <p:spPr>
          <a:xfrm>
            <a:off x="3878552" y="4850205"/>
            <a:ext cx="59810" cy="59810"/>
          </a:xfrm>
          <a:custGeom>
            <a:avLst/>
            <a:gdLst/>
            <a:ahLst/>
            <a:cxnLst/>
            <a:rect l="l" t="t" r="r" b="b"/>
            <a:pathLst>
              <a:path w="3684" h="3684" extrusionOk="0">
                <a:moveTo>
                  <a:pt x="1841" y="0"/>
                </a:moveTo>
                <a:cubicBezTo>
                  <a:pt x="821" y="0"/>
                  <a:pt x="1" y="821"/>
                  <a:pt x="1" y="1841"/>
                </a:cubicBezTo>
                <a:lnTo>
                  <a:pt x="1" y="1843"/>
                </a:lnTo>
                <a:cubicBezTo>
                  <a:pt x="1" y="2863"/>
                  <a:pt x="821" y="3683"/>
                  <a:pt x="1841" y="3683"/>
                </a:cubicBezTo>
                <a:lnTo>
                  <a:pt x="1843" y="3683"/>
                </a:lnTo>
                <a:cubicBezTo>
                  <a:pt x="2863" y="3683"/>
                  <a:pt x="3683" y="2863"/>
                  <a:pt x="3683" y="1843"/>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1"/>
          <p:cNvSpPr/>
          <p:nvPr/>
        </p:nvSpPr>
        <p:spPr>
          <a:xfrm>
            <a:off x="3985947" y="4850205"/>
            <a:ext cx="59810" cy="59810"/>
          </a:xfrm>
          <a:custGeom>
            <a:avLst/>
            <a:gdLst/>
            <a:ahLst/>
            <a:cxnLst/>
            <a:rect l="l" t="t" r="r" b="b"/>
            <a:pathLst>
              <a:path w="3684" h="3684" extrusionOk="0">
                <a:moveTo>
                  <a:pt x="1843" y="0"/>
                </a:moveTo>
                <a:cubicBezTo>
                  <a:pt x="823" y="0"/>
                  <a:pt x="1" y="821"/>
                  <a:pt x="1" y="1841"/>
                </a:cubicBezTo>
                <a:lnTo>
                  <a:pt x="1" y="1843"/>
                </a:lnTo>
                <a:cubicBezTo>
                  <a:pt x="1" y="2863"/>
                  <a:pt x="823" y="3683"/>
                  <a:pt x="1843" y="3683"/>
                </a:cubicBezTo>
                <a:cubicBezTo>
                  <a:pt x="2863" y="3683"/>
                  <a:pt x="3684" y="2863"/>
                  <a:pt x="3684" y="1843"/>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1"/>
          <p:cNvSpPr/>
          <p:nvPr/>
        </p:nvSpPr>
        <p:spPr>
          <a:xfrm>
            <a:off x="4093390" y="4850205"/>
            <a:ext cx="59794" cy="59810"/>
          </a:xfrm>
          <a:custGeom>
            <a:avLst/>
            <a:gdLst/>
            <a:ahLst/>
            <a:cxnLst/>
            <a:rect l="l" t="t" r="r" b="b"/>
            <a:pathLst>
              <a:path w="3683" h="3684" extrusionOk="0">
                <a:moveTo>
                  <a:pt x="1841" y="0"/>
                </a:moveTo>
                <a:cubicBezTo>
                  <a:pt x="821" y="0"/>
                  <a:pt x="0" y="821"/>
                  <a:pt x="0" y="1841"/>
                </a:cubicBezTo>
                <a:lnTo>
                  <a:pt x="0" y="1843"/>
                </a:lnTo>
                <a:cubicBezTo>
                  <a:pt x="0" y="2863"/>
                  <a:pt x="821" y="3683"/>
                  <a:pt x="1841" y="3683"/>
                </a:cubicBezTo>
                <a:lnTo>
                  <a:pt x="1842" y="3683"/>
                </a:lnTo>
                <a:cubicBezTo>
                  <a:pt x="2862" y="3683"/>
                  <a:pt x="3683" y="2863"/>
                  <a:pt x="3683" y="1843"/>
                </a:cubicBezTo>
                <a:lnTo>
                  <a:pt x="3683" y="1841"/>
                </a:lnTo>
                <a:cubicBezTo>
                  <a:pt x="3683" y="821"/>
                  <a:pt x="2862" y="0"/>
                  <a:pt x="1842"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1"/>
          <p:cNvSpPr/>
          <p:nvPr/>
        </p:nvSpPr>
        <p:spPr>
          <a:xfrm>
            <a:off x="3878552" y="4648015"/>
            <a:ext cx="59810" cy="59842"/>
          </a:xfrm>
          <a:custGeom>
            <a:avLst/>
            <a:gdLst/>
            <a:ahLst/>
            <a:cxnLst/>
            <a:rect l="l" t="t" r="r" b="b"/>
            <a:pathLst>
              <a:path w="3684" h="3686" extrusionOk="0">
                <a:moveTo>
                  <a:pt x="1" y="0"/>
                </a:moveTo>
                <a:lnTo>
                  <a:pt x="1" y="3685"/>
                </a:lnTo>
                <a:lnTo>
                  <a:pt x="3683" y="3685"/>
                </a:lnTo>
                <a:lnTo>
                  <a:pt x="36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1"/>
          <p:cNvSpPr/>
          <p:nvPr/>
        </p:nvSpPr>
        <p:spPr>
          <a:xfrm>
            <a:off x="3985947" y="4648015"/>
            <a:ext cx="59810" cy="59842"/>
          </a:xfrm>
          <a:custGeom>
            <a:avLst/>
            <a:gdLst/>
            <a:ahLst/>
            <a:cxnLst/>
            <a:rect l="l" t="t" r="r" b="b"/>
            <a:pathLst>
              <a:path w="3684" h="3686" extrusionOk="0">
                <a:moveTo>
                  <a:pt x="1" y="0"/>
                </a:moveTo>
                <a:lnTo>
                  <a:pt x="1" y="3685"/>
                </a:lnTo>
                <a:lnTo>
                  <a:pt x="3684" y="3685"/>
                </a:lnTo>
                <a:lnTo>
                  <a:pt x="36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1"/>
          <p:cNvSpPr/>
          <p:nvPr/>
        </p:nvSpPr>
        <p:spPr>
          <a:xfrm>
            <a:off x="4093390" y="4648015"/>
            <a:ext cx="59794" cy="59842"/>
          </a:xfrm>
          <a:custGeom>
            <a:avLst/>
            <a:gdLst/>
            <a:ahLst/>
            <a:cxnLst/>
            <a:rect l="l" t="t" r="r" b="b"/>
            <a:pathLst>
              <a:path w="3683" h="3686" extrusionOk="0">
                <a:moveTo>
                  <a:pt x="0" y="0"/>
                </a:moveTo>
                <a:lnTo>
                  <a:pt x="0" y="3685"/>
                </a:lnTo>
                <a:lnTo>
                  <a:pt x="3683" y="3685"/>
                </a:lnTo>
                <a:lnTo>
                  <a:pt x="36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1"/>
          <p:cNvSpPr/>
          <p:nvPr/>
        </p:nvSpPr>
        <p:spPr>
          <a:xfrm>
            <a:off x="3878552" y="3859464"/>
            <a:ext cx="274631" cy="59063"/>
          </a:xfrm>
          <a:custGeom>
            <a:avLst/>
            <a:gdLst/>
            <a:ahLst/>
            <a:cxnLst/>
            <a:rect l="l" t="t" r="r" b="b"/>
            <a:pathLst>
              <a:path w="16916" h="3638" extrusionOk="0">
                <a:moveTo>
                  <a:pt x="3638" y="1"/>
                </a:moveTo>
                <a:cubicBezTo>
                  <a:pt x="1628" y="1"/>
                  <a:pt x="1" y="1628"/>
                  <a:pt x="1" y="3638"/>
                </a:cubicBezTo>
                <a:lnTo>
                  <a:pt x="16916" y="3638"/>
                </a:lnTo>
                <a:cubicBezTo>
                  <a:pt x="16916" y="1628"/>
                  <a:pt x="15288" y="1"/>
                  <a:pt x="13279"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1"/>
          <p:cNvSpPr/>
          <p:nvPr/>
        </p:nvSpPr>
        <p:spPr>
          <a:xfrm>
            <a:off x="4604371" y="3801229"/>
            <a:ext cx="351455" cy="1162832"/>
          </a:xfrm>
          <a:custGeom>
            <a:avLst/>
            <a:gdLst/>
            <a:ahLst/>
            <a:cxnLst/>
            <a:rect l="l" t="t" r="r" b="b"/>
            <a:pathLst>
              <a:path w="21648" h="71625" extrusionOk="0">
                <a:moveTo>
                  <a:pt x="2448" y="0"/>
                </a:moveTo>
                <a:cubicBezTo>
                  <a:pt x="1096" y="0"/>
                  <a:pt x="0" y="1097"/>
                  <a:pt x="0" y="2450"/>
                </a:cubicBezTo>
                <a:lnTo>
                  <a:pt x="0" y="71624"/>
                </a:lnTo>
                <a:lnTo>
                  <a:pt x="21648" y="71624"/>
                </a:lnTo>
                <a:lnTo>
                  <a:pt x="21648" y="2450"/>
                </a:lnTo>
                <a:cubicBezTo>
                  <a:pt x="21648" y="1097"/>
                  <a:pt x="20551" y="0"/>
                  <a:pt x="19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1"/>
          <p:cNvSpPr/>
          <p:nvPr/>
        </p:nvSpPr>
        <p:spPr>
          <a:xfrm>
            <a:off x="4642766" y="3848490"/>
            <a:ext cx="59810" cy="59842"/>
          </a:xfrm>
          <a:custGeom>
            <a:avLst/>
            <a:gdLst/>
            <a:ahLst/>
            <a:cxnLst/>
            <a:rect l="l" t="t" r="r" b="b"/>
            <a:pathLst>
              <a:path w="3684" h="3686" extrusionOk="0">
                <a:moveTo>
                  <a:pt x="1843" y="0"/>
                </a:moveTo>
                <a:cubicBezTo>
                  <a:pt x="821" y="0"/>
                  <a:pt x="0" y="821"/>
                  <a:pt x="0" y="1843"/>
                </a:cubicBezTo>
                <a:lnTo>
                  <a:pt x="0" y="1845"/>
                </a:lnTo>
                <a:cubicBezTo>
                  <a:pt x="0" y="2864"/>
                  <a:pt x="821" y="3685"/>
                  <a:pt x="1843" y="3685"/>
                </a:cubicBezTo>
                <a:cubicBezTo>
                  <a:pt x="2863" y="3685"/>
                  <a:pt x="3683" y="2864"/>
                  <a:pt x="3683" y="1845"/>
                </a:cubicBezTo>
                <a:lnTo>
                  <a:pt x="3683" y="1843"/>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1"/>
          <p:cNvSpPr/>
          <p:nvPr/>
        </p:nvSpPr>
        <p:spPr>
          <a:xfrm>
            <a:off x="4750161" y="3848490"/>
            <a:ext cx="59842" cy="59842"/>
          </a:xfrm>
          <a:custGeom>
            <a:avLst/>
            <a:gdLst/>
            <a:ahLst/>
            <a:cxnLst/>
            <a:rect l="l" t="t" r="r" b="b"/>
            <a:pathLst>
              <a:path w="3686" h="3686" extrusionOk="0">
                <a:moveTo>
                  <a:pt x="1843" y="0"/>
                </a:moveTo>
                <a:cubicBezTo>
                  <a:pt x="823" y="0"/>
                  <a:pt x="1" y="821"/>
                  <a:pt x="1" y="1843"/>
                </a:cubicBezTo>
                <a:lnTo>
                  <a:pt x="1" y="1845"/>
                </a:lnTo>
                <a:cubicBezTo>
                  <a:pt x="1" y="2864"/>
                  <a:pt x="823" y="3685"/>
                  <a:pt x="1843" y="3685"/>
                </a:cubicBezTo>
                <a:cubicBezTo>
                  <a:pt x="2865" y="3685"/>
                  <a:pt x="3685" y="2864"/>
                  <a:pt x="3685" y="1845"/>
                </a:cubicBezTo>
                <a:lnTo>
                  <a:pt x="3685" y="1843"/>
                </a:lnTo>
                <a:cubicBezTo>
                  <a:pt x="3685" y="821"/>
                  <a:pt x="2865"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1"/>
          <p:cNvSpPr/>
          <p:nvPr/>
        </p:nvSpPr>
        <p:spPr>
          <a:xfrm>
            <a:off x="4857588" y="3848490"/>
            <a:ext cx="59842" cy="59842"/>
          </a:xfrm>
          <a:custGeom>
            <a:avLst/>
            <a:gdLst/>
            <a:ahLst/>
            <a:cxnLst/>
            <a:rect l="l" t="t" r="r" b="b"/>
            <a:pathLst>
              <a:path w="3686" h="3686" extrusionOk="0">
                <a:moveTo>
                  <a:pt x="1843" y="0"/>
                </a:moveTo>
                <a:cubicBezTo>
                  <a:pt x="822" y="0"/>
                  <a:pt x="1" y="821"/>
                  <a:pt x="1" y="1843"/>
                </a:cubicBezTo>
                <a:lnTo>
                  <a:pt x="1" y="1845"/>
                </a:lnTo>
                <a:cubicBezTo>
                  <a:pt x="1" y="2864"/>
                  <a:pt x="822" y="3685"/>
                  <a:pt x="1843" y="3685"/>
                </a:cubicBezTo>
                <a:cubicBezTo>
                  <a:pt x="2863" y="3685"/>
                  <a:pt x="3686" y="2864"/>
                  <a:pt x="3686" y="1845"/>
                </a:cubicBezTo>
                <a:lnTo>
                  <a:pt x="3686" y="1843"/>
                </a:lnTo>
                <a:cubicBezTo>
                  <a:pt x="3686"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1"/>
          <p:cNvSpPr/>
          <p:nvPr/>
        </p:nvSpPr>
        <p:spPr>
          <a:xfrm>
            <a:off x="4642766" y="3941305"/>
            <a:ext cx="59810" cy="59842"/>
          </a:xfrm>
          <a:custGeom>
            <a:avLst/>
            <a:gdLst/>
            <a:ahLst/>
            <a:cxnLst/>
            <a:rect l="l" t="t" r="r" b="b"/>
            <a:pathLst>
              <a:path w="3684" h="3686" extrusionOk="0">
                <a:moveTo>
                  <a:pt x="1843" y="1"/>
                </a:moveTo>
                <a:cubicBezTo>
                  <a:pt x="821" y="1"/>
                  <a:pt x="0" y="821"/>
                  <a:pt x="0" y="1841"/>
                </a:cubicBezTo>
                <a:lnTo>
                  <a:pt x="0" y="1843"/>
                </a:lnTo>
                <a:cubicBezTo>
                  <a:pt x="0" y="2863"/>
                  <a:pt x="821" y="3685"/>
                  <a:pt x="1843" y="3685"/>
                </a:cubicBezTo>
                <a:cubicBezTo>
                  <a:pt x="2863" y="3685"/>
                  <a:pt x="3683" y="2863"/>
                  <a:pt x="3683" y="1843"/>
                </a:cubicBezTo>
                <a:lnTo>
                  <a:pt x="3683" y="1841"/>
                </a:ln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1"/>
          <p:cNvSpPr/>
          <p:nvPr/>
        </p:nvSpPr>
        <p:spPr>
          <a:xfrm>
            <a:off x="4750161" y="3941305"/>
            <a:ext cx="59842" cy="59842"/>
          </a:xfrm>
          <a:custGeom>
            <a:avLst/>
            <a:gdLst/>
            <a:ahLst/>
            <a:cxnLst/>
            <a:rect l="l" t="t" r="r" b="b"/>
            <a:pathLst>
              <a:path w="3686" h="3686" extrusionOk="0">
                <a:moveTo>
                  <a:pt x="1843" y="1"/>
                </a:moveTo>
                <a:cubicBezTo>
                  <a:pt x="823" y="1"/>
                  <a:pt x="1" y="821"/>
                  <a:pt x="1" y="1841"/>
                </a:cubicBezTo>
                <a:lnTo>
                  <a:pt x="1" y="1843"/>
                </a:lnTo>
                <a:cubicBezTo>
                  <a:pt x="1" y="2863"/>
                  <a:pt x="823" y="3685"/>
                  <a:pt x="1843" y="3685"/>
                </a:cubicBezTo>
                <a:cubicBezTo>
                  <a:pt x="2865" y="3685"/>
                  <a:pt x="3685" y="2863"/>
                  <a:pt x="3685" y="1843"/>
                </a:cubicBezTo>
                <a:lnTo>
                  <a:pt x="3685" y="1841"/>
                </a:lnTo>
                <a:cubicBezTo>
                  <a:pt x="3685" y="821"/>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1"/>
          <p:cNvSpPr/>
          <p:nvPr/>
        </p:nvSpPr>
        <p:spPr>
          <a:xfrm>
            <a:off x="4857588" y="3941305"/>
            <a:ext cx="59842" cy="59842"/>
          </a:xfrm>
          <a:custGeom>
            <a:avLst/>
            <a:gdLst/>
            <a:ahLst/>
            <a:cxnLst/>
            <a:rect l="l" t="t" r="r" b="b"/>
            <a:pathLst>
              <a:path w="3686" h="3686" extrusionOk="0">
                <a:moveTo>
                  <a:pt x="1843" y="1"/>
                </a:moveTo>
                <a:cubicBezTo>
                  <a:pt x="822" y="1"/>
                  <a:pt x="1" y="821"/>
                  <a:pt x="1" y="1841"/>
                </a:cubicBezTo>
                <a:lnTo>
                  <a:pt x="1" y="1843"/>
                </a:lnTo>
                <a:cubicBezTo>
                  <a:pt x="1" y="2863"/>
                  <a:pt x="822" y="3685"/>
                  <a:pt x="1843" y="3685"/>
                </a:cubicBezTo>
                <a:cubicBezTo>
                  <a:pt x="2863" y="3685"/>
                  <a:pt x="3686" y="2863"/>
                  <a:pt x="3686" y="1843"/>
                </a:cubicBezTo>
                <a:lnTo>
                  <a:pt x="3686" y="1841"/>
                </a:lnTo>
                <a:cubicBezTo>
                  <a:pt x="3686"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1"/>
          <p:cNvSpPr/>
          <p:nvPr/>
        </p:nvSpPr>
        <p:spPr>
          <a:xfrm>
            <a:off x="4642766" y="4034088"/>
            <a:ext cx="59810" cy="59842"/>
          </a:xfrm>
          <a:custGeom>
            <a:avLst/>
            <a:gdLst/>
            <a:ahLst/>
            <a:cxnLst/>
            <a:rect l="l" t="t" r="r" b="b"/>
            <a:pathLst>
              <a:path w="3684" h="3686" extrusionOk="0">
                <a:moveTo>
                  <a:pt x="1843" y="1"/>
                </a:moveTo>
                <a:cubicBezTo>
                  <a:pt x="821" y="1"/>
                  <a:pt x="0" y="823"/>
                  <a:pt x="0" y="1843"/>
                </a:cubicBezTo>
                <a:lnTo>
                  <a:pt x="0" y="1845"/>
                </a:lnTo>
                <a:cubicBezTo>
                  <a:pt x="0" y="2865"/>
                  <a:pt x="821" y="3685"/>
                  <a:pt x="1843" y="3685"/>
                </a:cubicBezTo>
                <a:cubicBezTo>
                  <a:pt x="2863" y="3685"/>
                  <a:pt x="3683" y="2865"/>
                  <a:pt x="3683" y="1845"/>
                </a:cubicBezTo>
                <a:lnTo>
                  <a:pt x="3683" y="1843"/>
                </a:lnTo>
                <a:cubicBezTo>
                  <a:pt x="3683"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1"/>
          <p:cNvSpPr/>
          <p:nvPr/>
        </p:nvSpPr>
        <p:spPr>
          <a:xfrm>
            <a:off x="4750161" y="4034088"/>
            <a:ext cx="59842" cy="59842"/>
          </a:xfrm>
          <a:custGeom>
            <a:avLst/>
            <a:gdLst/>
            <a:ahLst/>
            <a:cxnLst/>
            <a:rect l="l" t="t" r="r" b="b"/>
            <a:pathLst>
              <a:path w="3686" h="3686" extrusionOk="0">
                <a:moveTo>
                  <a:pt x="1843" y="1"/>
                </a:moveTo>
                <a:cubicBezTo>
                  <a:pt x="823" y="1"/>
                  <a:pt x="1" y="823"/>
                  <a:pt x="1" y="1843"/>
                </a:cubicBezTo>
                <a:lnTo>
                  <a:pt x="1" y="1845"/>
                </a:lnTo>
                <a:cubicBezTo>
                  <a:pt x="1" y="2865"/>
                  <a:pt x="823" y="3685"/>
                  <a:pt x="1843" y="3685"/>
                </a:cubicBezTo>
                <a:cubicBezTo>
                  <a:pt x="2865" y="3685"/>
                  <a:pt x="3685" y="2865"/>
                  <a:pt x="3685" y="1845"/>
                </a:cubicBezTo>
                <a:lnTo>
                  <a:pt x="3685" y="1843"/>
                </a:lnTo>
                <a:cubicBezTo>
                  <a:pt x="3685" y="823"/>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1"/>
          <p:cNvSpPr/>
          <p:nvPr/>
        </p:nvSpPr>
        <p:spPr>
          <a:xfrm>
            <a:off x="4857588" y="4034088"/>
            <a:ext cx="59842" cy="59842"/>
          </a:xfrm>
          <a:custGeom>
            <a:avLst/>
            <a:gdLst/>
            <a:ahLst/>
            <a:cxnLst/>
            <a:rect l="l" t="t" r="r" b="b"/>
            <a:pathLst>
              <a:path w="3686" h="3686" extrusionOk="0">
                <a:moveTo>
                  <a:pt x="1843" y="1"/>
                </a:moveTo>
                <a:cubicBezTo>
                  <a:pt x="822" y="1"/>
                  <a:pt x="1" y="823"/>
                  <a:pt x="1" y="1843"/>
                </a:cubicBezTo>
                <a:lnTo>
                  <a:pt x="1" y="1845"/>
                </a:lnTo>
                <a:cubicBezTo>
                  <a:pt x="1" y="2865"/>
                  <a:pt x="822" y="3685"/>
                  <a:pt x="1843" y="3685"/>
                </a:cubicBezTo>
                <a:cubicBezTo>
                  <a:pt x="2863" y="3685"/>
                  <a:pt x="3686" y="2865"/>
                  <a:pt x="3686" y="1845"/>
                </a:cubicBezTo>
                <a:lnTo>
                  <a:pt x="3686" y="1843"/>
                </a:lnTo>
                <a:cubicBezTo>
                  <a:pt x="3686"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1"/>
          <p:cNvSpPr/>
          <p:nvPr/>
        </p:nvSpPr>
        <p:spPr>
          <a:xfrm>
            <a:off x="4642766" y="4126904"/>
            <a:ext cx="59810" cy="59842"/>
          </a:xfrm>
          <a:custGeom>
            <a:avLst/>
            <a:gdLst/>
            <a:ahLst/>
            <a:cxnLst/>
            <a:rect l="l" t="t" r="r" b="b"/>
            <a:pathLst>
              <a:path w="3684" h="3686" extrusionOk="0">
                <a:moveTo>
                  <a:pt x="1843" y="1"/>
                </a:moveTo>
                <a:cubicBezTo>
                  <a:pt x="821" y="1"/>
                  <a:pt x="0" y="824"/>
                  <a:pt x="0" y="1843"/>
                </a:cubicBezTo>
                <a:lnTo>
                  <a:pt x="0" y="1845"/>
                </a:lnTo>
                <a:cubicBezTo>
                  <a:pt x="0" y="2865"/>
                  <a:pt x="821" y="3686"/>
                  <a:pt x="1843" y="3686"/>
                </a:cubicBezTo>
                <a:cubicBezTo>
                  <a:pt x="2863" y="3686"/>
                  <a:pt x="3683" y="2865"/>
                  <a:pt x="3683" y="1845"/>
                </a:cubicBezTo>
                <a:lnTo>
                  <a:pt x="3683" y="1843"/>
                </a:lnTo>
                <a:cubicBezTo>
                  <a:pt x="3683" y="824"/>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1"/>
          <p:cNvSpPr/>
          <p:nvPr/>
        </p:nvSpPr>
        <p:spPr>
          <a:xfrm>
            <a:off x="4750161" y="4126904"/>
            <a:ext cx="59842" cy="59842"/>
          </a:xfrm>
          <a:custGeom>
            <a:avLst/>
            <a:gdLst/>
            <a:ahLst/>
            <a:cxnLst/>
            <a:rect l="l" t="t" r="r" b="b"/>
            <a:pathLst>
              <a:path w="3686" h="3686" extrusionOk="0">
                <a:moveTo>
                  <a:pt x="1843" y="1"/>
                </a:moveTo>
                <a:cubicBezTo>
                  <a:pt x="823" y="1"/>
                  <a:pt x="1" y="824"/>
                  <a:pt x="1" y="1843"/>
                </a:cubicBezTo>
                <a:lnTo>
                  <a:pt x="1" y="1845"/>
                </a:lnTo>
                <a:cubicBezTo>
                  <a:pt x="1" y="2865"/>
                  <a:pt x="823" y="3686"/>
                  <a:pt x="1843" y="3686"/>
                </a:cubicBezTo>
                <a:cubicBezTo>
                  <a:pt x="2865" y="3686"/>
                  <a:pt x="3685" y="2865"/>
                  <a:pt x="3685" y="1845"/>
                </a:cubicBezTo>
                <a:lnTo>
                  <a:pt x="3685" y="1843"/>
                </a:lnTo>
                <a:cubicBezTo>
                  <a:pt x="3685" y="824"/>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1"/>
          <p:cNvSpPr/>
          <p:nvPr/>
        </p:nvSpPr>
        <p:spPr>
          <a:xfrm>
            <a:off x="4857588" y="4126904"/>
            <a:ext cx="59842" cy="59842"/>
          </a:xfrm>
          <a:custGeom>
            <a:avLst/>
            <a:gdLst/>
            <a:ahLst/>
            <a:cxnLst/>
            <a:rect l="l" t="t" r="r" b="b"/>
            <a:pathLst>
              <a:path w="3686" h="3686" extrusionOk="0">
                <a:moveTo>
                  <a:pt x="1843" y="1"/>
                </a:moveTo>
                <a:cubicBezTo>
                  <a:pt x="822" y="1"/>
                  <a:pt x="1" y="824"/>
                  <a:pt x="1" y="1843"/>
                </a:cubicBezTo>
                <a:lnTo>
                  <a:pt x="1" y="1845"/>
                </a:lnTo>
                <a:cubicBezTo>
                  <a:pt x="1" y="2865"/>
                  <a:pt x="822" y="3686"/>
                  <a:pt x="1843" y="3686"/>
                </a:cubicBezTo>
                <a:cubicBezTo>
                  <a:pt x="2863" y="3686"/>
                  <a:pt x="3686" y="2865"/>
                  <a:pt x="3686" y="1845"/>
                </a:cubicBezTo>
                <a:lnTo>
                  <a:pt x="3686" y="1843"/>
                </a:lnTo>
                <a:cubicBezTo>
                  <a:pt x="3686" y="824"/>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1"/>
          <p:cNvSpPr/>
          <p:nvPr/>
        </p:nvSpPr>
        <p:spPr>
          <a:xfrm>
            <a:off x="4642766" y="4219735"/>
            <a:ext cx="59810" cy="59826"/>
          </a:xfrm>
          <a:custGeom>
            <a:avLst/>
            <a:gdLst/>
            <a:ahLst/>
            <a:cxnLst/>
            <a:rect l="l" t="t" r="r" b="b"/>
            <a:pathLst>
              <a:path w="3684" h="3685" extrusionOk="0">
                <a:moveTo>
                  <a:pt x="1843" y="0"/>
                </a:moveTo>
                <a:cubicBezTo>
                  <a:pt x="821" y="0"/>
                  <a:pt x="0" y="821"/>
                  <a:pt x="0" y="1841"/>
                </a:cubicBezTo>
                <a:lnTo>
                  <a:pt x="0" y="1842"/>
                </a:lnTo>
                <a:cubicBezTo>
                  <a:pt x="0" y="2864"/>
                  <a:pt x="821" y="3685"/>
                  <a:pt x="1843" y="3685"/>
                </a:cubicBezTo>
                <a:cubicBezTo>
                  <a:pt x="2863" y="3685"/>
                  <a:pt x="3683" y="2864"/>
                  <a:pt x="3683" y="1842"/>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1"/>
          <p:cNvSpPr/>
          <p:nvPr/>
        </p:nvSpPr>
        <p:spPr>
          <a:xfrm>
            <a:off x="3944815" y="4041228"/>
            <a:ext cx="212267" cy="182057"/>
          </a:xfrm>
          <a:custGeom>
            <a:avLst/>
            <a:gdLst/>
            <a:ahLst/>
            <a:cxnLst/>
            <a:rect l="l" t="t" r="r" b="b"/>
            <a:pathLst>
              <a:path w="6134" h="5261" extrusionOk="0">
                <a:moveTo>
                  <a:pt x="874" y="1"/>
                </a:moveTo>
                <a:cubicBezTo>
                  <a:pt x="395" y="1"/>
                  <a:pt x="0" y="395"/>
                  <a:pt x="0" y="883"/>
                </a:cubicBezTo>
                <a:lnTo>
                  <a:pt x="0" y="5260"/>
                </a:lnTo>
                <a:lnTo>
                  <a:pt x="6133" y="5260"/>
                </a:lnTo>
                <a:lnTo>
                  <a:pt x="6133" y="883"/>
                </a:lnTo>
                <a:cubicBezTo>
                  <a:pt x="6133" y="395"/>
                  <a:pt x="5739" y="1"/>
                  <a:pt x="52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1"/>
          <p:cNvSpPr/>
          <p:nvPr/>
        </p:nvSpPr>
        <p:spPr>
          <a:xfrm>
            <a:off x="3823252" y="4162790"/>
            <a:ext cx="576589" cy="849276"/>
          </a:xfrm>
          <a:custGeom>
            <a:avLst/>
            <a:gdLst/>
            <a:ahLst/>
            <a:cxnLst/>
            <a:rect l="l" t="t" r="r" b="b"/>
            <a:pathLst>
              <a:path w="16662" h="24542" extrusionOk="0">
                <a:moveTo>
                  <a:pt x="883" y="0"/>
                </a:moveTo>
                <a:cubicBezTo>
                  <a:pt x="395" y="0"/>
                  <a:pt x="10" y="385"/>
                  <a:pt x="10" y="874"/>
                </a:cubicBezTo>
                <a:lnTo>
                  <a:pt x="10" y="23658"/>
                </a:lnTo>
                <a:cubicBezTo>
                  <a:pt x="1" y="24147"/>
                  <a:pt x="395" y="24541"/>
                  <a:pt x="883" y="24541"/>
                </a:cubicBezTo>
                <a:lnTo>
                  <a:pt x="16662" y="24541"/>
                </a:lnTo>
                <a:lnTo>
                  <a:pt x="166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1"/>
          <p:cNvSpPr/>
          <p:nvPr/>
        </p:nvSpPr>
        <p:spPr>
          <a:xfrm>
            <a:off x="3916198" y="4496195"/>
            <a:ext cx="148905" cy="60836"/>
          </a:xfrm>
          <a:custGeom>
            <a:avLst/>
            <a:gdLst/>
            <a:ahLst/>
            <a:cxnLst/>
            <a:rect l="l" t="t" r="r" b="b"/>
            <a:pathLst>
              <a:path w="4303" h="1758" extrusionOk="0">
                <a:moveTo>
                  <a:pt x="878" y="1"/>
                </a:moveTo>
                <a:cubicBezTo>
                  <a:pt x="395" y="1"/>
                  <a:pt x="1" y="388"/>
                  <a:pt x="1" y="875"/>
                </a:cubicBezTo>
                <a:cubicBezTo>
                  <a:pt x="1" y="1367"/>
                  <a:pt x="404" y="1758"/>
                  <a:pt x="894" y="1758"/>
                </a:cubicBezTo>
                <a:cubicBezTo>
                  <a:pt x="900" y="1758"/>
                  <a:pt x="906" y="1758"/>
                  <a:pt x="912" y="1758"/>
                </a:cubicBezTo>
                <a:lnTo>
                  <a:pt x="3457" y="1758"/>
                </a:lnTo>
                <a:cubicBezTo>
                  <a:pt x="3926" y="1739"/>
                  <a:pt x="4302" y="1344"/>
                  <a:pt x="4302" y="875"/>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1"/>
          <p:cNvSpPr/>
          <p:nvPr/>
        </p:nvSpPr>
        <p:spPr>
          <a:xfrm>
            <a:off x="3917513" y="4375013"/>
            <a:ext cx="148559" cy="60801"/>
          </a:xfrm>
          <a:custGeom>
            <a:avLst/>
            <a:gdLst/>
            <a:ahLst/>
            <a:cxnLst/>
            <a:rect l="l" t="t" r="r" b="b"/>
            <a:pathLst>
              <a:path w="4293" h="1757" extrusionOk="0">
                <a:moveTo>
                  <a:pt x="874" y="0"/>
                </a:moveTo>
                <a:cubicBezTo>
                  <a:pt x="395" y="0"/>
                  <a:pt x="0" y="395"/>
                  <a:pt x="0" y="874"/>
                </a:cubicBezTo>
                <a:cubicBezTo>
                  <a:pt x="0" y="1362"/>
                  <a:pt x="395" y="1747"/>
                  <a:pt x="874" y="1756"/>
                </a:cubicBezTo>
                <a:lnTo>
                  <a:pt x="3419" y="1756"/>
                </a:lnTo>
                <a:cubicBezTo>
                  <a:pt x="3898" y="1747"/>
                  <a:pt x="4292" y="1362"/>
                  <a:pt x="4292" y="874"/>
                </a:cubicBezTo>
                <a:cubicBezTo>
                  <a:pt x="4292" y="395"/>
                  <a:pt x="3898" y="0"/>
                  <a:pt x="341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1"/>
          <p:cNvSpPr/>
          <p:nvPr/>
        </p:nvSpPr>
        <p:spPr>
          <a:xfrm>
            <a:off x="3916198" y="4253763"/>
            <a:ext cx="148905" cy="60524"/>
          </a:xfrm>
          <a:custGeom>
            <a:avLst/>
            <a:gdLst/>
            <a:ahLst/>
            <a:cxnLst/>
            <a:rect l="l" t="t" r="r" b="b"/>
            <a:pathLst>
              <a:path w="4303" h="1749" extrusionOk="0">
                <a:moveTo>
                  <a:pt x="878" y="0"/>
                </a:moveTo>
                <a:cubicBezTo>
                  <a:pt x="395" y="0"/>
                  <a:pt x="1" y="388"/>
                  <a:pt x="1" y="874"/>
                </a:cubicBezTo>
                <a:cubicBezTo>
                  <a:pt x="1" y="1361"/>
                  <a:pt x="395" y="1748"/>
                  <a:pt x="878" y="1748"/>
                </a:cubicBezTo>
                <a:cubicBezTo>
                  <a:pt x="889" y="1748"/>
                  <a:pt x="900" y="1748"/>
                  <a:pt x="912" y="1748"/>
                </a:cubicBezTo>
                <a:lnTo>
                  <a:pt x="3457" y="1748"/>
                </a:lnTo>
                <a:cubicBezTo>
                  <a:pt x="3926" y="1729"/>
                  <a:pt x="4302" y="1344"/>
                  <a:pt x="4302" y="874"/>
                </a:cubicBezTo>
                <a:cubicBezTo>
                  <a:pt x="4302" y="405"/>
                  <a:pt x="3926" y="10"/>
                  <a:pt x="3457" y="1"/>
                </a:cubicBezTo>
                <a:lnTo>
                  <a:pt x="912" y="1"/>
                </a:lnTo>
                <a:cubicBezTo>
                  <a:pt x="900"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1"/>
          <p:cNvSpPr/>
          <p:nvPr/>
        </p:nvSpPr>
        <p:spPr>
          <a:xfrm>
            <a:off x="3916198" y="4617411"/>
            <a:ext cx="148905" cy="60870"/>
          </a:xfrm>
          <a:custGeom>
            <a:avLst/>
            <a:gdLst/>
            <a:ahLst/>
            <a:cxnLst/>
            <a:rect l="l" t="t" r="r" b="b"/>
            <a:pathLst>
              <a:path w="4303" h="1759" extrusionOk="0">
                <a:moveTo>
                  <a:pt x="878" y="1"/>
                </a:moveTo>
                <a:cubicBezTo>
                  <a:pt x="396" y="1"/>
                  <a:pt x="1" y="398"/>
                  <a:pt x="1" y="884"/>
                </a:cubicBezTo>
                <a:cubicBezTo>
                  <a:pt x="1" y="1371"/>
                  <a:pt x="395" y="1758"/>
                  <a:pt x="878" y="1758"/>
                </a:cubicBezTo>
                <a:cubicBezTo>
                  <a:pt x="889" y="1758"/>
                  <a:pt x="900" y="1758"/>
                  <a:pt x="912" y="1758"/>
                </a:cubicBezTo>
                <a:lnTo>
                  <a:pt x="3457" y="1758"/>
                </a:lnTo>
                <a:cubicBezTo>
                  <a:pt x="3926" y="1739"/>
                  <a:pt x="4302" y="1354"/>
                  <a:pt x="4302" y="884"/>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1"/>
          <p:cNvSpPr/>
          <p:nvPr/>
        </p:nvSpPr>
        <p:spPr>
          <a:xfrm>
            <a:off x="3916198" y="4738973"/>
            <a:ext cx="148905" cy="60524"/>
          </a:xfrm>
          <a:custGeom>
            <a:avLst/>
            <a:gdLst/>
            <a:ahLst/>
            <a:cxnLst/>
            <a:rect l="l" t="t" r="r" b="b"/>
            <a:pathLst>
              <a:path w="4303" h="1749" extrusionOk="0">
                <a:moveTo>
                  <a:pt x="878" y="0"/>
                </a:moveTo>
                <a:cubicBezTo>
                  <a:pt x="395" y="0"/>
                  <a:pt x="1" y="388"/>
                  <a:pt x="1" y="874"/>
                </a:cubicBezTo>
                <a:cubicBezTo>
                  <a:pt x="1" y="1361"/>
                  <a:pt x="395" y="1749"/>
                  <a:pt x="878" y="1749"/>
                </a:cubicBezTo>
                <a:cubicBezTo>
                  <a:pt x="889" y="1749"/>
                  <a:pt x="900" y="1748"/>
                  <a:pt x="912" y="1748"/>
                </a:cubicBezTo>
                <a:lnTo>
                  <a:pt x="3457" y="1748"/>
                </a:lnTo>
                <a:cubicBezTo>
                  <a:pt x="3926" y="1729"/>
                  <a:pt x="4302" y="1344"/>
                  <a:pt x="4302" y="874"/>
                </a:cubicBezTo>
                <a:cubicBezTo>
                  <a:pt x="4302" y="405"/>
                  <a:pt x="3926" y="10"/>
                  <a:pt x="3457" y="1"/>
                </a:cubicBezTo>
                <a:lnTo>
                  <a:pt x="912" y="1"/>
                </a:lnTo>
                <a:cubicBezTo>
                  <a:pt x="900" y="1"/>
                  <a:pt x="889" y="0"/>
                  <a:pt x="8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1"/>
          <p:cNvSpPr/>
          <p:nvPr/>
        </p:nvSpPr>
        <p:spPr>
          <a:xfrm>
            <a:off x="3916198" y="4860189"/>
            <a:ext cx="148905" cy="60836"/>
          </a:xfrm>
          <a:custGeom>
            <a:avLst/>
            <a:gdLst/>
            <a:ahLst/>
            <a:cxnLst/>
            <a:rect l="l" t="t" r="r" b="b"/>
            <a:pathLst>
              <a:path w="4303" h="1758" extrusionOk="0">
                <a:moveTo>
                  <a:pt x="878" y="1"/>
                </a:moveTo>
                <a:cubicBezTo>
                  <a:pt x="395" y="1"/>
                  <a:pt x="1" y="388"/>
                  <a:pt x="1" y="875"/>
                </a:cubicBezTo>
                <a:cubicBezTo>
                  <a:pt x="1" y="1367"/>
                  <a:pt x="404" y="1758"/>
                  <a:pt x="894" y="1758"/>
                </a:cubicBezTo>
                <a:cubicBezTo>
                  <a:pt x="900" y="1758"/>
                  <a:pt x="906" y="1758"/>
                  <a:pt x="912" y="1757"/>
                </a:cubicBezTo>
                <a:lnTo>
                  <a:pt x="3457" y="1757"/>
                </a:lnTo>
                <a:cubicBezTo>
                  <a:pt x="3926" y="1739"/>
                  <a:pt x="4302" y="1344"/>
                  <a:pt x="4302" y="875"/>
                </a:cubicBezTo>
                <a:cubicBezTo>
                  <a:pt x="4302" y="405"/>
                  <a:pt x="3926" y="20"/>
                  <a:pt x="3457" y="1"/>
                </a:cubicBezTo>
                <a:lnTo>
                  <a:pt x="912" y="1"/>
                </a:lnTo>
                <a:cubicBezTo>
                  <a:pt x="900" y="1"/>
                  <a:pt x="889" y="1"/>
                  <a:pt x="87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1"/>
          <p:cNvSpPr/>
          <p:nvPr/>
        </p:nvSpPr>
        <p:spPr>
          <a:xfrm>
            <a:off x="4116415" y="4253763"/>
            <a:ext cx="70871" cy="60697"/>
          </a:xfrm>
          <a:custGeom>
            <a:avLst/>
            <a:gdLst/>
            <a:ahLst/>
            <a:cxnLst/>
            <a:rect l="l" t="t" r="r" b="b"/>
            <a:pathLst>
              <a:path w="2048" h="1754" extrusionOk="0">
                <a:moveTo>
                  <a:pt x="1191" y="1"/>
                </a:moveTo>
                <a:cubicBezTo>
                  <a:pt x="1185" y="1"/>
                  <a:pt x="1180" y="1"/>
                  <a:pt x="1174" y="1"/>
                </a:cubicBezTo>
                <a:cubicBezTo>
                  <a:pt x="395" y="1"/>
                  <a:pt x="0" y="940"/>
                  <a:pt x="554" y="1494"/>
                </a:cubicBezTo>
                <a:cubicBezTo>
                  <a:pt x="733" y="1673"/>
                  <a:pt x="952" y="1753"/>
                  <a:pt x="1167" y="1753"/>
                </a:cubicBezTo>
                <a:cubicBezTo>
                  <a:pt x="1617" y="1753"/>
                  <a:pt x="2047" y="1402"/>
                  <a:pt x="2047" y="874"/>
                </a:cubicBezTo>
                <a:cubicBezTo>
                  <a:pt x="2047" y="392"/>
                  <a:pt x="1671" y="1"/>
                  <a:pt x="119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1"/>
          <p:cNvSpPr/>
          <p:nvPr/>
        </p:nvSpPr>
        <p:spPr>
          <a:xfrm>
            <a:off x="4116415" y="4375013"/>
            <a:ext cx="70871" cy="60663"/>
          </a:xfrm>
          <a:custGeom>
            <a:avLst/>
            <a:gdLst/>
            <a:ahLst/>
            <a:cxnLst/>
            <a:rect l="l" t="t" r="r" b="b"/>
            <a:pathLst>
              <a:path w="2048" h="1753" extrusionOk="0">
                <a:moveTo>
                  <a:pt x="1174" y="0"/>
                </a:moveTo>
                <a:cubicBezTo>
                  <a:pt x="395" y="0"/>
                  <a:pt x="0" y="939"/>
                  <a:pt x="554" y="1493"/>
                </a:cubicBezTo>
                <a:cubicBezTo>
                  <a:pt x="733" y="1672"/>
                  <a:pt x="952" y="1752"/>
                  <a:pt x="1167" y="1752"/>
                </a:cubicBezTo>
                <a:cubicBezTo>
                  <a:pt x="1617" y="1752"/>
                  <a:pt x="2047" y="1401"/>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1"/>
          <p:cNvSpPr/>
          <p:nvPr/>
        </p:nvSpPr>
        <p:spPr>
          <a:xfrm>
            <a:off x="4116415" y="4496229"/>
            <a:ext cx="70871" cy="60836"/>
          </a:xfrm>
          <a:custGeom>
            <a:avLst/>
            <a:gdLst/>
            <a:ahLst/>
            <a:cxnLst/>
            <a:rect l="l" t="t" r="r" b="b"/>
            <a:pathLst>
              <a:path w="2048" h="1758" extrusionOk="0">
                <a:moveTo>
                  <a:pt x="1174" y="0"/>
                </a:moveTo>
                <a:cubicBezTo>
                  <a:pt x="395" y="0"/>
                  <a:pt x="0" y="949"/>
                  <a:pt x="554" y="1503"/>
                </a:cubicBezTo>
                <a:cubicBezTo>
                  <a:pt x="733" y="1679"/>
                  <a:pt x="951" y="1758"/>
                  <a:pt x="1166" y="1758"/>
                </a:cubicBezTo>
                <a:cubicBezTo>
                  <a:pt x="1616" y="1758"/>
                  <a:pt x="2047" y="1408"/>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1"/>
          <p:cNvSpPr/>
          <p:nvPr/>
        </p:nvSpPr>
        <p:spPr>
          <a:xfrm>
            <a:off x="4116415" y="4617445"/>
            <a:ext cx="70871" cy="61009"/>
          </a:xfrm>
          <a:custGeom>
            <a:avLst/>
            <a:gdLst/>
            <a:ahLst/>
            <a:cxnLst/>
            <a:rect l="l" t="t" r="r" b="b"/>
            <a:pathLst>
              <a:path w="2048" h="1763" extrusionOk="0">
                <a:moveTo>
                  <a:pt x="1174" y="0"/>
                </a:moveTo>
                <a:cubicBezTo>
                  <a:pt x="395" y="0"/>
                  <a:pt x="0" y="949"/>
                  <a:pt x="554" y="1503"/>
                </a:cubicBezTo>
                <a:cubicBezTo>
                  <a:pt x="733" y="1682"/>
                  <a:pt x="952" y="1762"/>
                  <a:pt x="1167" y="1762"/>
                </a:cubicBezTo>
                <a:cubicBezTo>
                  <a:pt x="1617" y="1762"/>
                  <a:pt x="2047" y="1411"/>
                  <a:pt x="2047" y="883"/>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1"/>
          <p:cNvSpPr/>
          <p:nvPr/>
        </p:nvSpPr>
        <p:spPr>
          <a:xfrm>
            <a:off x="4116415" y="4738973"/>
            <a:ext cx="70871" cy="60697"/>
          </a:xfrm>
          <a:custGeom>
            <a:avLst/>
            <a:gdLst/>
            <a:ahLst/>
            <a:cxnLst/>
            <a:rect l="l" t="t" r="r" b="b"/>
            <a:pathLst>
              <a:path w="2048" h="1754" extrusionOk="0">
                <a:moveTo>
                  <a:pt x="1174" y="1"/>
                </a:moveTo>
                <a:cubicBezTo>
                  <a:pt x="395" y="1"/>
                  <a:pt x="0" y="940"/>
                  <a:pt x="554" y="1494"/>
                </a:cubicBezTo>
                <a:cubicBezTo>
                  <a:pt x="733" y="1673"/>
                  <a:pt x="952" y="1753"/>
                  <a:pt x="1167" y="1753"/>
                </a:cubicBezTo>
                <a:cubicBezTo>
                  <a:pt x="1617" y="1753"/>
                  <a:pt x="2047" y="1402"/>
                  <a:pt x="2047" y="874"/>
                </a:cubicBezTo>
                <a:cubicBezTo>
                  <a:pt x="2047" y="386"/>
                  <a:pt x="1662" y="1"/>
                  <a:pt x="117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1"/>
          <p:cNvSpPr/>
          <p:nvPr/>
        </p:nvSpPr>
        <p:spPr>
          <a:xfrm>
            <a:off x="4116415" y="4860224"/>
            <a:ext cx="70871" cy="60663"/>
          </a:xfrm>
          <a:custGeom>
            <a:avLst/>
            <a:gdLst/>
            <a:ahLst/>
            <a:cxnLst/>
            <a:rect l="l" t="t" r="r" b="b"/>
            <a:pathLst>
              <a:path w="2048" h="1753" extrusionOk="0">
                <a:moveTo>
                  <a:pt x="1174" y="0"/>
                </a:moveTo>
                <a:cubicBezTo>
                  <a:pt x="395" y="0"/>
                  <a:pt x="0" y="939"/>
                  <a:pt x="554" y="1493"/>
                </a:cubicBezTo>
                <a:cubicBezTo>
                  <a:pt x="733" y="1672"/>
                  <a:pt x="952" y="1752"/>
                  <a:pt x="1167" y="1752"/>
                </a:cubicBezTo>
                <a:cubicBezTo>
                  <a:pt x="1617" y="1752"/>
                  <a:pt x="2047" y="1401"/>
                  <a:pt x="2047" y="874"/>
                </a:cubicBezTo>
                <a:cubicBezTo>
                  <a:pt x="2047" y="395"/>
                  <a:pt x="1662" y="0"/>
                  <a:pt x="117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1"/>
          <p:cNvSpPr/>
          <p:nvPr/>
        </p:nvSpPr>
        <p:spPr>
          <a:xfrm>
            <a:off x="4750161" y="4219735"/>
            <a:ext cx="59842" cy="59826"/>
          </a:xfrm>
          <a:custGeom>
            <a:avLst/>
            <a:gdLst/>
            <a:ahLst/>
            <a:cxnLst/>
            <a:rect l="l" t="t" r="r" b="b"/>
            <a:pathLst>
              <a:path w="3686" h="3685" extrusionOk="0">
                <a:moveTo>
                  <a:pt x="1843" y="0"/>
                </a:moveTo>
                <a:cubicBezTo>
                  <a:pt x="823" y="0"/>
                  <a:pt x="1" y="821"/>
                  <a:pt x="1" y="1841"/>
                </a:cubicBezTo>
                <a:lnTo>
                  <a:pt x="1" y="1842"/>
                </a:lnTo>
                <a:cubicBezTo>
                  <a:pt x="1" y="2864"/>
                  <a:pt x="823" y="3685"/>
                  <a:pt x="1843" y="3685"/>
                </a:cubicBezTo>
                <a:cubicBezTo>
                  <a:pt x="2865" y="3685"/>
                  <a:pt x="3685" y="2864"/>
                  <a:pt x="3685" y="1842"/>
                </a:cubicBezTo>
                <a:lnTo>
                  <a:pt x="3685" y="1841"/>
                </a:lnTo>
                <a:cubicBezTo>
                  <a:pt x="3685" y="821"/>
                  <a:pt x="2865"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1"/>
          <p:cNvSpPr/>
          <p:nvPr/>
        </p:nvSpPr>
        <p:spPr>
          <a:xfrm>
            <a:off x="4857588" y="4219735"/>
            <a:ext cx="59842" cy="59826"/>
          </a:xfrm>
          <a:custGeom>
            <a:avLst/>
            <a:gdLst/>
            <a:ahLst/>
            <a:cxnLst/>
            <a:rect l="l" t="t" r="r" b="b"/>
            <a:pathLst>
              <a:path w="3686" h="3685" extrusionOk="0">
                <a:moveTo>
                  <a:pt x="1843" y="0"/>
                </a:moveTo>
                <a:cubicBezTo>
                  <a:pt x="822" y="0"/>
                  <a:pt x="1" y="821"/>
                  <a:pt x="1" y="1841"/>
                </a:cubicBezTo>
                <a:lnTo>
                  <a:pt x="1" y="1842"/>
                </a:lnTo>
                <a:cubicBezTo>
                  <a:pt x="1" y="2864"/>
                  <a:pt x="822" y="3685"/>
                  <a:pt x="1843" y="3685"/>
                </a:cubicBezTo>
                <a:cubicBezTo>
                  <a:pt x="2863" y="3685"/>
                  <a:pt x="3686" y="2864"/>
                  <a:pt x="3686" y="1842"/>
                </a:cubicBezTo>
                <a:lnTo>
                  <a:pt x="3686" y="1841"/>
                </a:lnTo>
                <a:cubicBezTo>
                  <a:pt x="3686"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1"/>
          <p:cNvSpPr/>
          <p:nvPr/>
        </p:nvSpPr>
        <p:spPr>
          <a:xfrm>
            <a:off x="4642766" y="4312551"/>
            <a:ext cx="59810" cy="59826"/>
          </a:xfrm>
          <a:custGeom>
            <a:avLst/>
            <a:gdLst/>
            <a:ahLst/>
            <a:cxnLst/>
            <a:rect l="l" t="t" r="r" b="b"/>
            <a:pathLst>
              <a:path w="3684" h="3685" extrusionOk="0">
                <a:moveTo>
                  <a:pt x="1843" y="0"/>
                </a:moveTo>
                <a:cubicBezTo>
                  <a:pt x="821" y="0"/>
                  <a:pt x="0" y="821"/>
                  <a:pt x="0" y="1841"/>
                </a:cubicBezTo>
                <a:lnTo>
                  <a:pt x="0" y="1842"/>
                </a:lnTo>
                <a:cubicBezTo>
                  <a:pt x="0" y="2862"/>
                  <a:pt x="821" y="3685"/>
                  <a:pt x="1843" y="3685"/>
                </a:cubicBezTo>
                <a:cubicBezTo>
                  <a:pt x="2863" y="3685"/>
                  <a:pt x="3683" y="2862"/>
                  <a:pt x="3683" y="1842"/>
                </a:cubicBezTo>
                <a:lnTo>
                  <a:pt x="3683" y="1841"/>
                </a:lnTo>
                <a:cubicBezTo>
                  <a:pt x="3683"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1"/>
          <p:cNvSpPr/>
          <p:nvPr/>
        </p:nvSpPr>
        <p:spPr>
          <a:xfrm>
            <a:off x="4750161" y="4312551"/>
            <a:ext cx="59842" cy="59826"/>
          </a:xfrm>
          <a:custGeom>
            <a:avLst/>
            <a:gdLst/>
            <a:ahLst/>
            <a:cxnLst/>
            <a:rect l="l" t="t" r="r" b="b"/>
            <a:pathLst>
              <a:path w="3686" h="3685" extrusionOk="0">
                <a:moveTo>
                  <a:pt x="1843" y="0"/>
                </a:moveTo>
                <a:cubicBezTo>
                  <a:pt x="823" y="0"/>
                  <a:pt x="1" y="821"/>
                  <a:pt x="1" y="1841"/>
                </a:cubicBezTo>
                <a:lnTo>
                  <a:pt x="1" y="1842"/>
                </a:lnTo>
                <a:cubicBezTo>
                  <a:pt x="1" y="2862"/>
                  <a:pt x="823" y="3685"/>
                  <a:pt x="1843" y="3685"/>
                </a:cubicBezTo>
                <a:cubicBezTo>
                  <a:pt x="2865" y="3685"/>
                  <a:pt x="3685" y="2862"/>
                  <a:pt x="3685" y="1842"/>
                </a:cubicBezTo>
                <a:lnTo>
                  <a:pt x="3685" y="1841"/>
                </a:lnTo>
                <a:cubicBezTo>
                  <a:pt x="3685" y="821"/>
                  <a:pt x="2865"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1"/>
          <p:cNvSpPr/>
          <p:nvPr/>
        </p:nvSpPr>
        <p:spPr>
          <a:xfrm>
            <a:off x="4857588" y="4312551"/>
            <a:ext cx="59842" cy="59826"/>
          </a:xfrm>
          <a:custGeom>
            <a:avLst/>
            <a:gdLst/>
            <a:ahLst/>
            <a:cxnLst/>
            <a:rect l="l" t="t" r="r" b="b"/>
            <a:pathLst>
              <a:path w="3686" h="3685" extrusionOk="0">
                <a:moveTo>
                  <a:pt x="1843" y="0"/>
                </a:moveTo>
                <a:cubicBezTo>
                  <a:pt x="822" y="0"/>
                  <a:pt x="1" y="821"/>
                  <a:pt x="1" y="1841"/>
                </a:cubicBezTo>
                <a:lnTo>
                  <a:pt x="1" y="1842"/>
                </a:lnTo>
                <a:cubicBezTo>
                  <a:pt x="1" y="2862"/>
                  <a:pt x="822" y="3685"/>
                  <a:pt x="1843" y="3685"/>
                </a:cubicBezTo>
                <a:cubicBezTo>
                  <a:pt x="2863" y="3685"/>
                  <a:pt x="3686" y="2862"/>
                  <a:pt x="3686" y="1842"/>
                </a:cubicBezTo>
                <a:lnTo>
                  <a:pt x="3686" y="1841"/>
                </a:lnTo>
                <a:cubicBezTo>
                  <a:pt x="3686"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1"/>
          <p:cNvSpPr/>
          <p:nvPr/>
        </p:nvSpPr>
        <p:spPr>
          <a:xfrm>
            <a:off x="4642766" y="4405334"/>
            <a:ext cx="59810" cy="59842"/>
          </a:xfrm>
          <a:custGeom>
            <a:avLst/>
            <a:gdLst/>
            <a:ahLst/>
            <a:cxnLst/>
            <a:rect l="l" t="t" r="r" b="b"/>
            <a:pathLst>
              <a:path w="3684" h="3686" extrusionOk="0">
                <a:moveTo>
                  <a:pt x="1843" y="1"/>
                </a:moveTo>
                <a:cubicBezTo>
                  <a:pt x="821" y="1"/>
                  <a:pt x="0" y="823"/>
                  <a:pt x="0" y="1843"/>
                </a:cubicBezTo>
                <a:lnTo>
                  <a:pt x="0" y="1845"/>
                </a:lnTo>
                <a:cubicBezTo>
                  <a:pt x="0" y="2864"/>
                  <a:pt x="821" y="3685"/>
                  <a:pt x="1843" y="3685"/>
                </a:cubicBezTo>
                <a:cubicBezTo>
                  <a:pt x="2863" y="3685"/>
                  <a:pt x="3683" y="2864"/>
                  <a:pt x="3683" y="1845"/>
                </a:cubicBezTo>
                <a:lnTo>
                  <a:pt x="3683" y="1843"/>
                </a:lnTo>
                <a:cubicBezTo>
                  <a:pt x="3683"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1"/>
          <p:cNvSpPr/>
          <p:nvPr/>
        </p:nvSpPr>
        <p:spPr>
          <a:xfrm>
            <a:off x="4750161" y="4405334"/>
            <a:ext cx="59842" cy="59842"/>
          </a:xfrm>
          <a:custGeom>
            <a:avLst/>
            <a:gdLst/>
            <a:ahLst/>
            <a:cxnLst/>
            <a:rect l="l" t="t" r="r" b="b"/>
            <a:pathLst>
              <a:path w="3686" h="3686" extrusionOk="0">
                <a:moveTo>
                  <a:pt x="1843" y="1"/>
                </a:moveTo>
                <a:cubicBezTo>
                  <a:pt x="823" y="1"/>
                  <a:pt x="1" y="823"/>
                  <a:pt x="1" y="1843"/>
                </a:cubicBezTo>
                <a:lnTo>
                  <a:pt x="1" y="1845"/>
                </a:lnTo>
                <a:cubicBezTo>
                  <a:pt x="1" y="2864"/>
                  <a:pt x="823" y="3685"/>
                  <a:pt x="1843" y="3685"/>
                </a:cubicBezTo>
                <a:cubicBezTo>
                  <a:pt x="2865" y="3685"/>
                  <a:pt x="3685" y="2864"/>
                  <a:pt x="3685" y="1845"/>
                </a:cubicBezTo>
                <a:lnTo>
                  <a:pt x="3685" y="1843"/>
                </a:lnTo>
                <a:cubicBezTo>
                  <a:pt x="3685" y="823"/>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1"/>
          <p:cNvSpPr/>
          <p:nvPr/>
        </p:nvSpPr>
        <p:spPr>
          <a:xfrm>
            <a:off x="4857588" y="4405334"/>
            <a:ext cx="59842" cy="59842"/>
          </a:xfrm>
          <a:custGeom>
            <a:avLst/>
            <a:gdLst/>
            <a:ahLst/>
            <a:cxnLst/>
            <a:rect l="l" t="t" r="r" b="b"/>
            <a:pathLst>
              <a:path w="3686" h="3686" extrusionOk="0">
                <a:moveTo>
                  <a:pt x="1843" y="1"/>
                </a:moveTo>
                <a:cubicBezTo>
                  <a:pt x="822" y="1"/>
                  <a:pt x="1" y="823"/>
                  <a:pt x="1" y="1843"/>
                </a:cubicBezTo>
                <a:lnTo>
                  <a:pt x="1" y="1845"/>
                </a:lnTo>
                <a:cubicBezTo>
                  <a:pt x="1" y="2864"/>
                  <a:pt x="822" y="3685"/>
                  <a:pt x="1843" y="3685"/>
                </a:cubicBezTo>
                <a:cubicBezTo>
                  <a:pt x="2863" y="3685"/>
                  <a:pt x="3686" y="2864"/>
                  <a:pt x="3686" y="1845"/>
                </a:cubicBezTo>
                <a:lnTo>
                  <a:pt x="3686" y="1843"/>
                </a:lnTo>
                <a:cubicBezTo>
                  <a:pt x="3686"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1"/>
          <p:cNvSpPr/>
          <p:nvPr/>
        </p:nvSpPr>
        <p:spPr>
          <a:xfrm>
            <a:off x="4642766" y="4498149"/>
            <a:ext cx="59810" cy="59842"/>
          </a:xfrm>
          <a:custGeom>
            <a:avLst/>
            <a:gdLst/>
            <a:ahLst/>
            <a:cxnLst/>
            <a:rect l="l" t="t" r="r" b="b"/>
            <a:pathLst>
              <a:path w="3684" h="3686" extrusionOk="0">
                <a:moveTo>
                  <a:pt x="1843" y="1"/>
                </a:moveTo>
                <a:cubicBezTo>
                  <a:pt x="821" y="1"/>
                  <a:pt x="0" y="821"/>
                  <a:pt x="0" y="1843"/>
                </a:cubicBezTo>
                <a:cubicBezTo>
                  <a:pt x="0" y="2864"/>
                  <a:pt x="821" y="3685"/>
                  <a:pt x="1843" y="3685"/>
                </a:cubicBezTo>
                <a:cubicBezTo>
                  <a:pt x="2863" y="3685"/>
                  <a:pt x="3683" y="2864"/>
                  <a:pt x="3683" y="1843"/>
                </a:cubicBezTo>
                <a:cubicBezTo>
                  <a:pt x="3683"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1"/>
          <p:cNvSpPr/>
          <p:nvPr/>
        </p:nvSpPr>
        <p:spPr>
          <a:xfrm>
            <a:off x="4750161" y="4498149"/>
            <a:ext cx="59842" cy="59842"/>
          </a:xfrm>
          <a:custGeom>
            <a:avLst/>
            <a:gdLst/>
            <a:ahLst/>
            <a:cxnLst/>
            <a:rect l="l" t="t" r="r" b="b"/>
            <a:pathLst>
              <a:path w="3686" h="3686" extrusionOk="0">
                <a:moveTo>
                  <a:pt x="1843" y="1"/>
                </a:moveTo>
                <a:cubicBezTo>
                  <a:pt x="823" y="1"/>
                  <a:pt x="1" y="821"/>
                  <a:pt x="1" y="1843"/>
                </a:cubicBezTo>
                <a:cubicBezTo>
                  <a:pt x="1" y="2864"/>
                  <a:pt x="823" y="3685"/>
                  <a:pt x="1843" y="3685"/>
                </a:cubicBezTo>
                <a:cubicBezTo>
                  <a:pt x="2865" y="3685"/>
                  <a:pt x="3685" y="2864"/>
                  <a:pt x="3685" y="1843"/>
                </a:cubicBezTo>
                <a:cubicBezTo>
                  <a:pt x="3685" y="821"/>
                  <a:pt x="2865"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1"/>
          <p:cNvSpPr/>
          <p:nvPr/>
        </p:nvSpPr>
        <p:spPr>
          <a:xfrm>
            <a:off x="4857588" y="4498149"/>
            <a:ext cx="59842" cy="59842"/>
          </a:xfrm>
          <a:custGeom>
            <a:avLst/>
            <a:gdLst/>
            <a:ahLst/>
            <a:cxnLst/>
            <a:rect l="l" t="t" r="r" b="b"/>
            <a:pathLst>
              <a:path w="3686" h="3686" extrusionOk="0">
                <a:moveTo>
                  <a:pt x="1843" y="1"/>
                </a:moveTo>
                <a:cubicBezTo>
                  <a:pt x="822" y="1"/>
                  <a:pt x="1" y="821"/>
                  <a:pt x="1" y="1843"/>
                </a:cubicBezTo>
                <a:cubicBezTo>
                  <a:pt x="1" y="2864"/>
                  <a:pt x="822" y="3685"/>
                  <a:pt x="1843" y="3685"/>
                </a:cubicBezTo>
                <a:cubicBezTo>
                  <a:pt x="2863" y="3685"/>
                  <a:pt x="3686" y="2864"/>
                  <a:pt x="3686" y="1843"/>
                </a:cubicBezTo>
                <a:cubicBezTo>
                  <a:pt x="3686"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1"/>
          <p:cNvSpPr/>
          <p:nvPr/>
        </p:nvSpPr>
        <p:spPr>
          <a:xfrm>
            <a:off x="4642766" y="4590965"/>
            <a:ext cx="59810" cy="59842"/>
          </a:xfrm>
          <a:custGeom>
            <a:avLst/>
            <a:gdLst/>
            <a:ahLst/>
            <a:cxnLst/>
            <a:rect l="l" t="t" r="r" b="b"/>
            <a:pathLst>
              <a:path w="3684" h="3686" extrusionOk="0">
                <a:moveTo>
                  <a:pt x="1843" y="1"/>
                </a:moveTo>
                <a:cubicBezTo>
                  <a:pt x="821" y="1"/>
                  <a:pt x="0" y="822"/>
                  <a:pt x="0" y="1841"/>
                </a:cubicBezTo>
                <a:lnTo>
                  <a:pt x="0" y="1843"/>
                </a:lnTo>
                <a:cubicBezTo>
                  <a:pt x="0" y="2863"/>
                  <a:pt x="821" y="3685"/>
                  <a:pt x="1843" y="3685"/>
                </a:cubicBezTo>
                <a:cubicBezTo>
                  <a:pt x="2863" y="3685"/>
                  <a:pt x="3683" y="2863"/>
                  <a:pt x="3683" y="1843"/>
                </a:cubicBezTo>
                <a:lnTo>
                  <a:pt x="3683" y="1841"/>
                </a:lnTo>
                <a:cubicBezTo>
                  <a:pt x="3683" y="822"/>
                  <a:pt x="2863" y="1"/>
                  <a:pt x="1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1"/>
          <p:cNvSpPr/>
          <p:nvPr/>
        </p:nvSpPr>
        <p:spPr>
          <a:xfrm>
            <a:off x="4750161" y="4590965"/>
            <a:ext cx="59842" cy="59842"/>
          </a:xfrm>
          <a:custGeom>
            <a:avLst/>
            <a:gdLst/>
            <a:ahLst/>
            <a:cxnLst/>
            <a:rect l="l" t="t" r="r" b="b"/>
            <a:pathLst>
              <a:path w="3686" h="3686" extrusionOk="0">
                <a:moveTo>
                  <a:pt x="1843" y="1"/>
                </a:moveTo>
                <a:cubicBezTo>
                  <a:pt x="823" y="1"/>
                  <a:pt x="1" y="822"/>
                  <a:pt x="1" y="1841"/>
                </a:cubicBezTo>
                <a:lnTo>
                  <a:pt x="1" y="1843"/>
                </a:lnTo>
                <a:cubicBezTo>
                  <a:pt x="1" y="2863"/>
                  <a:pt x="823" y="3685"/>
                  <a:pt x="1843" y="3685"/>
                </a:cubicBezTo>
                <a:cubicBezTo>
                  <a:pt x="2865" y="3685"/>
                  <a:pt x="3685" y="2863"/>
                  <a:pt x="3685" y="1843"/>
                </a:cubicBezTo>
                <a:lnTo>
                  <a:pt x="3685" y="1841"/>
                </a:lnTo>
                <a:cubicBezTo>
                  <a:pt x="3685" y="822"/>
                  <a:pt x="2865" y="1"/>
                  <a:pt x="1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1"/>
          <p:cNvSpPr/>
          <p:nvPr/>
        </p:nvSpPr>
        <p:spPr>
          <a:xfrm>
            <a:off x="4857588" y="4590965"/>
            <a:ext cx="59842" cy="59842"/>
          </a:xfrm>
          <a:custGeom>
            <a:avLst/>
            <a:gdLst/>
            <a:ahLst/>
            <a:cxnLst/>
            <a:rect l="l" t="t" r="r" b="b"/>
            <a:pathLst>
              <a:path w="3686" h="3686" extrusionOk="0">
                <a:moveTo>
                  <a:pt x="1843" y="1"/>
                </a:moveTo>
                <a:cubicBezTo>
                  <a:pt x="822" y="1"/>
                  <a:pt x="1" y="822"/>
                  <a:pt x="1" y="1841"/>
                </a:cubicBezTo>
                <a:lnTo>
                  <a:pt x="1" y="1843"/>
                </a:lnTo>
                <a:cubicBezTo>
                  <a:pt x="1" y="2863"/>
                  <a:pt x="822" y="3685"/>
                  <a:pt x="1843" y="3685"/>
                </a:cubicBezTo>
                <a:cubicBezTo>
                  <a:pt x="2863" y="3685"/>
                  <a:pt x="3686" y="2863"/>
                  <a:pt x="3686" y="1843"/>
                </a:cubicBezTo>
                <a:lnTo>
                  <a:pt x="3686" y="1841"/>
                </a:lnTo>
                <a:cubicBezTo>
                  <a:pt x="3686" y="822"/>
                  <a:pt x="2863" y="1"/>
                  <a:pt x="1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1"/>
          <p:cNvSpPr/>
          <p:nvPr/>
        </p:nvSpPr>
        <p:spPr>
          <a:xfrm>
            <a:off x="4642766" y="4628192"/>
            <a:ext cx="59810" cy="59842"/>
          </a:xfrm>
          <a:custGeom>
            <a:avLst/>
            <a:gdLst/>
            <a:ahLst/>
            <a:cxnLst/>
            <a:rect l="l" t="t" r="r" b="b"/>
            <a:pathLst>
              <a:path w="3684" h="3686" extrusionOk="0">
                <a:moveTo>
                  <a:pt x="0" y="1"/>
                </a:moveTo>
                <a:lnTo>
                  <a:pt x="0" y="3686"/>
                </a:lnTo>
                <a:lnTo>
                  <a:pt x="3683" y="3686"/>
                </a:lnTo>
                <a:lnTo>
                  <a:pt x="36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1"/>
          <p:cNvSpPr/>
          <p:nvPr/>
        </p:nvSpPr>
        <p:spPr>
          <a:xfrm>
            <a:off x="4750161" y="4628192"/>
            <a:ext cx="59842" cy="59842"/>
          </a:xfrm>
          <a:custGeom>
            <a:avLst/>
            <a:gdLst/>
            <a:ahLst/>
            <a:cxnLst/>
            <a:rect l="l" t="t" r="r" b="b"/>
            <a:pathLst>
              <a:path w="3686" h="3686" extrusionOk="0">
                <a:moveTo>
                  <a:pt x="1" y="1"/>
                </a:moveTo>
                <a:lnTo>
                  <a:pt x="1" y="3686"/>
                </a:lnTo>
                <a:lnTo>
                  <a:pt x="3685" y="3686"/>
                </a:lnTo>
                <a:lnTo>
                  <a:pt x="36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1"/>
          <p:cNvSpPr/>
          <p:nvPr/>
        </p:nvSpPr>
        <p:spPr>
          <a:xfrm>
            <a:off x="4857588" y="4628192"/>
            <a:ext cx="59842" cy="59842"/>
          </a:xfrm>
          <a:custGeom>
            <a:avLst/>
            <a:gdLst/>
            <a:ahLst/>
            <a:cxnLst/>
            <a:rect l="l" t="t" r="r" b="b"/>
            <a:pathLst>
              <a:path w="3686" h="3686" extrusionOk="0">
                <a:moveTo>
                  <a:pt x="1" y="1"/>
                </a:moveTo>
                <a:lnTo>
                  <a:pt x="1" y="3686"/>
                </a:lnTo>
                <a:lnTo>
                  <a:pt x="3686" y="3686"/>
                </a:lnTo>
                <a:lnTo>
                  <a:pt x="36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1"/>
          <p:cNvSpPr/>
          <p:nvPr/>
        </p:nvSpPr>
        <p:spPr>
          <a:xfrm>
            <a:off x="4642766" y="4725683"/>
            <a:ext cx="59810" cy="59794"/>
          </a:xfrm>
          <a:custGeom>
            <a:avLst/>
            <a:gdLst/>
            <a:ahLst/>
            <a:cxnLst/>
            <a:rect l="l" t="t" r="r" b="b"/>
            <a:pathLst>
              <a:path w="3684" h="3683" extrusionOk="0">
                <a:moveTo>
                  <a:pt x="0" y="0"/>
                </a:moveTo>
                <a:lnTo>
                  <a:pt x="0" y="3683"/>
                </a:lnTo>
                <a:lnTo>
                  <a:pt x="3683" y="3683"/>
                </a:lnTo>
                <a:lnTo>
                  <a:pt x="36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1"/>
          <p:cNvSpPr/>
          <p:nvPr/>
        </p:nvSpPr>
        <p:spPr>
          <a:xfrm>
            <a:off x="4750161" y="4725683"/>
            <a:ext cx="59842" cy="59794"/>
          </a:xfrm>
          <a:custGeom>
            <a:avLst/>
            <a:gdLst/>
            <a:ahLst/>
            <a:cxnLst/>
            <a:rect l="l" t="t" r="r" b="b"/>
            <a:pathLst>
              <a:path w="3686" h="3683" extrusionOk="0">
                <a:moveTo>
                  <a:pt x="1" y="0"/>
                </a:moveTo>
                <a:lnTo>
                  <a:pt x="1" y="3683"/>
                </a:lnTo>
                <a:lnTo>
                  <a:pt x="3685" y="3683"/>
                </a:lnTo>
                <a:lnTo>
                  <a:pt x="368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1"/>
          <p:cNvSpPr/>
          <p:nvPr/>
        </p:nvSpPr>
        <p:spPr>
          <a:xfrm>
            <a:off x="4857588" y="4725683"/>
            <a:ext cx="59842" cy="59794"/>
          </a:xfrm>
          <a:custGeom>
            <a:avLst/>
            <a:gdLst/>
            <a:ahLst/>
            <a:cxnLst/>
            <a:rect l="l" t="t" r="r" b="b"/>
            <a:pathLst>
              <a:path w="3686" h="3683" extrusionOk="0">
                <a:moveTo>
                  <a:pt x="1" y="0"/>
                </a:moveTo>
                <a:lnTo>
                  <a:pt x="1" y="3683"/>
                </a:lnTo>
                <a:lnTo>
                  <a:pt x="3686" y="3683"/>
                </a:lnTo>
                <a:lnTo>
                  <a:pt x="368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1"/>
          <p:cNvSpPr/>
          <p:nvPr/>
        </p:nvSpPr>
        <p:spPr>
          <a:xfrm>
            <a:off x="4642766" y="4831811"/>
            <a:ext cx="59810" cy="59810"/>
          </a:xfrm>
          <a:custGeom>
            <a:avLst/>
            <a:gdLst/>
            <a:ahLst/>
            <a:cxnLst/>
            <a:rect l="l" t="t" r="r" b="b"/>
            <a:pathLst>
              <a:path w="3684" h="3684" extrusionOk="0">
                <a:moveTo>
                  <a:pt x="0" y="1"/>
                </a:moveTo>
                <a:lnTo>
                  <a:pt x="0" y="3684"/>
                </a:lnTo>
                <a:lnTo>
                  <a:pt x="3683" y="3684"/>
                </a:lnTo>
                <a:lnTo>
                  <a:pt x="36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1"/>
          <p:cNvSpPr/>
          <p:nvPr/>
        </p:nvSpPr>
        <p:spPr>
          <a:xfrm>
            <a:off x="4750161" y="4831811"/>
            <a:ext cx="59842" cy="59810"/>
          </a:xfrm>
          <a:custGeom>
            <a:avLst/>
            <a:gdLst/>
            <a:ahLst/>
            <a:cxnLst/>
            <a:rect l="l" t="t" r="r" b="b"/>
            <a:pathLst>
              <a:path w="3686" h="3684" extrusionOk="0">
                <a:moveTo>
                  <a:pt x="1" y="1"/>
                </a:moveTo>
                <a:lnTo>
                  <a:pt x="1" y="3684"/>
                </a:lnTo>
                <a:lnTo>
                  <a:pt x="3685" y="3684"/>
                </a:lnTo>
                <a:lnTo>
                  <a:pt x="368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1"/>
          <p:cNvSpPr/>
          <p:nvPr/>
        </p:nvSpPr>
        <p:spPr>
          <a:xfrm>
            <a:off x="4857588" y="4831811"/>
            <a:ext cx="59842" cy="59810"/>
          </a:xfrm>
          <a:custGeom>
            <a:avLst/>
            <a:gdLst/>
            <a:ahLst/>
            <a:cxnLst/>
            <a:rect l="l" t="t" r="r" b="b"/>
            <a:pathLst>
              <a:path w="3686" h="3684" extrusionOk="0">
                <a:moveTo>
                  <a:pt x="1" y="1"/>
                </a:moveTo>
                <a:lnTo>
                  <a:pt x="1" y="3684"/>
                </a:lnTo>
                <a:lnTo>
                  <a:pt x="3686" y="3684"/>
                </a:lnTo>
                <a:lnTo>
                  <a:pt x="36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1"/>
          <p:cNvSpPr/>
          <p:nvPr/>
        </p:nvSpPr>
        <p:spPr>
          <a:xfrm>
            <a:off x="4223920" y="3783355"/>
            <a:ext cx="351472" cy="1180707"/>
          </a:xfrm>
          <a:custGeom>
            <a:avLst/>
            <a:gdLst/>
            <a:ahLst/>
            <a:cxnLst/>
            <a:rect l="l" t="t" r="r" b="b"/>
            <a:pathLst>
              <a:path w="21649" h="72726" extrusionOk="0">
                <a:moveTo>
                  <a:pt x="20164" y="0"/>
                </a:moveTo>
                <a:cubicBezTo>
                  <a:pt x="20161" y="0"/>
                  <a:pt x="20158" y="0"/>
                  <a:pt x="20155" y="0"/>
                </a:cubicBezTo>
                <a:lnTo>
                  <a:pt x="1517" y="104"/>
                </a:lnTo>
                <a:cubicBezTo>
                  <a:pt x="701" y="108"/>
                  <a:pt x="41" y="772"/>
                  <a:pt x="41" y="1589"/>
                </a:cubicBezTo>
                <a:lnTo>
                  <a:pt x="0" y="72725"/>
                </a:lnTo>
                <a:lnTo>
                  <a:pt x="21648" y="72725"/>
                </a:lnTo>
                <a:lnTo>
                  <a:pt x="21648" y="1485"/>
                </a:lnTo>
                <a:cubicBezTo>
                  <a:pt x="21648" y="666"/>
                  <a:pt x="20984" y="0"/>
                  <a:pt x="20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1"/>
          <p:cNvSpPr/>
          <p:nvPr/>
        </p:nvSpPr>
        <p:spPr>
          <a:xfrm>
            <a:off x="4288632" y="3855779"/>
            <a:ext cx="33087" cy="1046963"/>
          </a:xfrm>
          <a:custGeom>
            <a:avLst/>
            <a:gdLst/>
            <a:ahLst/>
            <a:cxnLst/>
            <a:rect l="l" t="t" r="r" b="b"/>
            <a:pathLst>
              <a:path w="2038" h="64488" extrusionOk="0">
                <a:moveTo>
                  <a:pt x="1018" y="1"/>
                </a:moveTo>
                <a:cubicBezTo>
                  <a:pt x="454" y="1"/>
                  <a:pt x="0" y="455"/>
                  <a:pt x="0" y="1019"/>
                </a:cubicBezTo>
                <a:lnTo>
                  <a:pt x="0" y="63470"/>
                </a:lnTo>
                <a:cubicBezTo>
                  <a:pt x="0" y="64035"/>
                  <a:pt x="454" y="64488"/>
                  <a:pt x="1018" y="64488"/>
                </a:cubicBezTo>
                <a:cubicBezTo>
                  <a:pt x="1583" y="64488"/>
                  <a:pt x="2038" y="64035"/>
                  <a:pt x="2038" y="63470"/>
                </a:cubicBezTo>
                <a:lnTo>
                  <a:pt x="2038" y="1019"/>
                </a:lnTo>
                <a:cubicBezTo>
                  <a:pt x="2038" y="455"/>
                  <a:pt x="1583" y="1"/>
                  <a:pt x="101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1"/>
          <p:cNvSpPr/>
          <p:nvPr/>
        </p:nvSpPr>
        <p:spPr>
          <a:xfrm>
            <a:off x="4383136" y="3855779"/>
            <a:ext cx="33071" cy="1046963"/>
          </a:xfrm>
          <a:custGeom>
            <a:avLst/>
            <a:gdLst/>
            <a:ahLst/>
            <a:cxnLst/>
            <a:rect l="l" t="t" r="r" b="b"/>
            <a:pathLst>
              <a:path w="2037" h="64488" extrusionOk="0">
                <a:moveTo>
                  <a:pt x="1018" y="1"/>
                </a:moveTo>
                <a:cubicBezTo>
                  <a:pt x="454" y="1"/>
                  <a:pt x="0" y="455"/>
                  <a:pt x="0" y="1019"/>
                </a:cubicBezTo>
                <a:lnTo>
                  <a:pt x="0" y="63470"/>
                </a:lnTo>
                <a:cubicBezTo>
                  <a:pt x="0" y="64035"/>
                  <a:pt x="454" y="64488"/>
                  <a:pt x="1018" y="64488"/>
                </a:cubicBezTo>
                <a:cubicBezTo>
                  <a:pt x="1582" y="64488"/>
                  <a:pt x="2036" y="64035"/>
                  <a:pt x="2036" y="63470"/>
                </a:cubicBezTo>
                <a:lnTo>
                  <a:pt x="2036" y="1019"/>
                </a:lnTo>
                <a:cubicBezTo>
                  <a:pt x="2036" y="455"/>
                  <a:pt x="1582" y="1"/>
                  <a:pt x="101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1"/>
          <p:cNvSpPr/>
          <p:nvPr/>
        </p:nvSpPr>
        <p:spPr>
          <a:xfrm>
            <a:off x="4477608" y="3855779"/>
            <a:ext cx="33103" cy="1046963"/>
          </a:xfrm>
          <a:custGeom>
            <a:avLst/>
            <a:gdLst/>
            <a:ahLst/>
            <a:cxnLst/>
            <a:rect l="l" t="t" r="r" b="b"/>
            <a:pathLst>
              <a:path w="2039" h="64488" extrusionOk="0">
                <a:moveTo>
                  <a:pt x="1018" y="1"/>
                </a:moveTo>
                <a:cubicBezTo>
                  <a:pt x="455" y="1"/>
                  <a:pt x="0" y="455"/>
                  <a:pt x="0" y="1019"/>
                </a:cubicBezTo>
                <a:lnTo>
                  <a:pt x="0" y="63470"/>
                </a:lnTo>
                <a:cubicBezTo>
                  <a:pt x="0" y="64035"/>
                  <a:pt x="455" y="64488"/>
                  <a:pt x="1018" y="64488"/>
                </a:cubicBezTo>
                <a:cubicBezTo>
                  <a:pt x="1584" y="64488"/>
                  <a:pt x="2038" y="64035"/>
                  <a:pt x="2038" y="63470"/>
                </a:cubicBezTo>
                <a:lnTo>
                  <a:pt x="2038" y="1019"/>
                </a:lnTo>
                <a:cubicBezTo>
                  <a:pt x="2038" y="455"/>
                  <a:pt x="1584" y="1"/>
                  <a:pt x="101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1"/>
          <p:cNvSpPr/>
          <p:nvPr/>
        </p:nvSpPr>
        <p:spPr>
          <a:xfrm>
            <a:off x="5004401" y="3427776"/>
            <a:ext cx="351472" cy="1536286"/>
          </a:xfrm>
          <a:custGeom>
            <a:avLst/>
            <a:gdLst/>
            <a:ahLst/>
            <a:cxnLst/>
            <a:rect l="l" t="t" r="r" b="b"/>
            <a:pathLst>
              <a:path w="21649" h="94628" extrusionOk="0">
                <a:moveTo>
                  <a:pt x="1508" y="1"/>
                </a:moveTo>
                <a:cubicBezTo>
                  <a:pt x="675" y="1"/>
                  <a:pt x="0" y="675"/>
                  <a:pt x="0" y="1508"/>
                </a:cubicBezTo>
                <a:lnTo>
                  <a:pt x="0" y="94627"/>
                </a:lnTo>
                <a:lnTo>
                  <a:pt x="21648" y="94627"/>
                </a:lnTo>
                <a:lnTo>
                  <a:pt x="21648" y="1508"/>
                </a:lnTo>
                <a:cubicBezTo>
                  <a:pt x="21648" y="675"/>
                  <a:pt x="20974" y="1"/>
                  <a:pt x="20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1"/>
          <p:cNvSpPr/>
          <p:nvPr/>
        </p:nvSpPr>
        <p:spPr>
          <a:xfrm>
            <a:off x="5150224" y="3584249"/>
            <a:ext cx="59810" cy="59810"/>
          </a:xfrm>
          <a:custGeom>
            <a:avLst/>
            <a:gdLst/>
            <a:ahLst/>
            <a:cxnLst/>
            <a:rect l="l" t="t" r="r" b="b"/>
            <a:pathLst>
              <a:path w="3684" h="3684" extrusionOk="0">
                <a:moveTo>
                  <a:pt x="1841" y="0"/>
                </a:moveTo>
                <a:cubicBezTo>
                  <a:pt x="822" y="0"/>
                  <a:pt x="1" y="821"/>
                  <a:pt x="1" y="1841"/>
                </a:cubicBezTo>
                <a:lnTo>
                  <a:pt x="1" y="1843"/>
                </a:lnTo>
                <a:cubicBezTo>
                  <a:pt x="1" y="2863"/>
                  <a:pt x="822" y="3683"/>
                  <a:pt x="1841" y="3683"/>
                </a:cubicBezTo>
                <a:lnTo>
                  <a:pt x="1843" y="3683"/>
                </a:lnTo>
                <a:cubicBezTo>
                  <a:pt x="2863" y="3683"/>
                  <a:pt x="3684" y="2863"/>
                  <a:pt x="3684" y="1843"/>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1"/>
          <p:cNvSpPr/>
          <p:nvPr/>
        </p:nvSpPr>
        <p:spPr>
          <a:xfrm>
            <a:off x="5257667" y="3693429"/>
            <a:ext cx="59794" cy="59794"/>
          </a:xfrm>
          <a:custGeom>
            <a:avLst/>
            <a:gdLst/>
            <a:ahLst/>
            <a:cxnLst/>
            <a:rect l="l" t="t" r="r" b="b"/>
            <a:pathLst>
              <a:path w="3683" h="3683" extrusionOk="0">
                <a:moveTo>
                  <a:pt x="1841" y="0"/>
                </a:moveTo>
                <a:cubicBezTo>
                  <a:pt x="821" y="0"/>
                  <a:pt x="0" y="821"/>
                  <a:pt x="0" y="1841"/>
                </a:cubicBezTo>
                <a:lnTo>
                  <a:pt x="0" y="1842"/>
                </a:lnTo>
                <a:cubicBezTo>
                  <a:pt x="0" y="2862"/>
                  <a:pt x="821" y="3683"/>
                  <a:pt x="1841" y="3683"/>
                </a:cubicBezTo>
                <a:cubicBezTo>
                  <a:pt x="2860" y="3683"/>
                  <a:pt x="3683" y="2862"/>
                  <a:pt x="3683" y="1842"/>
                </a:cubicBezTo>
                <a:lnTo>
                  <a:pt x="3683" y="1841"/>
                </a:ln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1"/>
          <p:cNvSpPr/>
          <p:nvPr/>
        </p:nvSpPr>
        <p:spPr>
          <a:xfrm>
            <a:off x="5042797" y="3802593"/>
            <a:ext cx="59842" cy="59842"/>
          </a:xfrm>
          <a:custGeom>
            <a:avLst/>
            <a:gdLst/>
            <a:ahLst/>
            <a:cxnLst/>
            <a:rect l="l" t="t" r="r" b="b"/>
            <a:pathLst>
              <a:path w="3686" h="3686" extrusionOk="0">
                <a:moveTo>
                  <a:pt x="1843" y="1"/>
                </a:moveTo>
                <a:cubicBezTo>
                  <a:pt x="822" y="1"/>
                  <a:pt x="1" y="823"/>
                  <a:pt x="1" y="1843"/>
                </a:cubicBezTo>
                <a:cubicBezTo>
                  <a:pt x="1" y="2864"/>
                  <a:pt x="822" y="3685"/>
                  <a:pt x="1843" y="3685"/>
                </a:cubicBezTo>
                <a:lnTo>
                  <a:pt x="1845" y="3685"/>
                </a:lnTo>
                <a:cubicBezTo>
                  <a:pt x="2865" y="3685"/>
                  <a:pt x="3685" y="2864"/>
                  <a:pt x="3685" y="1843"/>
                </a:cubicBezTo>
                <a:cubicBezTo>
                  <a:pt x="3685" y="823"/>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5257667" y="3802593"/>
            <a:ext cx="59794" cy="59842"/>
          </a:xfrm>
          <a:custGeom>
            <a:avLst/>
            <a:gdLst/>
            <a:ahLst/>
            <a:cxnLst/>
            <a:rect l="l" t="t" r="r" b="b"/>
            <a:pathLst>
              <a:path w="3683" h="3686" extrusionOk="0">
                <a:moveTo>
                  <a:pt x="1841" y="1"/>
                </a:moveTo>
                <a:cubicBezTo>
                  <a:pt x="821" y="1"/>
                  <a:pt x="0" y="823"/>
                  <a:pt x="0" y="1843"/>
                </a:cubicBezTo>
                <a:cubicBezTo>
                  <a:pt x="0" y="2864"/>
                  <a:pt x="821" y="3685"/>
                  <a:pt x="1841" y="3685"/>
                </a:cubicBezTo>
                <a:cubicBezTo>
                  <a:pt x="2860" y="3685"/>
                  <a:pt x="3683" y="2864"/>
                  <a:pt x="3683" y="1843"/>
                </a:cubicBezTo>
                <a:cubicBezTo>
                  <a:pt x="3683" y="823"/>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5042797" y="3911790"/>
            <a:ext cx="59842" cy="59810"/>
          </a:xfrm>
          <a:custGeom>
            <a:avLst/>
            <a:gdLst/>
            <a:ahLst/>
            <a:cxnLst/>
            <a:rect l="l" t="t" r="r" b="b"/>
            <a:pathLst>
              <a:path w="3686" h="3684" extrusionOk="0">
                <a:moveTo>
                  <a:pt x="1843" y="1"/>
                </a:moveTo>
                <a:cubicBezTo>
                  <a:pt x="822" y="1"/>
                  <a:pt x="1" y="822"/>
                  <a:pt x="1" y="1841"/>
                </a:cubicBezTo>
                <a:lnTo>
                  <a:pt x="1" y="1843"/>
                </a:lnTo>
                <a:cubicBezTo>
                  <a:pt x="1" y="2863"/>
                  <a:pt x="822" y="3684"/>
                  <a:pt x="1843" y="3684"/>
                </a:cubicBezTo>
                <a:lnTo>
                  <a:pt x="1845" y="3684"/>
                </a:lnTo>
                <a:cubicBezTo>
                  <a:pt x="2865" y="3684"/>
                  <a:pt x="3685" y="2863"/>
                  <a:pt x="3685" y="1843"/>
                </a:cubicBezTo>
                <a:lnTo>
                  <a:pt x="3685" y="1841"/>
                </a:lnTo>
                <a:cubicBezTo>
                  <a:pt x="3685" y="822"/>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5150224" y="3911790"/>
            <a:ext cx="59810" cy="59810"/>
          </a:xfrm>
          <a:custGeom>
            <a:avLst/>
            <a:gdLst/>
            <a:ahLst/>
            <a:cxnLst/>
            <a:rect l="l" t="t" r="r" b="b"/>
            <a:pathLst>
              <a:path w="3684" h="3684" extrusionOk="0">
                <a:moveTo>
                  <a:pt x="1841" y="1"/>
                </a:moveTo>
                <a:cubicBezTo>
                  <a:pt x="822" y="1"/>
                  <a:pt x="1" y="822"/>
                  <a:pt x="1" y="1841"/>
                </a:cubicBezTo>
                <a:lnTo>
                  <a:pt x="1" y="1843"/>
                </a:lnTo>
                <a:cubicBezTo>
                  <a:pt x="1" y="2863"/>
                  <a:pt x="822" y="3684"/>
                  <a:pt x="1841" y="3684"/>
                </a:cubicBezTo>
                <a:lnTo>
                  <a:pt x="1843" y="3684"/>
                </a:lnTo>
                <a:cubicBezTo>
                  <a:pt x="2863" y="3684"/>
                  <a:pt x="3684" y="2863"/>
                  <a:pt x="3684" y="1843"/>
                </a:cubicBezTo>
                <a:lnTo>
                  <a:pt x="3684" y="1841"/>
                </a:ln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5257667" y="3911790"/>
            <a:ext cx="59794" cy="59810"/>
          </a:xfrm>
          <a:custGeom>
            <a:avLst/>
            <a:gdLst/>
            <a:ahLst/>
            <a:cxnLst/>
            <a:rect l="l" t="t" r="r" b="b"/>
            <a:pathLst>
              <a:path w="3683" h="3684" extrusionOk="0">
                <a:moveTo>
                  <a:pt x="1841" y="1"/>
                </a:moveTo>
                <a:cubicBezTo>
                  <a:pt x="821" y="1"/>
                  <a:pt x="0" y="822"/>
                  <a:pt x="0" y="1841"/>
                </a:cubicBezTo>
                <a:lnTo>
                  <a:pt x="0" y="1843"/>
                </a:lnTo>
                <a:cubicBezTo>
                  <a:pt x="0" y="2863"/>
                  <a:pt x="821" y="3684"/>
                  <a:pt x="1841" y="3684"/>
                </a:cubicBezTo>
                <a:cubicBezTo>
                  <a:pt x="2860" y="3684"/>
                  <a:pt x="3683" y="2863"/>
                  <a:pt x="3683" y="1843"/>
                </a:cubicBezTo>
                <a:lnTo>
                  <a:pt x="3683" y="1841"/>
                </a:lnTo>
                <a:cubicBezTo>
                  <a:pt x="3683" y="822"/>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5042797" y="4020970"/>
            <a:ext cx="59842" cy="59842"/>
          </a:xfrm>
          <a:custGeom>
            <a:avLst/>
            <a:gdLst/>
            <a:ahLst/>
            <a:cxnLst/>
            <a:rect l="l" t="t" r="r" b="b"/>
            <a:pathLst>
              <a:path w="3686" h="3686" extrusionOk="0">
                <a:moveTo>
                  <a:pt x="1843" y="0"/>
                </a:moveTo>
                <a:cubicBezTo>
                  <a:pt x="822" y="0"/>
                  <a:pt x="1" y="823"/>
                  <a:pt x="1" y="1843"/>
                </a:cubicBezTo>
                <a:cubicBezTo>
                  <a:pt x="1" y="2864"/>
                  <a:pt x="822" y="3685"/>
                  <a:pt x="1843" y="3685"/>
                </a:cubicBezTo>
                <a:lnTo>
                  <a:pt x="1845" y="3685"/>
                </a:lnTo>
                <a:cubicBezTo>
                  <a:pt x="2865" y="3685"/>
                  <a:pt x="3685" y="2864"/>
                  <a:pt x="3685" y="1843"/>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5150224" y="4020970"/>
            <a:ext cx="59810" cy="59842"/>
          </a:xfrm>
          <a:custGeom>
            <a:avLst/>
            <a:gdLst/>
            <a:ahLst/>
            <a:cxnLst/>
            <a:rect l="l" t="t" r="r" b="b"/>
            <a:pathLst>
              <a:path w="3684" h="3686" extrusionOk="0">
                <a:moveTo>
                  <a:pt x="1841" y="0"/>
                </a:moveTo>
                <a:cubicBezTo>
                  <a:pt x="822" y="0"/>
                  <a:pt x="1" y="823"/>
                  <a:pt x="1" y="1843"/>
                </a:cubicBezTo>
                <a:cubicBezTo>
                  <a:pt x="1" y="2864"/>
                  <a:pt x="822" y="3685"/>
                  <a:pt x="1841" y="3685"/>
                </a:cubicBezTo>
                <a:lnTo>
                  <a:pt x="1843" y="3685"/>
                </a:lnTo>
                <a:cubicBezTo>
                  <a:pt x="2863" y="3685"/>
                  <a:pt x="3684" y="2864"/>
                  <a:pt x="3684" y="1843"/>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5257667" y="4020970"/>
            <a:ext cx="59794" cy="59842"/>
          </a:xfrm>
          <a:custGeom>
            <a:avLst/>
            <a:gdLst/>
            <a:ahLst/>
            <a:cxnLst/>
            <a:rect l="l" t="t" r="r" b="b"/>
            <a:pathLst>
              <a:path w="3683" h="3686" extrusionOk="0">
                <a:moveTo>
                  <a:pt x="1841" y="0"/>
                </a:moveTo>
                <a:cubicBezTo>
                  <a:pt x="821" y="0"/>
                  <a:pt x="0" y="823"/>
                  <a:pt x="0" y="1843"/>
                </a:cubicBezTo>
                <a:cubicBezTo>
                  <a:pt x="0" y="2864"/>
                  <a:pt x="821" y="3685"/>
                  <a:pt x="1841" y="3685"/>
                </a:cubicBezTo>
                <a:cubicBezTo>
                  <a:pt x="2860" y="3685"/>
                  <a:pt x="3683" y="2864"/>
                  <a:pt x="3683" y="1843"/>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5042797" y="4130167"/>
            <a:ext cx="59842" cy="59810"/>
          </a:xfrm>
          <a:custGeom>
            <a:avLst/>
            <a:gdLst/>
            <a:ahLst/>
            <a:cxnLst/>
            <a:rect l="l" t="t" r="r" b="b"/>
            <a:pathLst>
              <a:path w="3686" h="3684" extrusionOk="0">
                <a:moveTo>
                  <a:pt x="1843" y="1"/>
                </a:moveTo>
                <a:cubicBezTo>
                  <a:pt x="822" y="1"/>
                  <a:pt x="1" y="822"/>
                  <a:pt x="1" y="1841"/>
                </a:cubicBezTo>
                <a:lnTo>
                  <a:pt x="1" y="1843"/>
                </a:lnTo>
                <a:cubicBezTo>
                  <a:pt x="1" y="2863"/>
                  <a:pt x="822" y="3684"/>
                  <a:pt x="1843" y="3684"/>
                </a:cubicBezTo>
                <a:lnTo>
                  <a:pt x="1845" y="3684"/>
                </a:lnTo>
                <a:cubicBezTo>
                  <a:pt x="2865" y="3684"/>
                  <a:pt x="3685" y="2863"/>
                  <a:pt x="3685" y="1843"/>
                </a:cubicBezTo>
                <a:lnTo>
                  <a:pt x="3685" y="1841"/>
                </a:lnTo>
                <a:cubicBezTo>
                  <a:pt x="3685" y="822"/>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5150224" y="4130167"/>
            <a:ext cx="59810" cy="59810"/>
          </a:xfrm>
          <a:custGeom>
            <a:avLst/>
            <a:gdLst/>
            <a:ahLst/>
            <a:cxnLst/>
            <a:rect l="l" t="t" r="r" b="b"/>
            <a:pathLst>
              <a:path w="3684" h="3684" extrusionOk="0">
                <a:moveTo>
                  <a:pt x="1841" y="1"/>
                </a:moveTo>
                <a:cubicBezTo>
                  <a:pt x="822" y="1"/>
                  <a:pt x="1" y="822"/>
                  <a:pt x="1" y="1841"/>
                </a:cubicBezTo>
                <a:lnTo>
                  <a:pt x="1" y="1843"/>
                </a:lnTo>
                <a:cubicBezTo>
                  <a:pt x="1" y="2863"/>
                  <a:pt x="822" y="3684"/>
                  <a:pt x="1841" y="3684"/>
                </a:cubicBezTo>
                <a:lnTo>
                  <a:pt x="1843" y="3684"/>
                </a:lnTo>
                <a:cubicBezTo>
                  <a:pt x="2863" y="3684"/>
                  <a:pt x="3684" y="2863"/>
                  <a:pt x="3684" y="1843"/>
                </a:cubicBezTo>
                <a:lnTo>
                  <a:pt x="3684" y="1841"/>
                </a:lnTo>
                <a:cubicBezTo>
                  <a:pt x="3684" y="822"/>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1"/>
          <p:cNvSpPr/>
          <p:nvPr/>
        </p:nvSpPr>
        <p:spPr>
          <a:xfrm>
            <a:off x="5257667" y="4130167"/>
            <a:ext cx="59794" cy="59810"/>
          </a:xfrm>
          <a:custGeom>
            <a:avLst/>
            <a:gdLst/>
            <a:ahLst/>
            <a:cxnLst/>
            <a:rect l="l" t="t" r="r" b="b"/>
            <a:pathLst>
              <a:path w="3683" h="3684" extrusionOk="0">
                <a:moveTo>
                  <a:pt x="1841" y="1"/>
                </a:moveTo>
                <a:cubicBezTo>
                  <a:pt x="821" y="1"/>
                  <a:pt x="0" y="822"/>
                  <a:pt x="0" y="1841"/>
                </a:cubicBezTo>
                <a:lnTo>
                  <a:pt x="0" y="1843"/>
                </a:lnTo>
                <a:cubicBezTo>
                  <a:pt x="0" y="2863"/>
                  <a:pt x="821" y="3684"/>
                  <a:pt x="1841" y="3684"/>
                </a:cubicBezTo>
                <a:cubicBezTo>
                  <a:pt x="2860" y="3684"/>
                  <a:pt x="3683" y="2863"/>
                  <a:pt x="3683" y="1843"/>
                </a:cubicBezTo>
                <a:lnTo>
                  <a:pt x="3683" y="1841"/>
                </a:lnTo>
                <a:cubicBezTo>
                  <a:pt x="3683" y="822"/>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1"/>
          <p:cNvSpPr/>
          <p:nvPr/>
        </p:nvSpPr>
        <p:spPr>
          <a:xfrm>
            <a:off x="5042797" y="4239347"/>
            <a:ext cx="59842" cy="59826"/>
          </a:xfrm>
          <a:custGeom>
            <a:avLst/>
            <a:gdLst/>
            <a:ahLst/>
            <a:cxnLst/>
            <a:rect l="l" t="t" r="r" b="b"/>
            <a:pathLst>
              <a:path w="3686" h="3685" extrusionOk="0">
                <a:moveTo>
                  <a:pt x="1843" y="0"/>
                </a:moveTo>
                <a:cubicBezTo>
                  <a:pt x="822" y="0"/>
                  <a:pt x="1" y="823"/>
                  <a:pt x="1" y="1843"/>
                </a:cubicBezTo>
                <a:cubicBezTo>
                  <a:pt x="1" y="2864"/>
                  <a:pt x="822" y="3685"/>
                  <a:pt x="1843" y="3685"/>
                </a:cubicBezTo>
                <a:lnTo>
                  <a:pt x="1845" y="3685"/>
                </a:lnTo>
                <a:cubicBezTo>
                  <a:pt x="2865" y="3685"/>
                  <a:pt x="3685" y="2864"/>
                  <a:pt x="3685" y="1843"/>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1"/>
          <p:cNvSpPr/>
          <p:nvPr/>
        </p:nvSpPr>
        <p:spPr>
          <a:xfrm>
            <a:off x="5150224" y="4239347"/>
            <a:ext cx="59810" cy="59826"/>
          </a:xfrm>
          <a:custGeom>
            <a:avLst/>
            <a:gdLst/>
            <a:ahLst/>
            <a:cxnLst/>
            <a:rect l="l" t="t" r="r" b="b"/>
            <a:pathLst>
              <a:path w="3684" h="3685" extrusionOk="0">
                <a:moveTo>
                  <a:pt x="1841" y="0"/>
                </a:moveTo>
                <a:cubicBezTo>
                  <a:pt x="822" y="0"/>
                  <a:pt x="1" y="823"/>
                  <a:pt x="1" y="1843"/>
                </a:cubicBezTo>
                <a:cubicBezTo>
                  <a:pt x="1" y="2864"/>
                  <a:pt x="822" y="3685"/>
                  <a:pt x="1841" y="3685"/>
                </a:cubicBezTo>
                <a:lnTo>
                  <a:pt x="1843" y="3685"/>
                </a:lnTo>
                <a:cubicBezTo>
                  <a:pt x="2863" y="3685"/>
                  <a:pt x="3684" y="2864"/>
                  <a:pt x="3684" y="1843"/>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1"/>
          <p:cNvSpPr/>
          <p:nvPr/>
        </p:nvSpPr>
        <p:spPr>
          <a:xfrm>
            <a:off x="5257667" y="4239347"/>
            <a:ext cx="59794" cy="59826"/>
          </a:xfrm>
          <a:custGeom>
            <a:avLst/>
            <a:gdLst/>
            <a:ahLst/>
            <a:cxnLst/>
            <a:rect l="l" t="t" r="r" b="b"/>
            <a:pathLst>
              <a:path w="3683" h="3685" extrusionOk="0">
                <a:moveTo>
                  <a:pt x="1841" y="0"/>
                </a:moveTo>
                <a:cubicBezTo>
                  <a:pt x="821" y="0"/>
                  <a:pt x="0" y="823"/>
                  <a:pt x="0" y="1843"/>
                </a:cubicBezTo>
                <a:cubicBezTo>
                  <a:pt x="0" y="2864"/>
                  <a:pt x="821" y="3685"/>
                  <a:pt x="1841" y="3685"/>
                </a:cubicBezTo>
                <a:cubicBezTo>
                  <a:pt x="2860" y="3685"/>
                  <a:pt x="3683" y="2864"/>
                  <a:pt x="3683" y="1843"/>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1"/>
          <p:cNvSpPr/>
          <p:nvPr/>
        </p:nvSpPr>
        <p:spPr>
          <a:xfrm>
            <a:off x="5042797" y="4348544"/>
            <a:ext cx="59842" cy="59810"/>
          </a:xfrm>
          <a:custGeom>
            <a:avLst/>
            <a:gdLst/>
            <a:ahLst/>
            <a:cxnLst/>
            <a:rect l="l" t="t" r="r" b="b"/>
            <a:pathLst>
              <a:path w="3686" h="3684" extrusionOk="0">
                <a:moveTo>
                  <a:pt x="1843" y="1"/>
                </a:moveTo>
                <a:cubicBezTo>
                  <a:pt x="822" y="1"/>
                  <a:pt x="1" y="821"/>
                  <a:pt x="1" y="1841"/>
                </a:cubicBezTo>
                <a:lnTo>
                  <a:pt x="1" y="1843"/>
                </a:lnTo>
                <a:cubicBezTo>
                  <a:pt x="1" y="2863"/>
                  <a:pt x="822" y="3683"/>
                  <a:pt x="1843" y="3683"/>
                </a:cubicBezTo>
                <a:lnTo>
                  <a:pt x="1845" y="3683"/>
                </a:lnTo>
                <a:cubicBezTo>
                  <a:pt x="2865" y="3683"/>
                  <a:pt x="3685" y="2863"/>
                  <a:pt x="3685" y="1843"/>
                </a:cubicBezTo>
                <a:lnTo>
                  <a:pt x="3685" y="1841"/>
                </a:lnTo>
                <a:cubicBezTo>
                  <a:pt x="3685" y="821"/>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1"/>
          <p:cNvSpPr/>
          <p:nvPr/>
        </p:nvSpPr>
        <p:spPr>
          <a:xfrm>
            <a:off x="5150224" y="4348544"/>
            <a:ext cx="59810" cy="59810"/>
          </a:xfrm>
          <a:custGeom>
            <a:avLst/>
            <a:gdLst/>
            <a:ahLst/>
            <a:cxnLst/>
            <a:rect l="l" t="t" r="r" b="b"/>
            <a:pathLst>
              <a:path w="3684" h="3684" extrusionOk="0">
                <a:moveTo>
                  <a:pt x="1841" y="1"/>
                </a:moveTo>
                <a:cubicBezTo>
                  <a:pt x="822" y="1"/>
                  <a:pt x="1" y="821"/>
                  <a:pt x="1" y="1841"/>
                </a:cubicBezTo>
                <a:lnTo>
                  <a:pt x="1" y="1843"/>
                </a:lnTo>
                <a:cubicBezTo>
                  <a:pt x="1" y="2863"/>
                  <a:pt x="822" y="3683"/>
                  <a:pt x="1841" y="3683"/>
                </a:cubicBezTo>
                <a:lnTo>
                  <a:pt x="1843" y="3683"/>
                </a:lnTo>
                <a:cubicBezTo>
                  <a:pt x="2863" y="3683"/>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1"/>
          <p:cNvSpPr/>
          <p:nvPr/>
        </p:nvSpPr>
        <p:spPr>
          <a:xfrm>
            <a:off x="5257667" y="4348544"/>
            <a:ext cx="59794" cy="59810"/>
          </a:xfrm>
          <a:custGeom>
            <a:avLst/>
            <a:gdLst/>
            <a:ahLst/>
            <a:cxnLst/>
            <a:rect l="l" t="t" r="r" b="b"/>
            <a:pathLst>
              <a:path w="3683" h="3684" extrusionOk="0">
                <a:moveTo>
                  <a:pt x="1841" y="1"/>
                </a:moveTo>
                <a:cubicBezTo>
                  <a:pt x="821" y="1"/>
                  <a:pt x="0" y="821"/>
                  <a:pt x="0" y="1841"/>
                </a:cubicBezTo>
                <a:lnTo>
                  <a:pt x="0" y="1843"/>
                </a:lnTo>
                <a:cubicBezTo>
                  <a:pt x="0" y="2863"/>
                  <a:pt x="821" y="3683"/>
                  <a:pt x="1841" y="3683"/>
                </a:cubicBezTo>
                <a:cubicBezTo>
                  <a:pt x="2860" y="3683"/>
                  <a:pt x="3683" y="2863"/>
                  <a:pt x="3683" y="1843"/>
                </a:cubicBezTo>
                <a:lnTo>
                  <a:pt x="3683" y="1841"/>
                </a:lnTo>
                <a:cubicBezTo>
                  <a:pt x="3683" y="821"/>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1"/>
          <p:cNvSpPr/>
          <p:nvPr/>
        </p:nvSpPr>
        <p:spPr>
          <a:xfrm>
            <a:off x="5042797" y="4457724"/>
            <a:ext cx="59842" cy="59826"/>
          </a:xfrm>
          <a:custGeom>
            <a:avLst/>
            <a:gdLst/>
            <a:ahLst/>
            <a:cxnLst/>
            <a:rect l="l" t="t" r="r" b="b"/>
            <a:pathLst>
              <a:path w="3686" h="3685" extrusionOk="0">
                <a:moveTo>
                  <a:pt x="1843" y="0"/>
                </a:moveTo>
                <a:cubicBezTo>
                  <a:pt x="822" y="0"/>
                  <a:pt x="1" y="823"/>
                  <a:pt x="1" y="1842"/>
                </a:cubicBezTo>
                <a:cubicBezTo>
                  <a:pt x="1" y="2864"/>
                  <a:pt x="822" y="3685"/>
                  <a:pt x="1843" y="3685"/>
                </a:cubicBezTo>
                <a:lnTo>
                  <a:pt x="1845" y="3685"/>
                </a:lnTo>
                <a:cubicBezTo>
                  <a:pt x="2865" y="3685"/>
                  <a:pt x="3685" y="2864"/>
                  <a:pt x="3685" y="1842"/>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1"/>
          <p:cNvSpPr/>
          <p:nvPr/>
        </p:nvSpPr>
        <p:spPr>
          <a:xfrm>
            <a:off x="5150224" y="4457724"/>
            <a:ext cx="59810" cy="59826"/>
          </a:xfrm>
          <a:custGeom>
            <a:avLst/>
            <a:gdLst/>
            <a:ahLst/>
            <a:cxnLst/>
            <a:rect l="l" t="t" r="r" b="b"/>
            <a:pathLst>
              <a:path w="3684" h="3685" extrusionOk="0">
                <a:moveTo>
                  <a:pt x="1841" y="0"/>
                </a:moveTo>
                <a:cubicBezTo>
                  <a:pt x="822" y="0"/>
                  <a:pt x="1" y="823"/>
                  <a:pt x="1" y="1842"/>
                </a:cubicBezTo>
                <a:cubicBezTo>
                  <a:pt x="1" y="2864"/>
                  <a:pt x="822" y="3685"/>
                  <a:pt x="1841" y="3685"/>
                </a:cubicBezTo>
                <a:lnTo>
                  <a:pt x="1843" y="3685"/>
                </a:lnTo>
                <a:cubicBezTo>
                  <a:pt x="2863" y="3685"/>
                  <a:pt x="3684" y="2864"/>
                  <a:pt x="3684" y="1842"/>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1"/>
          <p:cNvSpPr/>
          <p:nvPr/>
        </p:nvSpPr>
        <p:spPr>
          <a:xfrm>
            <a:off x="5257667" y="4457724"/>
            <a:ext cx="59794" cy="59826"/>
          </a:xfrm>
          <a:custGeom>
            <a:avLst/>
            <a:gdLst/>
            <a:ahLst/>
            <a:cxnLst/>
            <a:rect l="l" t="t" r="r" b="b"/>
            <a:pathLst>
              <a:path w="3683" h="3685" extrusionOk="0">
                <a:moveTo>
                  <a:pt x="1841" y="0"/>
                </a:moveTo>
                <a:cubicBezTo>
                  <a:pt x="821" y="0"/>
                  <a:pt x="0" y="823"/>
                  <a:pt x="0" y="1842"/>
                </a:cubicBezTo>
                <a:cubicBezTo>
                  <a:pt x="0" y="2864"/>
                  <a:pt x="821" y="3685"/>
                  <a:pt x="1841" y="3685"/>
                </a:cubicBezTo>
                <a:cubicBezTo>
                  <a:pt x="2860" y="3685"/>
                  <a:pt x="3683" y="2864"/>
                  <a:pt x="3683" y="1842"/>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1"/>
          <p:cNvSpPr/>
          <p:nvPr/>
        </p:nvSpPr>
        <p:spPr>
          <a:xfrm>
            <a:off x="5042797" y="4566921"/>
            <a:ext cx="59842" cy="59810"/>
          </a:xfrm>
          <a:custGeom>
            <a:avLst/>
            <a:gdLst/>
            <a:ahLst/>
            <a:cxnLst/>
            <a:rect l="l" t="t" r="r" b="b"/>
            <a:pathLst>
              <a:path w="3686" h="3684" extrusionOk="0">
                <a:moveTo>
                  <a:pt x="1843" y="1"/>
                </a:moveTo>
                <a:cubicBezTo>
                  <a:pt x="822" y="1"/>
                  <a:pt x="1" y="821"/>
                  <a:pt x="1" y="1841"/>
                </a:cubicBezTo>
                <a:lnTo>
                  <a:pt x="1" y="1843"/>
                </a:lnTo>
                <a:cubicBezTo>
                  <a:pt x="1" y="2863"/>
                  <a:pt x="822" y="3683"/>
                  <a:pt x="1843" y="3683"/>
                </a:cubicBezTo>
                <a:lnTo>
                  <a:pt x="1845" y="3683"/>
                </a:lnTo>
                <a:cubicBezTo>
                  <a:pt x="2865" y="3683"/>
                  <a:pt x="3685" y="2863"/>
                  <a:pt x="3685" y="1843"/>
                </a:cubicBezTo>
                <a:lnTo>
                  <a:pt x="3685" y="1841"/>
                </a:lnTo>
                <a:cubicBezTo>
                  <a:pt x="3685" y="821"/>
                  <a:pt x="2865" y="1"/>
                  <a:pt x="184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1"/>
          <p:cNvSpPr/>
          <p:nvPr/>
        </p:nvSpPr>
        <p:spPr>
          <a:xfrm>
            <a:off x="5150224" y="4566921"/>
            <a:ext cx="59810" cy="59810"/>
          </a:xfrm>
          <a:custGeom>
            <a:avLst/>
            <a:gdLst/>
            <a:ahLst/>
            <a:cxnLst/>
            <a:rect l="l" t="t" r="r" b="b"/>
            <a:pathLst>
              <a:path w="3684" h="3684" extrusionOk="0">
                <a:moveTo>
                  <a:pt x="1841" y="1"/>
                </a:moveTo>
                <a:cubicBezTo>
                  <a:pt x="822" y="1"/>
                  <a:pt x="1" y="821"/>
                  <a:pt x="1" y="1841"/>
                </a:cubicBezTo>
                <a:lnTo>
                  <a:pt x="1" y="1843"/>
                </a:lnTo>
                <a:cubicBezTo>
                  <a:pt x="1" y="2863"/>
                  <a:pt x="822" y="3683"/>
                  <a:pt x="1841" y="3683"/>
                </a:cubicBezTo>
                <a:lnTo>
                  <a:pt x="1843" y="3683"/>
                </a:lnTo>
                <a:cubicBezTo>
                  <a:pt x="2863" y="3683"/>
                  <a:pt x="3684" y="2863"/>
                  <a:pt x="3684" y="1843"/>
                </a:cubicBezTo>
                <a:lnTo>
                  <a:pt x="3684" y="1841"/>
                </a:lnTo>
                <a:cubicBezTo>
                  <a:pt x="3684" y="821"/>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1"/>
          <p:cNvSpPr/>
          <p:nvPr/>
        </p:nvSpPr>
        <p:spPr>
          <a:xfrm>
            <a:off x="5257667" y="4566921"/>
            <a:ext cx="59794" cy="59810"/>
          </a:xfrm>
          <a:custGeom>
            <a:avLst/>
            <a:gdLst/>
            <a:ahLst/>
            <a:cxnLst/>
            <a:rect l="l" t="t" r="r" b="b"/>
            <a:pathLst>
              <a:path w="3683" h="3684" extrusionOk="0">
                <a:moveTo>
                  <a:pt x="1841" y="1"/>
                </a:moveTo>
                <a:cubicBezTo>
                  <a:pt x="821" y="1"/>
                  <a:pt x="0" y="821"/>
                  <a:pt x="0" y="1841"/>
                </a:cubicBezTo>
                <a:lnTo>
                  <a:pt x="0" y="1843"/>
                </a:lnTo>
                <a:cubicBezTo>
                  <a:pt x="0" y="2863"/>
                  <a:pt x="821" y="3683"/>
                  <a:pt x="1841" y="3683"/>
                </a:cubicBezTo>
                <a:cubicBezTo>
                  <a:pt x="2860" y="3683"/>
                  <a:pt x="3683" y="2863"/>
                  <a:pt x="3683" y="1843"/>
                </a:cubicBezTo>
                <a:lnTo>
                  <a:pt x="3683" y="1841"/>
                </a:lnTo>
                <a:cubicBezTo>
                  <a:pt x="3683" y="821"/>
                  <a:pt x="2860" y="1"/>
                  <a:pt x="184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1"/>
          <p:cNvSpPr/>
          <p:nvPr/>
        </p:nvSpPr>
        <p:spPr>
          <a:xfrm>
            <a:off x="5042797" y="4676101"/>
            <a:ext cx="59842" cy="59826"/>
          </a:xfrm>
          <a:custGeom>
            <a:avLst/>
            <a:gdLst/>
            <a:ahLst/>
            <a:cxnLst/>
            <a:rect l="l" t="t" r="r" b="b"/>
            <a:pathLst>
              <a:path w="3686" h="3685" extrusionOk="0">
                <a:moveTo>
                  <a:pt x="1843" y="0"/>
                </a:moveTo>
                <a:cubicBezTo>
                  <a:pt x="822" y="0"/>
                  <a:pt x="1" y="823"/>
                  <a:pt x="1" y="1842"/>
                </a:cubicBezTo>
                <a:cubicBezTo>
                  <a:pt x="1" y="2864"/>
                  <a:pt x="822" y="3685"/>
                  <a:pt x="1843" y="3685"/>
                </a:cubicBezTo>
                <a:lnTo>
                  <a:pt x="1845" y="3685"/>
                </a:lnTo>
                <a:cubicBezTo>
                  <a:pt x="2865" y="3685"/>
                  <a:pt x="3685" y="2864"/>
                  <a:pt x="3685" y="1842"/>
                </a:cubicBezTo>
                <a:cubicBezTo>
                  <a:pt x="3685" y="823"/>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1"/>
          <p:cNvSpPr/>
          <p:nvPr/>
        </p:nvSpPr>
        <p:spPr>
          <a:xfrm>
            <a:off x="5150224" y="4676101"/>
            <a:ext cx="59810" cy="59826"/>
          </a:xfrm>
          <a:custGeom>
            <a:avLst/>
            <a:gdLst/>
            <a:ahLst/>
            <a:cxnLst/>
            <a:rect l="l" t="t" r="r" b="b"/>
            <a:pathLst>
              <a:path w="3684" h="3685" extrusionOk="0">
                <a:moveTo>
                  <a:pt x="1841" y="0"/>
                </a:moveTo>
                <a:cubicBezTo>
                  <a:pt x="822" y="0"/>
                  <a:pt x="1" y="823"/>
                  <a:pt x="1" y="1842"/>
                </a:cubicBezTo>
                <a:cubicBezTo>
                  <a:pt x="1" y="2864"/>
                  <a:pt x="822" y="3685"/>
                  <a:pt x="1841" y="3685"/>
                </a:cubicBezTo>
                <a:lnTo>
                  <a:pt x="1843" y="3685"/>
                </a:lnTo>
                <a:cubicBezTo>
                  <a:pt x="2863" y="3685"/>
                  <a:pt x="3684" y="2864"/>
                  <a:pt x="3684" y="1842"/>
                </a:cubicBezTo>
                <a:cubicBezTo>
                  <a:pt x="3684" y="823"/>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1"/>
          <p:cNvSpPr/>
          <p:nvPr/>
        </p:nvSpPr>
        <p:spPr>
          <a:xfrm>
            <a:off x="5257667" y="4676101"/>
            <a:ext cx="59794" cy="59826"/>
          </a:xfrm>
          <a:custGeom>
            <a:avLst/>
            <a:gdLst/>
            <a:ahLst/>
            <a:cxnLst/>
            <a:rect l="l" t="t" r="r" b="b"/>
            <a:pathLst>
              <a:path w="3683" h="3685" extrusionOk="0">
                <a:moveTo>
                  <a:pt x="1841" y="0"/>
                </a:moveTo>
                <a:cubicBezTo>
                  <a:pt x="821" y="0"/>
                  <a:pt x="0" y="823"/>
                  <a:pt x="0" y="1842"/>
                </a:cubicBezTo>
                <a:cubicBezTo>
                  <a:pt x="0" y="2864"/>
                  <a:pt x="821" y="3685"/>
                  <a:pt x="1841" y="3685"/>
                </a:cubicBezTo>
                <a:cubicBezTo>
                  <a:pt x="2860" y="3685"/>
                  <a:pt x="3683" y="2864"/>
                  <a:pt x="3683" y="1842"/>
                </a:cubicBezTo>
                <a:cubicBezTo>
                  <a:pt x="3683" y="823"/>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1"/>
          <p:cNvSpPr/>
          <p:nvPr/>
        </p:nvSpPr>
        <p:spPr>
          <a:xfrm>
            <a:off x="5042797" y="4785298"/>
            <a:ext cx="59842" cy="59810"/>
          </a:xfrm>
          <a:custGeom>
            <a:avLst/>
            <a:gdLst/>
            <a:ahLst/>
            <a:cxnLst/>
            <a:rect l="l" t="t" r="r" b="b"/>
            <a:pathLst>
              <a:path w="3686" h="3684" extrusionOk="0">
                <a:moveTo>
                  <a:pt x="1843" y="0"/>
                </a:moveTo>
                <a:cubicBezTo>
                  <a:pt x="822" y="0"/>
                  <a:pt x="1" y="821"/>
                  <a:pt x="1" y="1841"/>
                </a:cubicBezTo>
                <a:lnTo>
                  <a:pt x="1" y="1843"/>
                </a:lnTo>
                <a:cubicBezTo>
                  <a:pt x="1" y="2862"/>
                  <a:pt x="822" y="3683"/>
                  <a:pt x="1843" y="3683"/>
                </a:cubicBezTo>
                <a:lnTo>
                  <a:pt x="1845" y="3683"/>
                </a:lnTo>
                <a:cubicBezTo>
                  <a:pt x="2865" y="3683"/>
                  <a:pt x="3685" y="2862"/>
                  <a:pt x="3685" y="1843"/>
                </a:cubicBezTo>
                <a:lnTo>
                  <a:pt x="3685" y="1841"/>
                </a:ln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1"/>
          <p:cNvSpPr/>
          <p:nvPr/>
        </p:nvSpPr>
        <p:spPr>
          <a:xfrm>
            <a:off x="5150224" y="4785298"/>
            <a:ext cx="59810" cy="59810"/>
          </a:xfrm>
          <a:custGeom>
            <a:avLst/>
            <a:gdLst/>
            <a:ahLst/>
            <a:cxnLst/>
            <a:rect l="l" t="t" r="r" b="b"/>
            <a:pathLst>
              <a:path w="3684" h="3684" extrusionOk="0">
                <a:moveTo>
                  <a:pt x="1841" y="0"/>
                </a:moveTo>
                <a:cubicBezTo>
                  <a:pt x="822" y="0"/>
                  <a:pt x="1" y="821"/>
                  <a:pt x="1" y="1841"/>
                </a:cubicBezTo>
                <a:lnTo>
                  <a:pt x="1" y="1843"/>
                </a:lnTo>
                <a:cubicBezTo>
                  <a:pt x="1" y="2862"/>
                  <a:pt x="822" y="3683"/>
                  <a:pt x="1841" y="3683"/>
                </a:cubicBezTo>
                <a:lnTo>
                  <a:pt x="1843" y="3683"/>
                </a:lnTo>
                <a:cubicBezTo>
                  <a:pt x="2863" y="3683"/>
                  <a:pt x="3684" y="2862"/>
                  <a:pt x="3684" y="1843"/>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1"/>
          <p:cNvSpPr/>
          <p:nvPr/>
        </p:nvSpPr>
        <p:spPr>
          <a:xfrm>
            <a:off x="5257667" y="4785298"/>
            <a:ext cx="59794" cy="59810"/>
          </a:xfrm>
          <a:custGeom>
            <a:avLst/>
            <a:gdLst/>
            <a:ahLst/>
            <a:cxnLst/>
            <a:rect l="l" t="t" r="r" b="b"/>
            <a:pathLst>
              <a:path w="3683" h="3684" extrusionOk="0">
                <a:moveTo>
                  <a:pt x="1841" y="0"/>
                </a:moveTo>
                <a:cubicBezTo>
                  <a:pt x="821" y="0"/>
                  <a:pt x="0" y="821"/>
                  <a:pt x="0" y="1841"/>
                </a:cubicBezTo>
                <a:lnTo>
                  <a:pt x="0" y="1843"/>
                </a:lnTo>
                <a:cubicBezTo>
                  <a:pt x="0" y="2862"/>
                  <a:pt x="821" y="3683"/>
                  <a:pt x="1841" y="3683"/>
                </a:cubicBezTo>
                <a:cubicBezTo>
                  <a:pt x="2860" y="3683"/>
                  <a:pt x="3683" y="2862"/>
                  <a:pt x="3683" y="1843"/>
                </a:cubicBezTo>
                <a:lnTo>
                  <a:pt x="3683" y="1841"/>
                </a:ln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1"/>
          <p:cNvSpPr/>
          <p:nvPr/>
        </p:nvSpPr>
        <p:spPr>
          <a:xfrm>
            <a:off x="3431018" y="2988863"/>
            <a:ext cx="388390" cy="170256"/>
          </a:xfrm>
          <a:custGeom>
            <a:avLst/>
            <a:gdLst/>
            <a:ahLst/>
            <a:cxnLst/>
            <a:rect l="l" t="t" r="r" b="b"/>
            <a:pathLst>
              <a:path w="23923" h="10487" extrusionOk="0">
                <a:moveTo>
                  <a:pt x="1077" y="0"/>
                </a:moveTo>
                <a:cubicBezTo>
                  <a:pt x="480" y="0"/>
                  <a:pt x="1" y="479"/>
                  <a:pt x="1" y="1075"/>
                </a:cubicBezTo>
                <a:lnTo>
                  <a:pt x="1" y="9412"/>
                </a:lnTo>
                <a:cubicBezTo>
                  <a:pt x="1" y="10008"/>
                  <a:pt x="480" y="10487"/>
                  <a:pt x="1077" y="10487"/>
                </a:cubicBezTo>
                <a:lnTo>
                  <a:pt x="22848" y="10487"/>
                </a:lnTo>
                <a:cubicBezTo>
                  <a:pt x="23443" y="10487"/>
                  <a:pt x="23922" y="10008"/>
                  <a:pt x="23922" y="9412"/>
                </a:cubicBezTo>
                <a:lnTo>
                  <a:pt x="23922" y="1075"/>
                </a:lnTo>
                <a:cubicBezTo>
                  <a:pt x="23922" y="479"/>
                  <a:pt x="23443" y="0"/>
                  <a:pt x="22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1"/>
          <p:cNvSpPr/>
          <p:nvPr/>
        </p:nvSpPr>
        <p:spPr>
          <a:xfrm>
            <a:off x="3449494" y="3157512"/>
            <a:ext cx="351472" cy="1806550"/>
          </a:xfrm>
          <a:custGeom>
            <a:avLst/>
            <a:gdLst/>
            <a:ahLst/>
            <a:cxnLst/>
            <a:rect l="l" t="t" r="r" b="b"/>
            <a:pathLst>
              <a:path w="21649" h="111275" extrusionOk="0">
                <a:moveTo>
                  <a:pt x="1" y="0"/>
                </a:moveTo>
                <a:lnTo>
                  <a:pt x="1" y="111274"/>
                </a:lnTo>
                <a:lnTo>
                  <a:pt x="21648" y="111274"/>
                </a:lnTo>
                <a:lnTo>
                  <a:pt x="216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1"/>
          <p:cNvSpPr/>
          <p:nvPr/>
        </p:nvSpPr>
        <p:spPr>
          <a:xfrm>
            <a:off x="3491640" y="3204691"/>
            <a:ext cx="59810" cy="59810"/>
          </a:xfrm>
          <a:custGeom>
            <a:avLst/>
            <a:gdLst/>
            <a:ahLst/>
            <a:cxnLst/>
            <a:rect l="l" t="t" r="r" b="b"/>
            <a:pathLst>
              <a:path w="3684" h="3684" extrusionOk="0">
                <a:moveTo>
                  <a:pt x="1720" y="0"/>
                </a:moveTo>
                <a:cubicBezTo>
                  <a:pt x="767" y="0"/>
                  <a:pt x="1" y="766"/>
                  <a:pt x="1" y="1719"/>
                </a:cubicBezTo>
                <a:lnTo>
                  <a:pt x="1" y="1964"/>
                </a:lnTo>
                <a:cubicBezTo>
                  <a:pt x="1" y="2917"/>
                  <a:pt x="767" y="3683"/>
                  <a:pt x="1720" y="3683"/>
                </a:cubicBezTo>
                <a:lnTo>
                  <a:pt x="1964" y="3683"/>
                </a:lnTo>
                <a:cubicBezTo>
                  <a:pt x="2917" y="3683"/>
                  <a:pt x="3683" y="2917"/>
                  <a:pt x="3683" y="1964"/>
                </a:cubicBezTo>
                <a:lnTo>
                  <a:pt x="3683" y="1719"/>
                </a:lnTo>
                <a:cubicBezTo>
                  <a:pt x="3683" y="766"/>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1"/>
          <p:cNvSpPr/>
          <p:nvPr/>
        </p:nvSpPr>
        <p:spPr>
          <a:xfrm>
            <a:off x="3599051" y="3204691"/>
            <a:ext cx="59826" cy="59810"/>
          </a:xfrm>
          <a:custGeom>
            <a:avLst/>
            <a:gdLst/>
            <a:ahLst/>
            <a:cxnLst/>
            <a:rect l="l" t="t" r="r" b="b"/>
            <a:pathLst>
              <a:path w="3685" h="3684" extrusionOk="0">
                <a:moveTo>
                  <a:pt x="1721" y="0"/>
                </a:moveTo>
                <a:cubicBezTo>
                  <a:pt x="768" y="0"/>
                  <a:pt x="0" y="766"/>
                  <a:pt x="0" y="1719"/>
                </a:cubicBezTo>
                <a:lnTo>
                  <a:pt x="0" y="1964"/>
                </a:lnTo>
                <a:cubicBezTo>
                  <a:pt x="0" y="2917"/>
                  <a:pt x="768" y="3683"/>
                  <a:pt x="1721" y="3683"/>
                </a:cubicBezTo>
                <a:lnTo>
                  <a:pt x="1966" y="3683"/>
                </a:lnTo>
                <a:cubicBezTo>
                  <a:pt x="2918" y="3683"/>
                  <a:pt x="3685" y="2917"/>
                  <a:pt x="3685" y="1964"/>
                </a:cubicBezTo>
                <a:lnTo>
                  <a:pt x="3685" y="1719"/>
                </a:lnTo>
                <a:cubicBezTo>
                  <a:pt x="3685" y="766"/>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1"/>
          <p:cNvSpPr/>
          <p:nvPr/>
        </p:nvSpPr>
        <p:spPr>
          <a:xfrm>
            <a:off x="3706478" y="3204691"/>
            <a:ext cx="59794" cy="59810"/>
          </a:xfrm>
          <a:custGeom>
            <a:avLst/>
            <a:gdLst/>
            <a:ahLst/>
            <a:cxnLst/>
            <a:rect l="l" t="t" r="r" b="b"/>
            <a:pathLst>
              <a:path w="3683" h="3684" extrusionOk="0">
                <a:moveTo>
                  <a:pt x="1719" y="0"/>
                </a:moveTo>
                <a:cubicBezTo>
                  <a:pt x="766" y="0"/>
                  <a:pt x="0" y="766"/>
                  <a:pt x="0" y="1719"/>
                </a:cubicBezTo>
                <a:lnTo>
                  <a:pt x="0" y="1964"/>
                </a:lnTo>
                <a:cubicBezTo>
                  <a:pt x="0" y="2917"/>
                  <a:pt x="766" y="3683"/>
                  <a:pt x="1719" y="3683"/>
                </a:cubicBezTo>
                <a:lnTo>
                  <a:pt x="1964" y="3683"/>
                </a:lnTo>
                <a:cubicBezTo>
                  <a:pt x="2917" y="3683"/>
                  <a:pt x="3683" y="2917"/>
                  <a:pt x="3683" y="1964"/>
                </a:cubicBezTo>
                <a:lnTo>
                  <a:pt x="3683" y="1719"/>
                </a:lnTo>
                <a:cubicBezTo>
                  <a:pt x="3683" y="766"/>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1"/>
          <p:cNvSpPr/>
          <p:nvPr/>
        </p:nvSpPr>
        <p:spPr>
          <a:xfrm>
            <a:off x="3491640" y="3308400"/>
            <a:ext cx="59810" cy="59842"/>
          </a:xfrm>
          <a:custGeom>
            <a:avLst/>
            <a:gdLst/>
            <a:ahLst/>
            <a:cxnLst/>
            <a:rect l="l" t="t" r="r" b="b"/>
            <a:pathLst>
              <a:path w="3684" h="3686" extrusionOk="0">
                <a:moveTo>
                  <a:pt x="1720" y="0"/>
                </a:moveTo>
                <a:cubicBezTo>
                  <a:pt x="767" y="0"/>
                  <a:pt x="1" y="768"/>
                  <a:pt x="1" y="1719"/>
                </a:cubicBezTo>
                <a:lnTo>
                  <a:pt x="1" y="1966"/>
                </a:lnTo>
                <a:cubicBezTo>
                  <a:pt x="1" y="2917"/>
                  <a:pt x="767" y="3685"/>
                  <a:pt x="1720" y="3685"/>
                </a:cubicBezTo>
                <a:lnTo>
                  <a:pt x="1964" y="3685"/>
                </a:lnTo>
                <a:cubicBezTo>
                  <a:pt x="2917" y="3685"/>
                  <a:pt x="3683" y="2917"/>
                  <a:pt x="3683" y="1966"/>
                </a:cubicBezTo>
                <a:lnTo>
                  <a:pt x="3683" y="1719"/>
                </a:lnTo>
                <a:cubicBezTo>
                  <a:pt x="3683" y="768"/>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1"/>
          <p:cNvSpPr/>
          <p:nvPr/>
        </p:nvSpPr>
        <p:spPr>
          <a:xfrm>
            <a:off x="3599051" y="3308400"/>
            <a:ext cx="59826" cy="59842"/>
          </a:xfrm>
          <a:custGeom>
            <a:avLst/>
            <a:gdLst/>
            <a:ahLst/>
            <a:cxnLst/>
            <a:rect l="l" t="t" r="r" b="b"/>
            <a:pathLst>
              <a:path w="3685" h="3686" extrusionOk="0">
                <a:moveTo>
                  <a:pt x="1721" y="0"/>
                </a:moveTo>
                <a:cubicBezTo>
                  <a:pt x="768" y="0"/>
                  <a:pt x="0" y="768"/>
                  <a:pt x="0" y="1719"/>
                </a:cubicBezTo>
                <a:lnTo>
                  <a:pt x="0" y="1966"/>
                </a:lnTo>
                <a:cubicBezTo>
                  <a:pt x="0" y="2917"/>
                  <a:pt x="768" y="3685"/>
                  <a:pt x="1721" y="3685"/>
                </a:cubicBezTo>
                <a:lnTo>
                  <a:pt x="1966" y="3685"/>
                </a:lnTo>
                <a:cubicBezTo>
                  <a:pt x="2918" y="3685"/>
                  <a:pt x="3685" y="2917"/>
                  <a:pt x="3685" y="1966"/>
                </a:cubicBezTo>
                <a:lnTo>
                  <a:pt x="3685" y="1719"/>
                </a:lnTo>
                <a:cubicBezTo>
                  <a:pt x="3685" y="768"/>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1"/>
          <p:cNvSpPr/>
          <p:nvPr/>
        </p:nvSpPr>
        <p:spPr>
          <a:xfrm>
            <a:off x="3706478" y="3308400"/>
            <a:ext cx="59794" cy="59842"/>
          </a:xfrm>
          <a:custGeom>
            <a:avLst/>
            <a:gdLst/>
            <a:ahLst/>
            <a:cxnLst/>
            <a:rect l="l" t="t" r="r" b="b"/>
            <a:pathLst>
              <a:path w="3683" h="3686" extrusionOk="0">
                <a:moveTo>
                  <a:pt x="1719" y="0"/>
                </a:moveTo>
                <a:cubicBezTo>
                  <a:pt x="766" y="0"/>
                  <a:pt x="0" y="768"/>
                  <a:pt x="0" y="1719"/>
                </a:cubicBezTo>
                <a:lnTo>
                  <a:pt x="0" y="1966"/>
                </a:lnTo>
                <a:cubicBezTo>
                  <a:pt x="0" y="2917"/>
                  <a:pt x="766" y="3685"/>
                  <a:pt x="1719" y="3685"/>
                </a:cubicBezTo>
                <a:lnTo>
                  <a:pt x="1964" y="3685"/>
                </a:lnTo>
                <a:cubicBezTo>
                  <a:pt x="2917" y="3685"/>
                  <a:pt x="3683" y="2917"/>
                  <a:pt x="3683" y="1966"/>
                </a:cubicBezTo>
                <a:lnTo>
                  <a:pt x="3683" y="1719"/>
                </a:lnTo>
                <a:cubicBezTo>
                  <a:pt x="3683" y="768"/>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1"/>
          <p:cNvSpPr/>
          <p:nvPr/>
        </p:nvSpPr>
        <p:spPr>
          <a:xfrm>
            <a:off x="3491640" y="3412141"/>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1"/>
          <p:cNvSpPr/>
          <p:nvPr/>
        </p:nvSpPr>
        <p:spPr>
          <a:xfrm>
            <a:off x="3599051" y="3412141"/>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1"/>
          <p:cNvSpPr/>
          <p:nvPr/>
        </p:nvSpPr>
        <p:spPr>
          <a:xfrm>
            <a:off x="3706478" y="3412141"/>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1"/>
          <p:cNvSpPr/>
          <p:nvPr/>
        </p:nvSpPr>
        <p:spPr>
          <a:xfrm>
            <a:off x="3491640" y="3515851"/>
            <a:ext cx="59810" cy="59842"/>
          </a:xfrm>
          <a:custGeom>
            <a:avLst/>
            <a:gdLst/>
            <a:ahLst/>
            <a:cxnLst/>
            <a:rect l="l" t="t" r="r" b="b"/>
            <a:pathLst>
              <a:path w="3684" h="3686" extrusionOk="0">
                <a:moveTo>
                  <a:pt x="1720" y="1"/>
                </a:moveTo>
                <a:cubicBezTo>
                  <a:pt x="767" y="1"/>
                  <a:pt x="1" y="768"/>
                  <a:pt x="1" y="1720"/>
                </a:cubicBezTo>
                <a:lnTo>
                  <a:pt x="1" y="1966"/>
                </a:lnTo>
                <a:cubicBezTo>
                  <a:pt x="1" y="2919"/>
                  <a:pt x="767" y="3685"/>
                  <a:pt x="1720" y="3685"/>
                </a:cubicBezTo>
                <a:lnTo>
                  <a:pt x="1964" y="3685"/>
                </a:lnTo>
                <a:cubicBezTo>
                  <a:pt x="2917" y="3685"/>
                  <a:pt x="3683" y="2919"/>
                  <a:pt x="3683" y="1966"/>
                </a:cubicBezTo>
                <a:lnTo>
                  <a:pt x="3683" y="1720"/>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1"/>
          <p:cNvSpPr/>
          <p:nvPr/>
        </p:nvSpPr>
        <p:spPr>
          <a:xfrm>
            <a:off x="3599051" y="3515851"/>
            <a:ext cx="59826" cy="59842"/>
          </a:xfrm>
          <a:custGeom>
            <a:avLst/>
            <a:gdLst/>
            <a:ahLst/>
            <a:cxnLst/>
            <a:rect l="l" t="t" r="r" b="b"/>
            <a:pathLst>
              <a:path w="3685" h="3686" extrusionOk="0">
                <a:moveTo>
                  <a:pt x="1721" y="1"/>
                </a:moveTo>
                <a:cubicBezTo>
                  <a:pt x="768" y="1"/>
                  <a:pt x="0" y="768"/>
                  <a:pt x="0" y="1720"/>
                </a:cubicBezTo>
                <a:lnTo>
                  <a:pt x="0" y="1966"/>
                </a:lnTo>
                <a:cubicBezTo>
                  <a:pt x="0" y="2919"/>
                  <a:pt x="768" y="3685"/>
                  <a:pt x="1721" y="3685"/>
                </a:cubicBezTo>
                <a:lnTo>
                  <a:pt x="1966" y="3685"/>
                </a:lnTo>
                <a:cubicBezTo>
                  <a:pt x="2918" y="3685"/>
                  <a:pt x="3685" y="2919"/>
                  <a:pt x="3685" y="1966"/>
                </a:cubicBezTo>
                <a:lnTo>
                  <a:pt x="3685" y="1720"/>
                </a:lnTo>
                <a:cubicBezTo>
                  <a:pt x="3685" y="768"/>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1"/>
          <p:cNvSpPr/>
          <p:nvPr/>
        </p:nvSpPr>
        <p:spPr>
          <a:xfrm>
            <a:off x="3706478" y="3515851"/>
            <a:ext cx="59794" cy="59842"/>
          </a:xfrm>
          <a:custGeom>
            <a:avLst/>
            <a:gdLst/>
            <a:ahLst/>
            <a:cxnLst/>
            <a:rect l="l" t="t" r="r" b="b"/>
            <a:pathLst>
              <a:path w="3683" h="3686" extrusionOk="0">
                <a:moveTo>
                  <a:pt x="1719" y="1"/>
                </a:moveTo>
                <a:cubicBezTo>
                  <a:pt x="766" y="1"/>
                  <a:pt x="0" y="768"/>
                  <a:pt x="0" y="1720"/>
                </a:cubicBezTo>
                <a:lnTo>
                  <a:pt x="0" y="1966"/>
                </a:lnTo>
                <a:cubicBezTo>
                  <a:pt x="0" y="2919"/>
                  <a:pt x="766" y="3685"/>
                  <a:pt x="1719" y="3685"/>
                </a:cubicBezTo>
                <a:lnTo>
                  <a:pt x="1964" y="3685"/>
                </a:lnTo>
                <a:cubicBezTo>
                  <a:pt x="2917" y="3685"/>
                  <a:pt x="3683" y="2919"/>
                  <a:pt x="3683" y="1966"/>
                </a:cubicBezTo>
                <a:lnTo>
                  <a:pt x="3683" y="1720"/>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1"/>
          <p:cNvSpPr/>
          <p:nvPr/>
        </p:nvSpPr>
        <p:spPr>
          <a:xfrm>
            <a:off x="3491640" y="3619592"/>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1"/>
          <p:cNvSpPr/>
          <p:nvPr/>
        </p:nvSpPr>
        <p:spPr>
          <a:xfrm>
            <a:off x="3599051" y="3619592"/>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1"/>
          <p:cNvSpPr/>
          <p:nvPr/>
        </p:nvSpPr>
        <p:spPr>
          <a:xfrm>
            <a:off x="3706478" y="3619592"/>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1"/>
          <p:cNvSpPr/>
          <p:nvPr/>
        </p:nvSpPr>
        <p:spPr>
          <a:xfrm>
            <a:off x="3491640" y="3723301"/>
            <a:ext cx="59810" cy="59842"/>
          </a:xfrm>
          <a:custGeom>
            <a:avLst/>
            <a:gdLst/>
            <a:ahLst/>
            <a:cxnLst/>
            <a:rect l="l" t="t" r="r" b="b"/>
            <a:pathLst>
              <a:path w="3684" h="3686" extrusionOk="0">
                <a:moveTo>
                  <a:pt x="1720" y="1"/>
                </a:moveTo>
                <a:cubicBezTo>
                  <a:pt x="767" y="1"/>
                  <a:pt x="1" y="768"/>
                  <a:pt x="1" y="1721"/>
                </a:cubicBezTo>
                <a:lnTo>
                  <a:pt x="1" y="1966"/>
                </a:lnTo>
                <a:cubicBezTo>
                  <a:pt x="1" y="2919"/>
                  <a:pt x="767" y="3685"/>
                  <a:pt x="1720" y="3685"/>
                </a:cubicBezTo>
                <a:lnTo>
                  <a:pt x="1964" y="3685"/>
                </a:lnTo>
                <a:cubicBezTo>
                  <a:pt x="2917" y="3685"/>
                  <a:pt x="3683" y="2919"/>
                  <a:pt x="3683" y="1966"/>
                </a:cubicBezTo>
                <a:lnTo>
                  <a:pt x="3683" y="1721"/>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1"/>
          <p:cNvSpPr/>
          <p:nvPr/>
        </p:nvSpPr>
        <p:spPr>
          <a:xfrm>
            <a:off x="3599051" y="3723301"/>
            <a:ext cx="59826" cy="59842"/>
          </a:xfrm>
          <a:custGeom>
            <a:avLst/>
            <a:gdLst/>
            <a:ahLst/>
            <a:cxnLst/>
            <a:rect l="l" t="t" r="r" b="b"/>
            <a:pathLst>
              <a:path w="3685" h="3686" extrusionOk="0">
                <a:moveTo>
                  <a:pt x="1721" y="1"/>
                </a:moveTo>
                <a:cubicBezTo>
                  <a:pt x="768" y="1"/>
                  <a:pt x="0" y="768"/>
                  <a:pt x="0" y="1721"/>
                </a:cubicBezTo>
                <a:lnTo>
                  <a:pt x="0" y="1966"/>
                </a:lnTo>
                <a:cubicBezTo>
                  <a:pt x="0" y="2919"/>
                  <a:pt x="768" y="3685"/>
                  <a:pt x="1721" y="3685"/>
                </a:cubicBezTo>
                <a:lnTo>
                  <a:pt x="1966" y="3685"/>
                </a:lnTo>
                <a:cubicBezTo>
                  <a:pt x="2918" y="3685"/>
                  <a:pt x="3685" y="2919"/>
                  <a:pt x="3685" y="1966"/>
                </a:cubicBezTo>
                <a:lnTo>
                  <a:pt x="3685" y="1721"/>
                </a:lnTo>
                <a:cubicBezTo>
                  <a:pt x="3685" y="768"/>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1"/>
          <p:cNvSpPr/>
          <p:nvPr/>
        </p:nvSpPr>
        <p:spPr>
          <a:xfrm>
            <a:off x="3706478" y="3723301"/>
            <a:ext cx="59794" cy="59842"/>
          </a:xfrm>
          <a:custGeom>
            <a:avLst/>
            <a:gdLst/>
            <a:ahLst/>
            <a:cxnLst/>
            <a:rect l="l" t="t" r="r" b="b"/>
            <a:pathLst>
              <a:path w="3683" h="3686" extrusionOk="0">
                <a:moveTo>
                  <a:pt x="1719" y="1"/>
                </a:moveTo>
                <a:cubicBezTo>
                  <a:pt x="766" y="1"/>
                  <a:pt x="0" y="768"/>
                  <a:pt x="0" y="1721"/>
                </a:cubicBezTo>
                <a:lnTo>
                  <a:pt x="0" y="1966"/>
                </a:lnTo>
                <a:cubicBezTo>
                  <a:pt x="0" y="2919"/>
                  <a:pt x="766" y="3685"/>
                  <a:pt x="1719" y="3685"/>
                </a:cubicBezTo>
                <a:lnTo>
                  <a:pt x="1964" y="3685"/>
                </a:lnTo>
                <a:cubicBezTo>
                  <a:pt x="2917" y="3685"/>
                  <a:pt x="3683" y="2919"/>
                  <a:pt x="3683" y="1966"/>
                </a:cubicBezTo>
                <a:lnTo>
                  <a:pt x="3683" y="1721"/>
                </a:lnTo>
                <a:cubicBezTo>
                  <a:pt x="3683" y="768"/>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1"/>
          <p:cNvSpPr/>
          <p:nvPr/>
        </p:nvSpPr>
        <p:spPr>
          <a:xfrm>
            <a:off x="3491640" y="3827043"/>
            <a:ext cx="59810" cy="59842"/>
          </a:xfrm>
          <a:custGeom>
            <a:avLst/>
            <a:gdLst/>
            <a:ahLst/>
            <a:cxnLst/>
            <a:rect l="l" t="t" r="r" b="b"/>
            <a:pathLst>
              <a:path w="3684" h="3686" extrusionOk="0">
                <a:moveTo>
                  <a:pt x="1720" y="0"/>
                </a:moveTo>
                <a:cubicBezTo>
                  <a:pt x="767" y="0"/>
                  <a:pt x="1" y="767"/>
                  <a:pt x="1" y="1719"/>
                </a:cubicBezTo>
                <a:lnTo>
                  <a:pt x="1" y="1964"/>
                </a:lnTo>
                <a:cubicBezTo>
                  <a:pt x="1" y="2917"/>
                  <a:pt x="767" y="3685"/>
                  <a:pt x="1720" y="3685"/>
                </a:cubicBezTo>
                <a:lnTo>
                  <a:pt x="1964" y="3685"/>
                </a:lnTo>
                <a:cubicBezTo>
                  <a:pt x="2917" y="3685"/>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1"/>
          <p:cNvSpPr/>
          <p:nvPr/>
        </p:nvSpPr>
        <p:spPr>
          <a:xfrm>
            <a:off x="3599051" y="3827043"/>
            <a:ext cx="59826" cy="59842"/>
          </a:xfrm>
          <a:custGeom>
            <a:avLst/>
            <a:gdLst/>
            <a:ahLst/>
            <a:cxnLst/>
            <a:rect l="l" t="t" r="r" b="b"/>
            <a:pathLst>
              <a:path w="3685" h="3686" extrusionOk="0">
                <a:moveTo>
                  <a:pt x="1721" y="0"/>
                </a:moveTo>
                <a:cubicBezTo>
                  <a:pt x="768" y="0"/>
                  <a:pt x="0" y="767"/>
                  <a:pt x="0" y="1719"/>
                </a:cubicBezTo>
                <a:lnTo>
                  <a:pt x="0" y="1964"/>
                </a:lnTo>
                <a:cubicBezTo>
                  <a:pt x="0" y="2917"/>
                  <a:pt x="768" y="3685"/>
                  <a:pt x="1721" y="3685"/>
                </a:cubicBezTo>
                <a:lnTo>
                  <a:pt x="1966" y="3685"/>
                </a:lnTo>
                <a:cubicBezTo>
                  <a:pt x="2918" y="3685"/>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1"/>
          <p:cNvSpPr/>
          <p:nvPr/>
        </p:nvSpPr>
        <p:spPr>
          <a:xfrm>
            <a:off x="3706478" y="3827043"/>
            <a:ext cx="59794" cy="59842"/>
          </a:xfrm>
          <a:custGeom>
            <a:avLst/>
            <a:gdLst/>
            <a:ahLst/>
            <a:cxnLst/>
            <a:rect l="l" t="t" r="r" b="b"/>
            <a:pathLst>
              <a:path w="3683" h="3686" extrusionOk="0">
                <a:moveTo>
                  <a:pt x="1719" y="0"/>
                </a:moveTo>
                <a:cubicBezTo>
                  <a:pt x="766" y="0"/>
                  <a:pt x="0" y="767"/>
                  <a:pt x="0" y="1719"/>
                </a:cubicBezTo>
                <a:lnTo>
                  <a:pt x="0" y="1964"/>
                </a:lnTo>
                <a:cubicBezTo>
                  <a:pt x="0" y="2917"/>
                  <a:pt x="766" y="3685"/>
                  <a:pt x="1719" y="3685"/>
                </a:cubicBezTo>
                <a:lnTo>
                  <a:pt x="1964" y="3685"/>
                </a:lnTo>
                <a:cubicBezTo>
                  <a:pt x="2917" y="3685"/>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1"/>
          <p:cNvSpPr/>
          <p:nvPr/>
        </p:nvSpPr>
        <p:spPr>
          <a:xfrm>
            <a:off x="3491640" y="3930785"/>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1"/>
          <p:cNvSpPr/>
          <p:nvPr/>
        </p:nvSpPr>
        <p:spPr>
          <a:xfrm>
            <a:off x="3599051" y="3930785"/>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1"/>
          <p:cNvSpPr/>
          <p:nvPr/>
        </p:nvSpPr>
        <p:spPr>
          <a:xfrm>
            <a:off x="3706478" y="3930785"/>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1"/>
          <p:cNvSpPr/>
          <p:nvPr/>
        </p:nvSpPr>
        <p:spPr>
          <a:xfrm>
            <a:off x="3491640" y="4034494"/>
            <a:ext cx="59810" cy="59842"/>
          </a:xfrm>
          <a:custGeom>
            <a:avLst/>
            <a:gdLst/>
            <a:ahLst/>
            <a:cxnLst/>
            <a:rect l="l" t="t" r="r" b="b"/>
            <a:pathLst>
              <a:path w="3684" h="3686" extrusionOk="0">
                <a:moveTo>
                  <a:pt x="1720" y="1"/>
                </a:moveTo>
                <a:cubicBezTo>
                  <a:pt x="767" y="1"/>
                  <a:pt x="1" y="767"/>
                  <a:pt x="1" y="1720"/>
                </a:cubicBezTo>
                <a:lnTo>
                  <a:pt x="1" y="1966"/>
                </a:lnTo>
                <a:cubicBezTo>
                  <a:pt x="1" y="2917"/>
                  <a:pt x="767" y="3685"/>
                  <a:pt x="1720" y="3685"/>
                </a:cubicBezTo>
                <a:lnTo>
                  <a:pt x="1964" y="3685"/>
                </a:lnTo>
                <a:cubicBezTo>
                  <a:pt x="2917" y="3685"/>
                  <a:pt x="3683" y="2917"/>
                  <a:pt x="3683" y="1966"/>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1"/>
          <p:cNvSpPr/>
          <p:nvPr/>
        </p:nvSpPr>
        <p:spPr>
          <a:xfrm>
            <a:off x="3599051" y="4034494"/>
            <a:ext cx="59826" cy="59842"/>
          </a:xfrm>
          <a:custGeom>
            <a:avLst/>
            <a:gdLst/>
            <a:ahLst/>
            <a:cxnLst/>
            <a:rect l="l" t="t" r="r" b="b"/>
            <a:pathLst>
              <a:path w="3685" h="3686" extrusionOk="0">
                <a:moveTo>
                  <a:pt x="1721" y="1"/>
                </a:moveTo>
                <a:cubicBezTo>
                  <a:pt x="768" y="1"/>
                  <a:pt x="0" y="767"/>
                  <a:pt x="0" y="1720"/>
                </a:cubicBezTo>
                <a:lnTo>
                  <a:pt x="0" y="1966"/>
                </a:lnTo>
                <a:cubicBezTo>
                  <a:pt x="0" y="2917"/>
                  <a:pt x="768" y="3685"/>
                  <a:pt x="1721" y="3685"/>
                </a:cubicBezTo>
                <a:lnTo>
                  <a:pt x="1966" y="3685"/>
                </a:lnTo>
                <a:cubicBezTo>
                  <a:pt x="2918" y="3685"/>
                  <a:pt x="3685" y="2917"/>
                  <a:pt x="3685" y="1966"/>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1"/>
          <p:cNvSpPr/>
          <p:nvPr/>
        </p:nvSpPr>
        <p:spPr>
          <a:xfrm>
            <a:off x="3706478" y="4034494"/>
            <a:ext cx="59794" cy="59842"/>
          </a:xfrm>
          <a:custGeom>
            <a:avLst/>
            <a:gdLst/>
            <a:ahLst/>
            <a:cxnLst/>
            <a:rect l="l" t="t" r="r" b="b"/>
            <a:pathLst>
              <a:path w="3683" h="3686" extrusionOk="0">
                <a:moveTo>
                  <a:pt x="1719" y="1"/>
                </a:moveTo>
                <a:cubicBezTo>
                  <a:pt x="766" y="1"/>
                  <a:pt x="0" y="767"/>
                  <a:pt x="0" y="1720"/>
                </a:cubicBezTo>
                <a:lnTo>
                  <a:pt x="0" y="1966"/>
                </a:lnTo>
                <a:cubicBezTo>
                  <a:pt x="0" y="2917"/>
                  <a:pt x="766" y="3685"/>
                  <a:pt x="1719" y="3685"/>
                </a:cubicBezTo>
                <a:lnTo>
                  <a:pt x="1964" y="3685"/>
                </a:lnTo>
                <a:cubicBezTo>
                  <a:pt x="2917" y="3685"/>
                  <a:pt x="3683" y="2917"/>
                  <a:pt x="3683" y="1966"/>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1"/>
          <p:cNvSpPr/>
          <p:nvPr/>
        </p:nvSpPr>
        <p:spPr>
          <a:xfrm>
            <a:off x="3491640" y="4138236"/>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3599051" y="4138236"/>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3706478" y="4138236"/>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3491640" y="4241945"/>
            <a:ext cx="59810" cy="59842"/>
          </a:xfrm>
          <a:custGeom>
            <a:avLst/>
            <a:gdLst/>
            <a:ahLst/>
            <a:cxnLst/>
            <a:rect l="l" t="t" r="r" b="b"/>
            <a:pathLst>
              <a:path w="3684" h="3686" extrusionOk="0">
                <a:moveTo>
                  <a:pt x="1720" y="1"/>
                </a:moveTo>
                <a:cubicBezTo>
                  <a:pt x="767" y="1"/>
                  <a:pt x="1" y="769"/>
                  <a:pt x="1" y="1720"/>
                </a:cubicBezTo>
                <a:lnTo>
                  <a:pt x="1" y="1966"/>
                </a:lnTo>
                <a:cubicBezTo>
                  <a:pt x="1" y="2917"/>
                  <a:pt x="767" y="3685"/>
                  <a:pt x="1720" y="3685"/>
                </a:cubicBezTo>
                <a:lnTo>
                  <a:pt x="1964" y="3685"/>
                </a:lnTo>
                <a:cubicBezTo>
                  <a:pt x="2917" y="3685"/>
                  <a:pt x="3683" y="2917"/>
                  <a:pt x="3683" y="1966"/>
                </a:cubicBezTo>
                <a:lnTo>
                  <a:pt x="3683" y="1720"/>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3599051" y="4241945"/>
            <a:ext cx="59826" cy="59842"/>
          </a:xfrm>
          <a:custGeom>
            <a:avLst/>
            <a:gdLst/>
            <a:ahLst/>
            <a:cxnLst/>
            <a:rect l="l" t="t" r="r" b="b"/>
            <a:pathLst>
              <a:path w="3685" h="3686" extrusionOk="0">
                <a:moveTo>
                  <a:pt x="1721" y="1"/>
                </a:moveTo>
                <a:cubicBezTo>
                  <a:pt x="768" y="1"/>
                  <a:pt x="0" y="769"/>
                  <a:pt x="0" y="1720"/>
                </a:cubicBezTo>
                <a:lnTo>
                  <a:pt x="0" y="1966"/>
                </a:lnTo>
                <a:cubicBezTo>
                  <a:pt x="0" y="2917"/>
                  <a:pt x="768" y="3685"/>
                  <a:pt x="1721" y="3685"/>
                </a:cubicBezTo>
                <a:lnTo>
                  <a:pt x="1966" y="3685"/>
                </a:lnTo>
                <a:cubicBezTo>
                  <a:pt x="2918" y="3685"/>
                  <a:pt x="3685" y="2917"/>
                  <a:pt x="3685" y="1966"/>
                </a:cubicBezTo>
                <a:lnTo>
                  <a:pt x="3685" y="1720"/>
                </a:lnTo>
                <a:cubicBezTo>
                  <a:pt x="3685" y="769"/>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3706478" y="4241945"/>
            <a:ext cx="59794" cy="59842"/>
          </a:xfrm>
          <a:custGeom>
            <a:avLst/>
            <a:gdLst/>
            <a:ahLst/>
            <a:cxnLst/>
            <a:rect l="l" t="t" r="r" b="b"/>
            <a:pathLst>
              <a:path w="3683" h="3686" extrusionOk="0">
                <a:moveTo>
                  <a:pt x="1719" y="1"/>
                </a:moveTo>
                <a:cubicBezTo>
                  <a:pt x="766" y="1"/>
                  <a:pt x="0" y="769"/>
                  <a:pt x="0" y="1720"/>
                </a:cubicBezTo>
                <a:lnTo>
                  <a:pt x="0" y="1966"/>
                </a:lnTo>
                <a:cubicBezTo>
                  <a:pt x="0" y="2917"/>
                  <a:pt x="766" y="3685"/>
                  <a:pt x="1719" y="3685"/>
                </a:cubicBezTo>
                <a:lnTo>
                  <a:pt x="1964" y="3685"/>
                </a:lnTo>
                <a:cubicBezTo>
                  <a:pt x="2917" y="3685"/>
                  <a:pt x="3683" y="2917"/>
                  <a:pt x="3683" y="1966"/>
                </a:cubicBezTo>
                <a:lnTo>
                  <a:pt x="3683" y="1720"/>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1"/>
          <p:cNvSpPr/>
          <p:nvPr/>
        </p:nvSpPr>
        <p:spPr>
          <a:xfrm>
            <a:off x="3491640" y="4345686"/>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1"/>
          <p:cNvSpPr/>
          <p:nvPr/>
        </p:nvSpPr>
        <p:spPr>
          <a:xfrm>
            <a:off x="3599051" y="4345686"/>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1"/>
          <p:cNvSpPr/>
          <p:nvPr/>
        </p:nvSpPr>
        <p:spPr>
          <a:xfrm>
            <a:off x="3706478" y="4345686"/>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3491640" y="4449396"/>
            <a:ext cx="59810" cy="59842"/>
          </a:xfrm>
          <a:custGeom>
            <a:avLst/>
            <a:gdLst/>
            <a:ahLst/>
            <a:cxnLst/>
            <a:rect l="l" t="t" r="r" b="b"/>
            <a:pathLst>
              <a:path w="3684" h="3686" extrusionOk="0">
                <a:moveTo>
                  <a:pt x="1720" y="1"/>
                </a:moveTo>
                <a:cubicBezTo>
                  <a:pt x="767" y="1"/>
                  <a:pt x="1" y="769"/>
                  <a:pt x="1" y="1721"/>
                </a:cubicBezTo>
                <a:lnTo>
                  <a:pt x="1" y="1966"/>
                </a:lnTo>
                <a:cubicBezTo>
                  <a:pt x="1" y="2919"/>
                  <a:pt x="767" y="3685"/>
                  <a:pt x="1720" y="3685"/>
                </a:cubicBezTo>
                <a:lnTo>
                  <a:pt x="1964" y="3685"/>
                </a:lnTo>
                <a:cubicBezTo>
                  <a:pt x="2917" y="3685"/>
                  <a:pt x="3683" y="2919"/>
                  <a:pt x="3683" y="1966"/>
                </a:cubicBezTo>
                <a:lnTo>
                  <a:pt x="3683" y="1721"/>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3599051" y="4449396"/>
            <a:ext cx="59826" cy="59842"/>
          </a:xfrm>
          <a:custGeom>
            <a:avLst/>
            <a:gdLst/>
            <a:ahLst/>
            <a:cxnLst/>
            <a:rect l="l" t="t" r="r" b="b"/>
            <a:pathLst>
              <a:path w="3685" h="3686" extrusionOk="0">
                <a:moveTo>
                  <a:pt x="1721" y="1"/>
                </a:moveTo>
                <a:cubicBezTo>
                  <a:pt x="768" y="1"/>
                  <a:pt x="0" y="769"/>
                  <a:pt x="0" y="1721"/>
                </a:cubicBezTo>
                <a:lnTo>
                  <a:pt x="0" y="1966"/>
                </a:lnTo>
                <a:cubicBezTo>
                  <a:pt x="0" y="2919"/>
                  <a:pt x="768" y="3685"/>
                  <a:pt x="1721" y="3685"/>
                </a:cubicBezTo>
                <a:lnTo>
                  <a:pt x="1966" y="3685"/>
                </a:lnTo>
                <a:cubicBezTo>
                  <a:pt x="2918" y="3685"/>
                  <a:pt x="3685" y="2919"/>
                  <a:pt x="3685" y="1966"/>
                </a:cubicBezTo>
                <a:lnTo>
                  <a:pt x="3685" y="1721"/>
                </a:lnTo>
                <a:cubicBezTo>
                  <a:pt x="3685" y="769"/>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706478" y="4449396"/>
            <a:ext cx="59794" cy="59842"/>
          </a:xfrm>
          <a:custGeom>
            <a:avLst/>
            <a:gdLst/>
            <a:ahLst/>
            <a:cxnLst/>
            <a:rect l="l" t="t" r="r" b="b"/>
            <a:pathLst>
              <a:path w="3683" h="3686" extrusionOk="0">
                <a:moveTo>
                  <a:pt x="1719" y="1"/>
                </a:moveTo>
                <a:cubicBezTo>
                  <a:pt x="766" y="1"/>
                  <a:pt x="0" y="769"/>
                  <a:pt x="0" y="1721"/>
                </a:cubicBezTo>
                <a:lnTo>
                  <a:pt x="0" y="1966"/>
                </a:lnTo>
                <a:cubicBezTo>
                  <a:pt x="0" y="2919"/>
                  <a:pt x="766" y="3685"/>
                  <a:pt x="1719" y="3685"/>
                </a:cubicBezTo>
                <a:lnTo>
                  <a:pt x="1964" y="3685"/>
                </a:lnTo>
                <a:cubicBezTo>
                  <a:pt x="2917" y="3685"/>
                  <a:pt x="3683" y="2919"/>
                  <a:pt x="3683" y="1966"/>
                </a:cubicBezTo>
                <a:lnTo>
                  <a:pt x="3683" y="1721"/>
                </a:lnTo>
                <a:cubicBezTo>
                  <a:pt x="3683" y="769"/>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491640" y="4553137"/>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599051" y="4553137"/>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706478" y="4553137"/>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3491640" y="4656879"/>
            <a:ext cx="59810" cy="59810"/>
          </a:xfrm>
          <a:custGeom>
            <a:avLst/>
            <a:gdLst/>
            <a:ahLst/>
            <a:cxnLst/>
            <a:rect l="l" t="t" r="r" b="b"/>
            <a:pathLst>
              <a:path w="3684" h="3684" extrusionOk="0">
                <a:moveTo>
                  <a:pt x="1720" y="0"/>
                </a:moveTo>
                <a:cubicBezTo>
                  <a:pt x="767" y="0"/>
                  <a:pt x="1" y="767"/>
                  <a:pt x="1" y="1719"/>
                </a:cubicBezTo>
                <a:lnTo>
                  <a:pt x="1" y="1964"/>
                </a:lnTo>
                <a:cubicBezTo>
                  <a:pt x="1" y="2917"/>
                  <a:pt x="767" y="3683"/>
                  <a:pt x="1720"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3599051" y="4656879"/>
            <a:ext cx="59826" cy="59810"/>
          </a:xfrm>
          <a:custGeom>
            <a:avLst/>
            <a:gdLst/>
            <a:ahLst/>
            <a:cxnLst/>
            <a:rect l="l" t="t" r="r" b="b"/>
            <a:pathLst>
              <a:path w="3685" h="3684" extrusionOk="0">
                <a:moveTo>
                  <a:pt x="1721" y="0"/>
                </a:moveTo>
                <a:cubicBezTo>
                  <a:pt x="768" y="0"/>
                  <a:pt x="0" y="767"/>
                  <a:pt x="0" y="1719"/>
                </a:cubicBezTo>
                <a:lnTo>
                  <a:pt x="0" y="1964"/>
                </a:lnTo>
                <a:cubicBezTo>
                  <a:pt x="0" y="2917"/>
                  <a:pt x="768" y="3683"/>
                  <a:pt x="1721" y="3683"/>
                </a:cubicBezTo>
                <a:lnTo>
                  <a:pt x="1966" y="3683"/>
                </a:lnTo>
                <a:cubicBezTo>
                  <a:pt x="2918" y="3683"/>
                  <a:pt x="3685" y="2917"/>
                  <a:pt x="3685" y="1964"/>
                </a:cubicBezTo>
                <a:lnTo>
                  <a:pt x="3685" y="1719"/>
                </a:lnTo>
                <a:cubicBezTo>
                  <a:pt x="3685" y="767"/>
                  <a:pt x="2918" y="0"/>
                  <a:pt x="19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3706478" y="4656879"/>
            <a:ext cx="59794" cy="59810"/>
          </a:xfrm>
          <a:custGeom>
            <a:avLst/>
            <a:gdLst/>
            <a:ahLst/>
            <a:cxnLst/>
            <a:rect l="l" t="t" r="r" b="b"/>
            <a:pathLst>
              <a:path w="3683" h="3684" extrusionOk="0">
                <a:moveTo>
                  <a:pt x="1719" y="0"/>
                </a:moveTo>
                <a:cubicBezTo>
                  <a:pt x="766" y="0"/>
                  <a:pt x="0" y="767"/>
                  <a:pt x="0" y="1719"/>
                </a:cubicBezTo>
                <a:lnTo>
                  <a:pt x="0" y="1964"/>
                </a:lnTo>
                <a:cubicBezTo>
                  <a:pt x="0" y="2917"/>
                  <a:pt x="766" y="3683"/>
                  <a:pt x="1719" y="3683"/>
                </a:cubicBezTo>
                <a:lnTo>
                  <a:pt x="1964" y="3683"/>
                </a:lnTo>
                <a:cubicBezTo>
                  <a:pt x="2917" y="3683"/>
                  <a:pt x="3683" y="2917"/>
                  <a:pt x="3683" y="1964"/>
                </a:cubicBezTo>
                <a:lnTo>
                  <a:pt x="3683" y="1719"/>
                </a:lnTo>
                <a:cubicBezTo>
                  <a:pt x="3683" y="767"/>
                  <a:pt x="2917" y="0"/>
                  <a:pt x="196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3491640" y="4760588"/>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3599051" y="4760588"/>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3706478" y="4760588"/>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3491640" y="4864330"/>
            <a:ext cx="59810" cy="59810"/>
          </a:xfrm>
          <a:custGeom>
            <a:avLst/>
            <a:gdLst/>
            <a:ahLst/>
            <a:cxnLst/>
            <a:rect l="l" t="t" r="r" b="b"/>
            <a:pathLst>
              <a:path w="3684" h="3684" extrusionOk="0">
                <a:moveTo>
                  <a:pt x="1720" y="1"/>
                </a:moveTo>
                <a:cubicBezTo>
                  <a:pt x="767" y="1"/>
                  <a:pt x="1" y="767"/>
                  <a:pt x="1" y="1720"/>
                </a:cubicBezTo>
                <a:lnTo>
                  <a:pt x="1" y="1964"/>
                </a:lnTo>
                <a:cubicBezTo>
                  <a:pt x="1" y="2917"/>
                  <a:pt x="767" y="3683"/>
                  <a:pt x="1720"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3599051" y="4864330"/>
            <a:ext cx="59826" cy="59810"/>
          </a:xfrm>
          <a:custGeom>
            <a:avLst/>
            <a:gdLst/>
            <a:ahLst/>
            <a:cxnLst/>
            <a:rect l="l" t="t" r="r" b="b"/>
            <a:pathLst>
              <a:path w="3685" h="3684" extrusionOk="0">
                <a:moveTo>
                  <a:pt x="1721" y="1"/>
                </a:moveTo>
                <a:cubicBezTo>
                  <a:pt x="768" y="1"/>
                  <a:pt x="0" y="767"/>
                  <a:pt x="0" y="1720"/>
                </a:cubicBezTo>
                <a:lnTo>
                  <a:pt x="0" y="1964"/>
                </a:lnTo>
                <a:cubicBezTo>
                  <a:pt x="0" y="2917"/>
                  <a:pt x="768" y="3683"/>
                  <a:pt x="1721" y="3683"/>
                </a:cubicBezTo>
                <a:lnTo>
                  <a:pt x="1966" y="3683"/>
                </a:lnTo>
                <a:cubicBezTo>
                  <a:pt x="2918" y="3683"/>
                  <a:pt x="3685" y="2917"/>
                  <a:pt x="3685" y="1964"/>
                </a:cubicBezTo>
                <a:lnTo>
                  <a:pt x="3685" y="1720"/>
                </a:lnTo>
                <a:cubicBezTo>
                  <a:pt x="3685" y="767"/>
                  <a:pt x="2918" y="1"/>
                  <a:pt x="1966"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3706478" y="4864330"/>
            <a:ext cx="59794" cy="59810"/>
          </a:xfrm>
          <a:custGeom>
            <a:avLst/>
            <a:gdLst/>
            <a:ahLst/>
            <a:cxnLst/>
            <a:rect l="l" t="t" r="r" b="b"/>
            <a:pathLst>
              <a:path w="3683" h="3684" extrusionOk="0">
                <a:moveTo>
                  <a:pt x="1719" y="1"/>
                </a:moveTo>
                <a:cubicBezTo>
                  <a:pt x="766" y="1"/>
                  <a:pt x="0" y="767"/>
                  <a:pt x="0" y="1720"/>
                </a:cubicBezTo>
                <a:lnTo>
                  <a:pt x="0" y="1964"/>
                </a:lnTo>
                <a:cubicBezTo>
                  <a:pt x="0" y="2917"/>
                  <a:pt x="766" y="3683"/>
                  <a:pt x="1719" y="3683"/>
                </a:cubicBezTo>
                <a:lnTo>
                  <a:pt x="1964" y="3683"/>
                </a:lnTo>
                <a:cubicBezTo>
                  <a:pt x="2917" y="3683"/>
                  <a:pt x="3683" y="2917"/>
                  <a:pt x="3683" y="1964"/>
                </a:cubicBezTo>
                <a:lnTo>
                  <a:pt x="3683" y="1720"/>
                </a:lnTo>
                <a:cubicBezTo>
                  <a:pt x="3683" y="767"/>
                  <a:pt x="2917" y="1"/>
                  <a:pt x="196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3487890" y="3044078"/>
            <a:ext cx="59810" cy="59826"/>
          </a:xfrm>
          <a:custGeom>
            <a:avLst/>
            <a:gdLst/>
            <a:ahLst/>
            <a:cxnLst/>
            <a:rect l="l" t="t" r="r" b="b"/>
            <a:pathLst>
              <a:path w="3684" h="3685" extrusionOk="0">
                <a:moveTo>
                  <a:pt x="1517" y="0"/>
                </a:moveTo>
                <a:cubicBezTo>
                  <a:pt x="677" y="0"/>
                  <a:pt x="1" y="677"/>
                  <a:pt x="1" y="1517"/>
                </a:cubicBezTo>
                <a:lnTo>
                  <a:pt x="1" y="2167"/>
                </a:lnTo>
                <a:cubicBezTo>
                  <a:pt x="1" y="3008"/>
                  <a:pt x="677" y="3685"/>
                  <a:pt x="1517" y="3685"/>
                </a:cubicBezTo>
                <a:lnTo>
                  <a:pt x="2167" y="3685"/>
                </a:lnTo>
                <a:cubicBezTo>
                  <a:pt x="3007" y="3685"/>
                  <a:pt x="3684" y="3008"/>
                  <a:pt x="3684" y="2167"/>
                </a:cubicBezTo>
                <a:lnTo>
                  <a:pt x="3684" y="1517"/>
                </a:lnTo>
                <a:cubicBezTo>
                  <a:pt x="3684" y="677"/>
                  <a:pt x="3007" y="0"/>
                  <a:pt x="216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3595333" y="3044078"/>
            <a:ext cx="59794" cy="59826"/>
          </a:xfrm>
          <a:custGeom>
            <a:avLst/>
            <a:gdLst/>
            <a:ahLst/>
            <a:cxnLst/>
            <a:rect l="l" t="t" r="r" b="b"/>
            <a:pathLst>
              <a:path w="3683" h="3685" extrusionOk="0">
                <a:moveTo>
                  <a:pt x="1517" y="0"/>
                </a:moveTo>
                <a:cubicBezTo>
                  <a:pt x="676" y="0"/>
                  <a:pt x="0" y="677"/>
                  <a:pt x="0" y="1517"/>
                </a:cubicBezTo>
                <a:lnTo>
                  <a:pt x="0" y="2167"/>
                </a:lnTo>
                <a:cubicBezTo>
                  <a:pt x="0" y="3008"/>
                  <a:pt x="676" y="3685"/>
                  <a:pt x="1517" y="3685"/>
                </a:cubicBezTo>
                <a:lnTo>
                  <a:pt x="2166" y="3685"/>
                </a:lnTo>
                <a:cubicBezTo>
                  <a:pt x="3007" y="3685"/>
                  <a:pt x="3683" y="3008"/>
                  <a:pt x="3683" y="2167"/>
                </a:cubicBezTo>
                <a:lnTo>
                  <a:pt x="3683" y="1517"/>
                </a:lnTo>
                <a:cubicBezTo>
                  <a:pt x="3683" y="677"/>
                  <a:pt x="3007" y="0"/>
                  <a:pt x="21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3702727" y="3044078"/>
            <a:ext cx="59826" cy="59826"/>
          </a:xfrm>
          <a:custGeom>
            <a:avLst/>
            <a:gdLst/>
            <a:ahLst/>
            <a:cxnLst/>
            <a:rect l="l" t="t" r="r" b="b"/>
            <a:pathLst>
              <a:path w="3685" h="3685" extrusionOk="0">
                <a:moveTo>
                  <a:pt x="1519" y="0"/>
                </a:moveTo>
                <a:cubicBezTo>
                  <a:pt x="679" y="0"/>
                  <a:pt x="0" y="677"/>
                  <a:pt x="0" y="1517"/>
                </a:cubicBezTo>
                <a:lnTo>
                  <a:pt x="0" y="2167"/>
                </a:lnTo>
                <a:cubicBezTo>
                  <a:pt x="0" y="3008"/>
                  <a:pt x="679" y="3685"/>
                  <a:pt x="1519" y="3685"/>
                </a:cubicBezTo>
                <a:lnTo>
                  <a:pt x="2167" y="3685"/>
                </a:lnTo>
                <a:cubicBezTo>
                  <a:pt x="3009" y="3685"/>
                  <a:pt x="3685" y="3008"/>
                  <a:pt x="3685" y="2167"/>
                </a:cubicBezTo>
                <a:lnTo>
                  <a:pt x="3685" y="1517"/>
                </a:lnTo>
                <a:cubicBezTo>
                  <a:pt x="3685" y="677"/>
                  <a:pt x="3009" y="0"/>
                  <a:pt x="216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3928426" y="5052201"/>
            <a:ext cx="549539" cy="24661"/>
          </a:xfrm>
          <a:custGeom>
            <a:avLst/>
            <a:gdLst/>
            <a:ahLst/>
            <a:cxnLst/>
            <a:rect l="l" t="t" r="r" b="b"/>
            <a:pathLst>
              <a:path w="33849" h="1519" extrusionOk="0">
                <a:moveTo>
                  <a:pt x="0" y="0"/>
                </a:moveTo>
                <a:lnTo>
                  <a:pt x="0" y="1518"/>
                </a:lnTo>
                <a:lnTo>
                  <a:pt x="33848" y="1518"/>
                </a:lnTo>
                <a:lnTo>
                  <a:pt x="33848"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2940251" y="5019423"/>
            <a:ext cx="549555" cy="24661"/>
          </a:xfrm>
          <a:custGeom>
            <a:avLst/>
            <a:gdLst/>
            <a:ahLst/>
            <a:cxnLst/>
            <a:rect l="l" t="t" r="r" b="b"/>
            <a:pathLst>
              <a:path w="33850" h="1519" extrusionOk="0">
                <a:moveTo>
                  <a:pt x="1" y="1"/>
                </a:moveTo>
                <a:lnTo>
                  <a:pt x="1" y="1519"/>
                </a:lnTo>
                <a:lnTo>
                  <a:pt x="33849" y="1519"/>
                </a:lnTo>
                <a:lnTo>
                  <a:pt x="33849" y="1"/>
                </a:ln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4416045" y="4460435"/>
            <a:ext cx="530316" cy="616427"/>
          </a:xfrm>
          <a:custGeom>
            <a:avLst/>
            <a:gdLst/>
            <a:ahLst/>
            <a:cxnLst/>
            <a:rect l="l" t="t" r="r" b="b"/>
            <a:pathLst>
              <a:path w="32665" h="37969" extrusionOk="0">
                <a:moveTo>
                  <a:pt x="16333" y="1"/>
                </a:moveTo>
                <a:lnTo>
                  <a:pt x="0" y="11718"/>
                </a:lnTo>
                <a:lnTo>
                  <a:pt x="0" y="37968"/>
                </a:lnTo>
                <a:lnTo>
                  <a:pt x="32665" y="37968"/>
                </a:lnTo>
                <a:lnTo>
                  <a:pt x="32665" y="11718"/>
                </a:lnTo>
                <a:lnTo>
                  <a:pt x="163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416045" y="5044766"/>
            <a:ext cx="530316" cy="32097"/>
          </a:xfrm>
          <a:custGeom>
            <a:avLst/>
            <a:gdLst/>
            <a:ahLst/>
            <a:cxnLst/>
            <a:rect l="l" t="t" r="r" b="b"/>
            <a:pathLst>
              <a:path w="32665" h="1977" extrusionOk="0">
                <a:moveTo>
                  <a:pt x="0" y="0"/>
                </a:moveTo>
                <a:lnTo>
                  <a:pt x="0" y="1976"/>
                </a:lnTo>
                <a:lnTo>
                  <a:pt x="32665" y="1976"/>
                </a:lnTo>
                <a:lnTo>
                  <a:pt x="32665" y="0"/>
                </a:lnTo>
                <a:close/>
              </a:path>
            </a:pathLst>
          </a:custGeom>
          <a:solidFill>
            <a:srgbClr val="E2A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603510" y="4812118"/>
            <a:ext cx="155401" cy="264744"/>
          </a:xfrm>
          <a:custGeom>
            <a:avLst/>
            <a:gdLst/>
            <a:ahLst/>
            <a:cxnLst/>
            <a:rect l="l" t="t" r="r" b="b"/>
            <a:pathLst>
              <a:path w="9572" h="16307" extrusionOk="0">
                <a:moveTo>
                  <a:pt x="3082" y="0"/>
                </a:moveTo>
                <a:cubicBezTo>
                  <a:pt x="1381" y="0"/>
                  <a:pt x="0" y="1381"/>
                  <a:pt x="0" y="3083"/>
                </a:cubicBezTo>
                <a:lnTo>
                  <a:pt x="0" y="16306"/>
                </a:lnTo>
                <a:lnTo>
                  <a:pt x="9571" y="16306"/>
                </a:lnTo>
                <a:lnTo>
                  <a:pt x="9569" y="3083"/>
                </a:lnTo>
                <a:cubicBezTo>
                  <a:pt x="9569" y="1381"/>
                  <a:pt x="8188" y="0"/>
                  <a:pt x="6487"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4346835" y="4446636"/>
            <a:ext cx="665180" cy="269501"/>
          </a:xfrm>
          <a:custGeom>
            <a:avLst/>
            <a:gdLst/>
            <a:ahLst/>
            <a:cxnLst/>
            <a:rect l="l" t="t" r="r" b="b"/>
            <a:pathLst>
              <a:path w="40972" h="16600" extrusionOk="0">
                <a:moveTo>
                  <a:pt x="20603" y="1"/>
                </a:moveTo>
                <a:cubicBezTo>
                  <a:pt x="20077" y="1"/>
                  <a:pt x="19551" y="167"/>
                  <a:pt x="19107" y="498"/>
                </a:cubicBezTo>
                <a:lnTo>
                  <a:pt x="570" y="14483"/>
                </a:lnTo>
                <a:cubicBezTo>
                  <a:pt x="165" y="14787"/>
                  <a:pt x="1" y="15316"/>
                  <a:pt x="163" y="15797"/>
                </a:cubicBezTo>
                <a:cubicBezTo>
                  <a:pt x="323" y="16276"/>
                  <a:pt x="772" y="16600"/>
                  <a:pt x="1280" y="16600"/>
                </a:cubicBezTo>
                <a:cubicBezTo>
                  <a:pt x="1535" y="16600"/>
                  <a:pt x="1783" y="16515"/>
                  <a:pt x="1988" y="16362"/>
                </a:cubicBezTo>
                <a:lnTo>
                  <a:pt x="20525" y="2376"/>
                </a:lnTo>
                <a:cubicBezTo>
                  <a:pt x="20548" y="2358"/>
                  <a:pt x="20575" y="2349"/>
                  <a:pt x="20603" y="2349"/>
                </a:cubicBezTo>
                <a:cubicBezTo>
                  <a:pt x="20630" y="2349"/>
                  <a:pt x="20657" y="2358"/>
                  <a:pt x="20680" y="2376"/>
                </a:cubicBezTo>
                <a:lnTo>
                  <a:pt x="38941" y="15841"/>
                </a:lnTo>
                <a:cubicBezTo>
                  <a:pt x="39151" y="15996"/>
                  <a:pt x="39396" y="16071"/>
                  <a:pt x="39639" y="16071"/>
                </a:cubicBezTo>
                <a:cubicBezTo>
                  <a:pt x="40000" y="16071"/>
                  <a:pt x="40356" y="15905"/>
                  <a:pt x="40586" y="15592"/>
                </a:cubicBezTo>
                <a:cubicBezTo>
                  <a:pt x="40972" y="15069"/>
                  <a:pt x="40861" y="14333"/>
                  <a:pt x="40338" y="13947"/>
                </a:cubicBezTo>
                <a:lnTo>
                  <a:pt x="22079" y="482"/>
                </a:lnTo>
                <a:cubicBezTo>
                  <a:pt x="21639" y="161"/>
                  <a:pt x="21121" y="1"/>
                  <a:pt x="20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4632668" y="4616535"/>
            <a:ext cx="93530" cy="89974"/>
          </a:xfrm>
          <a:custGeom>
            <a:avLst/>
            <a:gdLst/>
            <a:ahLst/>
            <a:cxnLst/>
            <a:rect l="l" t="t" r="r" b="b"/>
            <a:pathLst>
              <a:path w="5761" h="5542" extrusionOk="0">
                <a:moveTo>
                  <a:pt x="2990" y="0"/>
                </a:moveTo>
                <a:cubicBezTo>
                  <a:pt x="1868" y="0"/>
                  <a:pt x="858" y="675"/>
                  <a:pt x="429" y="1711"/>
                </a:cubicBezTo>
                <a:cubicBezTo>
                  <a:pt x="1" y="2746"/>
                  <a:pt x="237" y="3937"/>
                  <a:pt x="1029" y="4729"/>
                </a:cubicBezTo>
                <a:cubicBezTo>
                  <a:pt x="1559" y="5259"/>
                  <a:pt x="2268" y="5541"/>
                  <a:pt x="2990" y="5541"/>
                </a:cubicBezTo>
                <a:cubicBezTo>
                  <a:pt x="3347" y="5541"/>
                  <a:pt x="3707" y="5472"/>
                  <a:pt x="4050" y="5330"/>
                </a:cubicBezTo>
                <a:cubicBezTo>
                  <a:pt x="5086" y="4902"/>
                  <a:pt x="5760" y="3891"/>
                  <a:pt x="5760" y="2771"/>
                </a:cubicBezTo>
                <a:cubicBezTo>
                  <a:pt x="5760" y="1240"/>
                  <a:pt x="4520" y="0"/>
                  <a:pt x="2990"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4521523" y="4877659"/>
            <a:ext cx="68983" cy="130432"/>
          </a:xfrm>
          <a:custGeom>
            <a:avLst/>
            <a:gdLst/>
            <a:ahLst/>
            <a:cxnLst/>
            <a:rect l="l" t="t" r="r" b="b"/>
            <a:pathLst>
              <a:path w="4249" h="8034" extrusionOk="0">
                <a:moveTo>
                  <a:pt x="2125" y="0"/>
                </a:moveTo>
                <a:cubicBezTo>
                  <a:pt x="980" y="0"/>
                  <a:pt x="52" y="367"/>
                  <a:pt x="6" y="826"/>
                </a:cubicBezTo>
                <a:lnTo>
                  <a:pt x="1" y="826"/>
                </a:lnTo>
                <a:lnTo>
                  <a:pt x="1" y="8033"/>
                </a:lnTo>
                <a:lnTo>
                  <a:pt x="4249" y="8033"/>
                </a:lnTo>
                <a:lnTo>
                  <a:pt x="4249" y="826"/>
                </a:lnTo>
                <a:lnTo>
                  <a:pt x="4244" y="826"/>
                </a:lnTo>
                <a:cubicBezTo>
                  <a:pt x="4198" y="367"/>
                  <a:pt x="3268" y="0"/>
                  <a:pt x="212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4551672" y="4827817"/>
            <a:ext cx="8669" cy="205633"/>
          </a:xfrm>
          <a:custGeom>
            <a:avLst/>
            <a:gdLst/>
            <a:ahLst/>
            <a:cxnLst/>
            <a:rect l="l" t="t" r="r" b="b"/>
            <a:pathLst>
              <a:path w="534" h="12666" extrusionOk="0">
                <a:moveTo>
                  <a:pt x="0" y="0"/>
                </a:moveTo>
                <a:lnTo>
                  <a:pt x="0" y="12666"/>
                </a:lnTo>
                <a:lnTo>
                  <a:pt x="534" y="12666"/>
                </a:lnTo>
                <a:lnTo>
                  <a:pt x="534"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4521523" y="4906248"/>
            <a:ext cx="68983" cy="6478"/>
          </a:xfrm>
          <a:custGeom>
            <a:avLst/>
            <a:gdLst/>
            <a:ahLst/>
            <a:cxnLst/>
            <a:rect l="l" t="t" r="r" b="b"/>
            <a:pathLst>
              <a:path w="4249" h="399" extrusionOk="0">
                <a:moveTo>
                  <a:pt x="1" y="1"/>
                </a:moveTo>
                <a:lnTo>
                  <a:pt x="1" y="399"/>
                </a:lnTo>
                <a:lnTo>
                  <a:pt x="4249" y="399"/>
                </a:lnTo>
                <a:lnTo>
                  <a:pt x="424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4521523" y="4939644"/>
            <a:ext cx="68983" cy="6478"/>
          </a:xfrm>
          <a:custGeom>
            <a:avLst/>
            <a:gdLst/>
            <a:ahLst/>
            <a:cxnLst/>
            <a:rect l="l" t="t" r="r" b="b"/>
            <a:pathLst>
              <a:path w="4249" h="399" extrusionOk="0">
                <a:moveTo>
                  <a:pt x="1" y="1"/>
                </a:moveTo>
                <a:lnTo>
                  <a:pt x="1" y="399"/>
                </a:lnTo>
                <a:lnTo>
                  <a:pt x="4249" y="399"/>
                </a:lnTo>
                <a:lnTo>
                  <a:pt x="424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4521523" y="4973023"/>
            <a:ext cx="68983" cy="6494"/>
          </a:xfrm>
          <a:custGeom>
            <a:avLst/>
            <a:gdLst/>
            <a:ahLst/>
            <a:cxnLst/>
            <a:rect l="l" t="t" r="r" b="b"/>
            <a:pathLst>
              <a:path w="4249" h="400" extrusionOk="0">
                <a:moveTo>
                  <a:pt x="1" y="0"/>
                </a:moveTo>
                <a:lnTo>
                  <a:pt x="1" y="400"/>
                </a:lnTo>
                <a:lnTo>
                  <a:pt x="4249" y="400"/>
                </a:lnTo>
                <a:lnTo>
                  <a:pt x="4249"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4521523" y="5006451"/>
            <a:ext cx="68983" cy="6478"/>
          </a:xfrm>
          <a:custGeom>
            <a:avLst/>
            <a:gdLst/>
            <a:ahLst/>
            <a:cxnLst/>
            <a:rect l="l" t="t" r="r" b="b"/>
            <a:pathLst>
              <a:path w="4249" h="399" extrusionOk="0">
                <a:moveTo>
                  <a:pt x="1" y="0"/>
                </a:moveTo>
                <a:lnTo>
                  <a:pt x="1" y="398"/>
                </a:lnTo>
                <a:lnTo>
                  <a:pt x="4249" y="398"/>
                </a:lnTo>
                <a:lnTo>
                  <a:pt x="4249"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4767500" y="4877659"/>
            <a:ext cx="68983" cy="130432"/>
          </a:xfrm>
          <a:custGeom>
            <a:avLst/>
            <a:gdLst/>
            <a:ahLst/>
            <a:cxnLst/>
            <a:rect l="l" t="t" r="r" b="b"/>
            <a:pathLst>
              <a:path w="4249" h="8034" extrusionOk="0">
                <a:moveTo>
                  <a:pt x="2123" y="0"/>
                </a:moveTo>
                <a:cubicBezTo>
                  <a:pt x="979" y="0"/>
                  <a:pt x="49" y="367"/>
                  <a:pt x="4" y="826"/>
                </a:cubicBezTo>
                <a:lnTo>
                  <a:pt x="0" y="826"/>
                </a:lnTo>
                <a:lnTo>
                  <a:pt x="0" y="8033"/>
                </a:lnTo>
                <a:lnTo>
                  <a:pt x="4248" y="8033"/>
                </a:lnTo>
                <a:lnTo>
                  <a:pt x="4248" y="826"/>
                </a:lnTo>
                <a:lnTo>
                  <a:pt x="4243" y="826"/>
                </a:lnTo>
                <a:cubicBezTo>
                  <a:pt x="4196" y="367"/>
                  <a:pt x="3267" y="0"/>
                  <a:pt x="212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4797632" y="4822346"/>
            <a:ext cx="8686" cy="205649"/>
          </a:xfrm>
          <a:custGeom>
            <a:avLst/>
            <a:gdLst/>
            <a:ahLst/>
            <a:cxnLst/>
            <a:rect l="l" t="t" r="r" b="b"/>
            <a:pathLst>
              <a:path w="535" h="12667" extrusionOk="0">
                <a:moveTo>
                  <a:pt x="1" y="1"/>
                </a:moveTo>
                <a:lnTo>
                  <a:pt x="1" y="12666"/>
                </a:lnTo>
                <a:lnTo>
                  <a:pt x="534" y="12666"/>
                </a:lnTo>
                <a:lnTo>
                  <a:pt x="534"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4767500" y="4906248"/>
            <a:ext cx="68950" cy="6478"/>
          </a:xfrm>
          <a:custGeom>
            <a:avLst/>
            <a:gdLst/>
            <a:ahLst/>
            <a:cxnLst/>
            <a:rect l="l" t="t" r="r" b="b"/>
            <a:pathLst>
              <a:path w="4247" h="399" extrusionOk="0">
                <a:moveTo>
                  <a:pt x="0" y="1"/>
                </a:moveTo>
                <a:lnTo>
                  <a:pt x="0" y="399"/>
                </a:lnTo>
                <a:lnTo>
                  <a:pt x="4247" y="399"/>
                </a:lnTo>
                <a:lnTo>
                  <a:pt x="4247"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4767500" y="4939644"/>
            <a:ext cx="68950" cy="6478"/>
          </a:xfrm>
          <a:custGeom>
            <a:avLst/>
            <a:gdLst/>
            <a:ahLst/>
            <a:cxnLst/>
            <a:rect l="l" t="t" r="r" b="b"/>
            <a:pathLst>
              <a:path w="4247" h="399" extrusionOk="0">
                <a:moveTo>
                  <a:pt x="0" y="1"/>
                </a:moveTo>
                <a:lnTo>
                  <a:pt x="0" y="399"/>
                </a:lnTo>
                <a:lnTo>
                  <a:pt x="4247" y="399"/>
                </a:lnTo>
                <a:lnTo>
                  <a:pt x="4247"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1"/>
          <p:cNvSpPr/>
          <p:nvPr/>
        </p:nvSpPr>
        <p:spPr>
          <a:xfrm>
            <a:off x="4767500" y="4973023"/>
            <a:ext cx="68950" cy="6494"/>
          </a:xfrm>
          <a:custGeom>
            <a:avLst/>
            <a:gdLst/>
            <a:ahLst/>
            <a:cxnLst/>
            <a:rect l="l" t="t" r="r" b="b"/>
            <a:pathLst>
              <a:path w="4247" h="400" extrusionOk="0">
                <a:moveTo>
                  <a:pt x="0" y="0"/>
                </a:moveTo>
                <a:lnTo>
                  <a:pt x="0" y="400"/>
                </a:lnTo>
                <a:lnTo>
                  <a:pt x="4247" y="400"/>
                </a:lnTo>
                <a:lnTo>
                  <a:pt x="424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1"/>
          <p:cNvSpPr/>
          <p:nvPr/>
        </p:nvSpPr>
        <p:spPr>
          <a:xfrm>
            <a:off x="4767500" y="5006451"/>
            <a:ext cx="68950" cy="6478"/>
          </a:xfrm>
          <a:custGeom>
            <a:avLst/>
            <a:gdLst/>
            <a:ahLst/>
            <a:cxnLst/>
            <a:rect l="l" t="t" r="r" b="b"/>
            <a:pathLst>
              <a:path w="4247" h="399" extrusionOk="0">
                <a:moveTo>
                  <a:pt x="0" y="0"/>
                </a:moveTo>
                <a:lnTo>
                  <a:pt x="0" y="398"/>
                </a:lnTo>
                <a:lnTo>
                  <a:pt x="4247" y="398"/>
                </a:lnTo>
                <a:lnTo>
                  <a:pt x="4247"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1"/>
          <p:cNvSpPr/>
          <p:nvPr/>
        </p:nvSpPr>
        <p:spPr>
          <a:xfrm>
            <a:off x="5292751" y="5037898"/>
            <a:ext cx="919485" cy="39240"/>
          </a:xfrm>
          <a:custGeom>
            <a:avLst/>
            <a:gdLst/>
            <a:ahLst/>
            <a:cxnLst/>
            <a:rect l="l" t="t" r="r" b="b"/>
            <a:pathLst>
              <a:path w="56636" h="2417" extrusionOk="0">
                <a:moveTo>
                  <a:pt x="0" y="0"/>
                </a:moveTo>
                <a:lnTo>
                  <a:pt x="0" y="2417"/>
                </a:lnTo>
                <a:lnTo>
                  <a:pt x="56636" y="2417"/>
                </a:lnTo>
                <a:lnTo>
                  <a:pt x="56636" y="0"/>
                </a:lnTo>
                <a:close/>
              </a:path>
            </a:pathLst>
          </a:custGeom>
          <a:solidFill>
            <a:srgbClr val="E2A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5110594" y="4441392"/>
            <a:ext cx="439546" cy="635746"/>
          </a:xfrm>
          <a:custGeom>
            <a:avLst/>
            <a:gdLst/>
            <a:ahLst/>
            <a:cxnLst/>
            <a:rect l="l" t="t" r="r" b="b"/>
            <a:pathLst>
              <a:path w="27074" h="39159" extrusionOk="0">
                <a:moveTo>
                  <a:pt x="13536" y="1"/>
                </a:moveTo>
                <a:lnTo>
                  <a:pt x="1" y="12086"/>
                </a:lnTo>
                <a:lnTo>
                  <a:pt x="1" y="39159"/>
                </a:lnTo>
                <a:lnTo>
                  <a:pt x="27073" y="39159"/>
                </a:lnTo>
                <a:lnTo>
                  <a:pt x="27073" y="12086"/>
                </a:lnTo>
                <a:lnTo>
                  <a:pt x="135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1"/>
          <p:cNvSpPr/>
          <p:nvPr/>
        </p:nvSpPr>
        <p:spPr>
          <a:xfrm>
            <a:off x="5110594" y="5044067"/>
            <a:ext cx="439546" cy="33071"/>
          </a:xfrm>
          <a:custGeom>
            <a:avLst/>
            <a:gdLst/>
            <a:ahLst/>
            <a:cxnLst/>
            <a:rect l="l" t="t" r="r" b="b"/>
            <a:pathLst>
              <a:path w="27074" h="2037" extrusionOk="0">
                <a:moveTo>
                  <a:pt x="1" y="1"/>
                </a:moveTo>
                <a:lnTo>
                  <a:pt x="1" y="2037"/>
                </a:lnTo>
                <a:lnTo>
                  <a:pt x="27073" y="2037"/>
                </a:lnTo>
                <a:lnTo>
                  <a:pt x="27073"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1"/>
          <p:cNvSpPr/>
          <p:nvPr/>
        </p:nvSpPr>
        <p:spPr>
          <a:xfrm>
            <a:off x="5250231" y="4804114"/>
            <a:ext cx="160288" cy="273024"/>
          </a:xfrm>
          <a:custGeom>
            <a:avLst/>
            <a:gdLst/>
            <a:ahLst/>
            <a:cxnLst/>
            <a:rect l="l" t="t" r="r" b="b"/>
            <a:pathLst>
              <a:path w="9873" h="16817" extrusionOk="0">
                <a:moveTo>
                  <a:pt x="2239" y="0"/>
                </a:moveTo>
                <a:cubicBezTo>
                  <a:pt x="1002" y="0"/>
                  <a:pt x="0" y="1002"/>
                  <a:pt x="0" y="2239"/>
                </a:cubicBezTo>
                <a:lnTo>
                  <a:pt x="0" y="16817"/>
                </a:lnTo>
                <a:lnTo>
                  <a:pt x="9872" y="16817"/>
                </a:lnTo>
                <a:lnTo>
                  <a:pt x="9872" y="2239"/>
                </a:lnTo>
                <a:cubicBezTo>
                  <a:pt x="9872" y="1002"/>
                  <a:pt x="8870" y="0"/>
                  <a:pt x="763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5039939" y="4430255"/>
            <a:ext cx="576602" cy="274274"/>
          </a:xfrm>
          <a:custGeom>
            <a:avLst/>
            <a:gdLst/>
            <a:ahLst/>
            <a:cxnLst/>
            <a:rect l="l" t="t" r="r" b="b"/>
            <a:pathLst>
              <a:path w="35516" h="16894" extrusionOk="0">
                <a:moveTo>
                  <a:pt x="17897" y="0"/>
                </a:moveTo>
                <a:cubicBezTo>
                  <a:pt x="17270" y="0"/>
                  <a:pt x="16644" y="225"/>
                  <a:pt x="16148" y="676"/>
                </a:cubicBezTo>
                <a:lnTo>
                  <a:pt x="483" y="14844"/>
                </a:lnTo>
                <a:cubicBezTo>
                  <a:pt x="122" y="15169"/>
                  <a:pt x="1" y="15686"/>
                  <a:pt x="175" y="16138"/>
                </a:cubicBezTo>
                <a:cubicBezTo>
                  <a:pt x="349" y="16593"/>
                  <a:pt x="786" y="16894"/>
                  <a:pt x="1274" y="16894"/>
                </a:cubicBezTo>
                <a:cubicBezTo>
                  <a:pt x="1565" y="16894"/>
                  <a:pt x="1846" y="16785"/>
                  <a:pt x="2063" y="16587"/>
                </a:cubicBezTo>
                <a:lnTo>
                  <a:pt x="17728" y="2420"/>
                </a:lnTo>
                <a:cubicBezTo>
                  <a:pt x="17776" y="2375"/>
                  <a:pt x="17836" y="2353"/>
                  <a:pt x="17897" y="2353"/>
                </a:cubicBezTo>
                <a:cubicBezTo>
                  <a:pt x="17958" y="2353"/>
                  <a:pt x="18018" y="2375"/>
                  <a:pt x="18066" y="2418"/>
                </a:cubicBezTo>
                <a:lnTo>
                  <a:pt x="33442" y="16052"/>
                </a:lnTo>
                <a:cubicBezTo>
                  <a:pt x="33664" y="16241"/>
                  <a:pt x="33936" y="16334"/>
                  <a:pt x="34207" y="16334"/>
                </a:cubicBezTo>
                <a:cubicBezTo>
                  <a:pt x="34533" y="16334"/>
                  <a:pt x="34856" y="16200"/>
                  <a:pt x="35089" y="15937"/>
                </a:cubicBezTo>
                <a:cubicBezTo>
                  <a:pt x="35515" y="15457"/>
                  <a:pt x="35476" y="14724"/>
                  <a:pt x="35004" y="14291"/>
                </a:cubicBezTo>
                <a:lnTo>
                  <a:pt x="19628" y="658"/>
                </a:lnTo>
                <a:cubicBezTo>
                  <a:pt x="19134" y="219"/>
                  <a:pt x="18515" y="0"/>
                  <a:pt x="17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1"/>
          <p:cNvSpPr/>
          <p:nvPr/>
        </p:nvSpPr>
        <p:spPr>
          <a:xfrm>
            <a:off x="2608618" y="4982456"/>
            <a:ext cx="4285602" cy="279729"/>
          </a:xfrm>
          <a:custGeom>
            <a:avLst/>
            <a:gdLst/>
            <a:ahLst/>
            <a:cxnLst/>
            <a:rect l="l" t="t" r="r" b="b"/>
            <a:pathLst>
              <a:path w="263973" h="17230" extrusionOk="0">
                <a:moveTo>
                  <a:pt x="11995" y="0"/>
                </a:moveTo>
                <a:cubicBezTo>
                  <a:pt x="5371" y="0"/>
                  <a:pt x="1" y="7715"/>
                  <a:pt x="1" y="17229"/>
                </a:cubicBezTo>
                <a:lnTo>
                  <a:pt x="263972" y="17229"/>
                </a:lnTo>
                <a:cubicBezTo>
                  <a:pt x="263972" y="7715"/>
                  <a:pt x="258602" y="0"/>
                  <a:pt x="2519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1"/>
          <p:cNvSpPr/>
          <p:nvPr/>
        </p:nvSpPr>
        <p:spPr>
          <a:xfrm>
            <a:off x="2249581" y="4283555"/>
            <a:ext cx="499113" cy="646234"/>
          </a:xfrm>
          <a:custGeom>
            <a:avLst/>
            <a:gdLst/>
            <a:ahLst/>
            <a:cxnLst/>
            <a:rect l="l" t="t" r="r" b="b"/>
            <a:pathLst>
              <a:path w="30743" h="39805" extrusionOk="0">
                <a:moveTo>
                  <a:pt x="15545" y="0"/>
                </a:moveTo>
                <a:cubicBezTo>
                  <a:pt x="14946" y="0"/>
                  <a:pt x="14339" y="33"/>
                  <a:pt x="13727" y="99"/>
                </a:cubicBezTo>
                <a:cubicBezTo>
                  <a:pt x="6771" y="851"/>
                  <a:pt x="1243" y="6003"/>
                  <a:pt x="461" y="12465"/>
                </a:cubicBezTo>
                <a:cubicBezTo>
                  <a:pt x="1" y="16273"/>
                  <a:pt x="1172" y="19816"/>
                  <a:pt x="3407" y="22571"/>
                </a:cubicBezTo>
                <a:cubicBezTo>
                  <a:pt x="5174" y="24750"/>
                  <a:pt x="6010" y="27434"/>
                  <a:pt x="5838" y="30155"/>
                </a:cubicBezTo>
                <a:cubicBezTo>
                  <a:pt x="5825" y="30349"/>
                  <a:pt x="5820" y="30543"/>
                  <a:pt x="5822" y="30740"/>
                </a:cubicBezTo>
                <a:cubicBezTo>
                  <a:pt x="5847" y="35714"/>
                  <a:pt x="10162" y="39736"/>
                  <a:pt x="15495" y="39803"/>
                </a:cubicBezTo>
                <a:cubicBezTo>
                  <a:pt x="15538" y="39804"/>
                  <a:pt x="15581" y="39804"/>
                  <a:pt x="15624" y="39804"/>
                </a:cubicBezTo>
                <a:cubicBezTo>
                  <a:pt x="20909" y="39804"/>
                  <a:pt x="25308" y="35836"/>
                  <a:pt x="25430" y="30912"/>
                </a:cubicBezTo>
                <a:cubicBezTo>
                  <a:pt x="25443" y="30462"/>
                  <a:pt x="25418" y="30009"/>
                  <a:pt x="25358" y="29562"/>
                </a:cubicBezTo>
                <a:cubicBezTo>
                  <a:pt x="25036" y="27154"/>
                  <a:pt x="25828" y="24748"/>
                  <a:pt x="27450" y="22848"/>
                </a:cubicBezTo>
                <a:cubicBezTo>
                  <a:pt x="29516" y="20428"/>
                  <a:pt x="30742" y="17363"/>
                  <a:pt x="30725" y="14036"/>
                </a:cubicBezTo>
                <a:cubicBezTo>
                  <a:pt x="30685" y="6271"/>
                  <a:pt x="23895" y="0"/>
                  <a:pt x="15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1"/>
          <p:cNvSpPr/>
          <p:nvPr/>
        </p:nvSpPr>
        <p:spPr>
          <a:xfrm>
            <a:off x="2403684" y="4532129"/>
            <a:ext cx="199690" cy="609640"/>
          </a:xfrm>
          <a:custGeom>
            <a:avLst/>
            <a:gdLst/>
            <a:ahLst/>
            <a:cxnLst/>
            <a:rect l="l" t="t" r="r" b="b"/>
            <a:pathLst>
              <a:path w="12300" h="37551" extrusionOk="0">
                <a:moveTo>
                  <a:pt x="5994" y="0"/>
                </a:moveTo>
                <a:cubicBezTo>
                  <a:pt x="5993" y="0"/>
                  <a:pt x="5992" y="0"/>
                  <a:pt x="5991" y="0"/>
                </a:cubicBezTo>
                <a:cubicBezTo>
                  <a:pt x="5541" y="2"/>
                  <a:pt x="5179" y="368"/>
                  <a:pt x="5180" y="817"/>
                </a:cubicBezTo>
                <a:lnTo>
                  <a:pt x="5216" y="8213"/>
                </a:lnTo>
                <a:lnTo>
                  <a:pt x="1579" y="3260"/>
                </a:lnTo>
                <a:cubicBezTo>
                  <a:pt x="1419" y="3044"/>
                  <a:pt x="1173" y="2929"/>
                  <a:pt x="923" y="2929"/>
                </a:cubicBezTo>
                <a:cubicBezTo>
                  <a:pt x="755" y="2929"/>
                  <a:pt x="586" y="2981"/>
                  <a:pt x="441" y="3088"/>
                </a:cubicBezTo>
                <a:cubicBezTo>
                  <a:pt x="80" y="3354"/>
                  <a:pt x="0" y="3863"/>
                  <a:pt x="268" y="4224"/>
                </a:cubicBezTo>
                <a:lnTo>
                  <a:pt x="4946" y="10594"/>
                </a:lnTo>
                <a:cubicBezTo>
                  <a:pt x="5020" y="10695"/>
                  <a:pt x="5117" y="10776"/>
                  <a:pt x="5228" y="10834"/>
                </a:cubicBezTo>
                <a:lnTo>
                  <a:pt x="5349" y="36742"/>
                </a:lnTo>
                <a:cubicBezTo>
                  <a:pt x="5351" y="37189"/>
                  <a:pt x="5714" y="37550"/>
                  <a:pt x="6160" y="37550"/>
                </a:cubicBezTo>
                <a:cubicBezTo>
                  <a:pt x="6162" y="37550"/>
                  <a:pt x="6165" y="37550"/>
                  <a:pt x="6167" y="37550"/>
                </a:cubicBezTo>
                <a:cubicBezTo>
                  <a:pt x="6616" y="37549"/>
                  <a:pt x="6977" y="37182"/>
                  <a:pt x="6975" y="36733"/>
                </a:cubicBezTo>
                <a:lnTo>
                  <a:pt x="6884" y="17086"/>
                </a:lnTo>
                <a:lnTo>
                  <a:pt x="12039" y="10897"/>
                </a:lnTo>
                <a:cubicBezTo>
                  <a:pt x="12299" y="10550"/>
                  <a:pt x="12243" y="10060"/>
                  <a:pt x="11908" y="9782"/>
                </a:cubicBezTo>
                <a:cubicBezTo>
                  <a:pt x="11757" y="9656"/>
                  <a:pt x="11572" y="9593"/>
                  <a:pt x="11388" y="9593"/>
                </a:cubicBezTo>
                <a:cubicBezTo>
                  <a:pt x="11168" y="9593"/>
                  <a:pt x="10949" y="9682"/>
                  <a:pt x="10788" y="9856"/>
                </a:cubicBezTo>
                <a:lnTo>
                  <a:pt x="6871" y="14559"/>
                </a:lnTo>
                <a:lnTo>
                  <a:pt x="6808" y="808"/>
                </a:lnTo>
                <a:cubicBezTo>
                  <a:pt x="6804" y="360"/>
                  <a:pt x="6441" y="0"/>
                  <a:pt x="599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1"/>
          <p:cNvSpPr/>
          <p:nvPr/>
        </p:nvSpPr>
        <p:spPr>
          <a:xfrm>
            <a:off x="2549052" y="3946062"/>
            <a:ext cx="603098" cy="781033"/>
          </a:xfrm>
          <a:custGeom>
            <a:avLst/>
            <a:gdLst/>
            <a:ahLst/>
            <a:cxnLst/>
            <a:rect l="l" t="t" r="r" b="b"/>
            <a:pathLst>
              <a:path w="37148" h="48108" extrusionOk="0">
                <a:moveTo>
                  <a:pt x="18346" y="1"/>
                </a:moveTo>
                <a:cubicBezTo>
                  <a:pt x="8214" y="1"/>
                  <a:pt x="1" y="7630"/>
                  <a:pt x="1" y="17042"/>
                </a:cubicBezTo>
                <a:cubicBezTo>
                  <a:pt x="1" y="21063"/>
                  <a:pt x="1501" y="24760"/>
                  <a:pt x="4011" y="27675"/>
                </a:cubicBezTo>
                <a:cubicBezTo>
                  <a:pt x="5984" y="29965"/>
                  <a:pt x="6958" y="32869"/>
                  <a:pt x="6581" y="35780"/>
                </a:cubicBezTo>
                <a:cubicBezTo>
                  <a:pt x="6512" y="36321"/>
                  <a:pt x="6486" y="36869"/>
                  <a:pt x="6502" y="37415"/>
                </a:cubicBezTo>
                <a:cubicBezTo>
                  <a:pt x="6681" y="43345"/>
                  <a:pt x="11991" y="48107"/>
                  <a:pt x="18356" y="48107"/>
                </a:cubicBezTo>
                <a:cubicBezTo>
                  <a:pt x="18425" y="48107"/>
                  <a:pt x="18495" y="48107"/>
                  <a:pt x="18565" y="48106"/>
                </a:cubicBezTo>
                <a:cubicBezTo>
                  <a:pt x="25011" y="47998"/>
                  <a:pt x="30201" y="43112"/>
                  <a:pt x="30201" y="37099"/>
                </a:cubicBezTo>
                <a:cubicBezTo>
                  <a:pt x="30201" y="36862"/>
                  <a:pt x="30193" y="36627"/>
                  <a:pt x="30177" y="36393"/>
                </a:cubicBezTo>
                <a:cubicBezTo>
                  <a:pt x="29951" y="33105"/>
                  <a:pt x="30948" y="29859"/>
                  <a:pt x="33069" y="27217"/>
                </a:cubicBezTo>
                <a:cubicBezTo>
                  <a:pt x="35753" y="23872"/>
                  <a:pt x="37148" y="19585"/>
                  <a:pt x="36567" y="14985"/>
                </a:cubicBezTo>
                <a:cubicBezTo>
                  <a:pt x="35584" y="7181"/>
                  <a:pt x="28870" y="983"/>
                  <a:pt x="20460" y="111"/>
                </a:cubicBezTo>
                <a:cubicBezTo>
                  <a:pt x="19747" y="37"/>
                  <a:pt x="19042" y="1"/>
                  <a:pt x="18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1"/>
          <p:cNvSpPr/>
          <p:nvPr/>
        </p:nvSpPr>
        <p:spPr>
          <a:xfrm>
            <a:off x="2730770" y="4244835"/>
            <a:ext cx="235667" cy="896935"/>
          </a:xfrm>
          <a:custGeom>
            <a:avLst/>
            <a:gdLst/>
            <a:ahLst/>
            <a:cxnLst/>
            <a:rect l="l" t="t" r="r" b="b"/>
            <a:pathLst>
              <a:path w="14516" h="55247" extrusionOk="0">
                <a:moveTo>
                  <a:pt x="7243" y="0"/>
                </a:moveTo>
                <a:cubicBezTo>
                  <a:pt x="6873" y="0"/>
                  <a:pt x="6572" y="302"/>
                  <a:pt x="6572" y="672"/>
                </a:cubicBezTo>
                <a:lnTo>
                  <a:pt x="6572" y="10540"/>
                </a:lnTo>
                <a:lnTo>
                  <a:pt x="1663" y="3789"/>
                </a:lnTo>
                <a:cubicBezTo>
                  <a:pt x="1532" y="3609"/>
                  <a:pt x="1327" y="3513"/>
                  <a:pt x="1119" y="3513"/>
                </a:cubicBezTo>
                <a:cubicBezTo>
                  <a:pt x="982" y="3513"/>
                  <a:pt x="844" y="3554"/>
                  <a:pt x="725" y="3641"/>
                </a:cubicBezTo>
                <a:cubicBezTo>
                  <a:pt x="425" y="3859"/>
                  <a:pt x="358" y="4279"/>
                  <a:pt x="577" y="4578"/>
                </a:cubicBezTo>
                <a:lnTo>
                  <a:pt x="6195" y="12305"/>
                </a:lnTo>
                <a:cubicBezTo>
                  <a:pt x="6289" y="12430"/>
                  <a:pt x="6421" y="12518"/>
                  <a:pt x="6572" y="12555"/>
                </a:cubicBezTo>
                <a:lnTo>
                  <a:pt x="6572" y="18145"/>
                </a:lnTo>
                <a:lnTo>
                  <a:pt x="1262" y="11829"/>
                </a:lnTo>
                <a:cubicBezTo>
                  <a:pt x="1129" y="11674"/>
                  <a:pt x="941" y="11595"/>
                  <a:pt x="752" y="11595"/>
                </a:cubicBezTo>
                <a:cubicBezTo>
                  <a:pt x="599" y="11595"/>
                  <a:pt x="445" y="11646"/>
                  <a:pt x="320" y="11752"/>
                </a:cubicBezTo>
                <a:cubicBezTo>
                  <a:pt x="40" y="11990"/>
                  <a:pt x="1" y="12409"/>
                  <a:pt x="233" y="12692"/>
                </a:cubicBezTo>
                <a:lnTo>
                  <a:pt x="6572" y="20231"/>
                </a:lnTo>
                <a:lnTo>
                  <a:pt x="6572" y="54575"/>
                </a:lnTo>
                <a:cubicBezTo>
                  <a:pt x="6572" y="54947"/>
                  <a:pt x="6873" y="55246"/>
                  <a:pt x="7245" y="55246"/>
                </a:cubicBezTo>
                <a:lnTo>
                  <a:pt x="7266" y="55246"/>
                </a:lnTo>
                <a:cubicBezTo>
                  <a:pt x="7636" y="55246"/>
                  <a:pt x="7937" y="54947"/>
                  <a:pt x="7937" y="54575"/>
                </a:cubicBezTo>
                <a:lnTo>
                  <a:pt x="7937" y="20231"/>
                </a:lnTo>
                <a:lnTo>
                  <a:pt x="14276" y="12692"/>
                </a:lnTo>
                <a:cubicBezTo>
                  <a:pt x="14515" y="12409"/>
                  <a:pt x="14478" y="11986"/>
                  <a:pt x="14195" y="11746"/>
                </a:cubicBezTo>
                <a:cubicBezTo>
                  <a:pt x="14069" y="11640"/>
                  <a:pt x="13916" y="11588"/>
                  <a:pt x="13763" y="11588"/>
                </a:cubicBezTo>
                <a:cubicBezTo>
                  <a:pt x="13571" y="11588"/>
                  <a:pt x="13381" y="11670"/>
                  <a:pt x="13247" y="11829"/>
                </a:cubicBezTo>
                <a:lnTo>
                  <a:pt x="7937" y="18145"/>
                </a:lnTo>
                <a:lnTo>
                  <a:pt x="7937" y="12555"/>
                </a:lnTo>
                <a:cubicBezTo>
                  <a:pt x="8087" y="12518"/>
                  <a:pt x="8221" y="12430"/>
                  <a:pt x="8312" y="12305"/>
                </a:cubicBezTo>
                <a:lnTo>
                  <a:pt x="13932" y="4578"/>
                </a:lnTo>
                <a:cubicBezTo>
                  <a:pt x="14146" y="4279"/>
                  <a:pt x="14077" y="3863"/>
                  <a:pt x="13779" y="3646"/>
                </a:cubicBezTo>
                <a:cubicBezTo>
                  <a:pt x="13660" y="3560"/>
                  <a:pt x="13522" y="3518"/>
                  <a:pt x="13385" y="3518"/>
                </a:cubicBezTo>
                <a:cubicBezTo>
                  <a:pt x="13180" y="3518"/>
                  <a:pt x="12978" y="3612"/>
                  <a:pt x="12846" y="3789"/>
                </a:cubicBezTo>
                <a:lnTo>
                  <a:pt x="7937" y="10540"/>
                </a:lnTo>
                <a:lnTo>
                  <a:pt x="7937" y="672"/>
                </a:lnTo>
                <a:cubicBezTo>
                  <a:pt x="7937" y="302"/>
                  <a:pt x="7636" y="0"/>
                  <a:pt x="726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1"/>
          <p:cNvSpPr/>
          <p:nvPr/>
        </p:nvSpPr>
        <p:spPr>
          <a:xfrm>
            <a:off x="2723254" y="5155943"/>
            <a:ext cx="3958044" cy="212467"/>
          </a:xfrm>
          <a:custGeom>
            <a:avLst/>
            <a:gdLst/>
            <a:ahLst/>
            <a:cxnLst/>
            <a:rect l="l" t="t" r="r" b="b"/>
            <a:pathLst>
              <a:path w="243797" h="13087" extrusionOk="0">
                <a:moveTo>
                  <a:pt x="8414" y="0"/>
                </a:moveTo>
                <a:cubicBezTo>
                  <a:pt x="3768" y="0"/>
                  <a:pt x="1" y="5860"/>
                  <a:pt x="1" y="13086"/>
                </a:cubicBezTo>
                <a:lnTo>
                  <a:pt x="243797" y="13086"/>
                </a:lnTo>
                <a:cubicBezTo>
                  <a:pt x="243797" y="5860"/>
                  <a:pt x="240029" y="0"/>
                  <a:pt x="2353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1"/>
          <p:cNvSpPr/>
          <p:nvPr/>
        </p:nvSpPr>
        <p:spPr>
          <a:xfrm>
            <a:off x="3252515" y="4475842"/>
            <a:ext cx="393618" cy="509665"/>
          </a:xfrm>
          <a:custGeom>
            <a:avLst/>
            <a:gdLst/>
            <a:ahLst/>
            <a:cxnLst/>
            <a:rect l="l" t="t" r="r" b="b"/>
            <a:pathLst>
              <a:path w="24245" h="31393" extrusionOk="0">
                <a:moveTo>
                  <a:pt x="12260" y="0"/>
                </a:moveTo>
                <a:cubicBezTo>
                  <a:pt x="11787" y="0"/>
                  <a:pt x="11307" y="26"/>
                  <a:pt x="10823" y="78"/>
                </a:cubicBezTo>
                <a:cubicBezTo>
                  <a:pt x="5339" y="672"/>
                  <a:pt x="979" y="4735"/>
                  <a:pt x="363" y="9831"/>
                </a:cubicBezTo>
                <a:cubicBezTo>
                  <a:pt x="0" y="12834"/>
                  <a:pt x="923" y="15629"/>
                  <a:pt x="2686" y="17802"/>
                </a:cubicBezTo>
                <a:cubicBezTo>
                  <a:pt x="4079" y="19519"/>
                  <a:pt x="4738" y="21636"/>
                  <a:pt x="4602" y="23783"/>
                </a:cubicBezTo>
                <a:cubicBezTo>
                  <a:pt x="4593" y="23935"/>
                  <a:pt x="4588" y="24088"/>
                  <a:pt x="4590" y="24243"/>
                </a:cubicBezTo>
                <a:cubicBezTo>
                  <a:pt x="4609" y="28167"/>
                  <a:pt x="8012" y="31341"/>
                  <a:pt x="12218" y="31392"/>
                </a:cubicBezTo>
                <a:cubicBezTo>
                  <a:pt x="12252" y="31392"/>
                  <a:pt x="12285" y="31393"/>
                  <a:pt x="12319" y="31393"/>
                </a:cubicBezTo>
                <a:cubicBezTo>
                  <a:pt x="16489" y="31393"/>
                  <a:pt x="19958" y="28263"/>
                  <a:pt x="20056" y="24380"/>
                </a:cubicBezTo>
                <a:cubicBezTo>
                  <a:pt x="20065" y="24025"/>
                  <a:pt x="20045" y="23669"/>
                  <a:pt x="19998" y="23315"/>
                </a:cubicBezTo>
                <a:cubicBezTo>
                  <a:pt x="19742" y="21416"/>
                  <a:pt x="20369" y="19519"/>
                  <a:pt x="21648" y="18019"/>
                </a:cubicBezTo>
                <a:cubicBezTo>
                  <a:pt x="23275" y="16109"/>
                  <a:pt x="24244" y="13693"/>
                  <a:pt x="24230" y="11069"/>
                </a:cubicBezTo>
                <a:cubicBezTo>
                  <a:pt x="24199" y="4944"/>
                  <a:pt x="18846" y="0"/>
                  <a:pt x="12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1"/>
          <p:cNvSpPr/>
          <p:nvPr/>
        </p:nvSpPr>
        <p:spPr>
          <a:xfrm>
            <a:off x="3374001" y="4672059"/>
            <a:ext cx="157885" cy="480832"/>
          </a:xfrm>
          <a:custGeom>
            <a:avLst/>
            <a:gdLst/>
            <a:ahLst/>
            <a:cxnLst/>
            <a:rect l="l" t="t" r="r" b="b"/>
            <a:pathLst>
              <a:path w="9725" h="29617" extrusionOk="0">
                <a:moveTo>
                  <a:pt x="4728" y="1"/>
                </a:moveTo>
                <a:cubicBezTo>
                  <a:pt x="4727" y="1"/>
                  <a:pt x="4726" y="1"/>
                  <a:pt x="4724" y="1"/>
                </a:cubicBezTo>
                <a:cubicBezTo>
                  <a:pt x="4374" y="2"/>
                  <a:pt x="4090" y="284"/>
                  <a:pt x="4087" y="635"/>
                </a:cubicBezTo>
                <a:lnTo>
                  <a:pt x="4115" y="6466"/>
                </a:lnTo>
                <a:lnTo>
                  <a:pt x="1246" y="2562"/>
                </a:lnTo>
                <a:cubicBezTo>
                  <a:pt x="1120" y="2391"/>
                  <a:pt x="926" y="2300"/>
                  <a:pt x="728" y="2300"/>
                </a:cubicBezTo>
                <a:cubicBezTo>
                  <a:pt x="597" y="2300"/>
                  <a:pt x="464" y="2340"/>
                  <a:pt x="349" y="2424"/>
                </a:cubicBezTo>
                <a:cubicBezTo>
                  <a:pt x="64" y="2634"/>
                  <a:pt x="1" y="3035"/>
                  <a:pt x="212" y="3321"/>
                </a:cubicBezTo>
                <a:lnTo>
                  <a:pt x="3902" y="8344"/>
                </a:lnTo>
                <a:cubicBezTo>
                  <a:pt x="3960" y="8423"/>
                  <a:pt x="4036" y="8488"/>
                  <a:pt x="4124" y="8532"/>
                </a:cubicBezTo>
                <a:lnTo>
                  <a:pt x="4219" y="28967"/>
                </a:lnTo>
                <a:cubicBezTo>
                  <a:pt x="4214" y="29323"/>
                  <a:pt x="4503" y="29617"/>
                  <a:pt x="4860" y="29617"/>
                </a:cubicBezTo>
                <a:cubicBezTo>
                  <a:pt x="4861" y="29617"/>
                  <a:pt x="4863" y="29617"/>
                  <a:pt x="4864" y="29617"/>
                </a:cubicBezTo>
                <a:cubicBezTo>
                  <a:pt x="5223" y="29615"/>
                  <a:pt x="5510" y="29319"/>
                  <a:pt x="5501" y="28960"/>
                </a:cubicBezTo>
                <a:lnTo>
                  <a:pt x="5429" y="13466"/>
                </a:lnTo>
                <a:lnTo>
                  <a:pt x="9498" y="8583"/>
                </a:lnTo>
                <a:cubicBezTo>
                  <a:pt x="9725" y="8310"/>
                  <a:pt x="9688" y="7907"/>
                  <a:pt x="9415" y="7680"/>
                </a:cubicBezTo>
                <a:cubicBezTo>
                  <a:pt x="9295" y="7580"/>
                  <a:pt x="9149" y="7531"/>
                  <a:pt x="9004" y="7531"/>
                </a:cubicBezTo>
                <a:cubicBezTo>
                  <a:pt x="8821" y="7531"/>
                  <a:pt x="8638" y="7610"/>
                  <a:pt x="8511" y="7763"/>
                </a:cubicBezTo>
                <a:lnTo>
                  <a:pt x="5420" y="11472"/>
                </a:lnTo>
                <a:lnTo>
                  <a:pt x="5369" y="628"/>
                </a:lnTo>
                <a:cubicBezTo>
                  <a:pt x="5360" y="278"/>
                  <a:pt x="5077" y="1"/>
                  <a:pt x="472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1"/>
          <p:cNvSpPr/>
          <p:nvPr/>
        </p:nvSpPr>
        <p:spPr>
          <a:xfrm>
            <a:off x="4918015" y="4500341"/>
            <a:ext cx="376084" cy="486969"/>
          </a:xfrm>
          <a:custGeom>
            <a:avLst/>
            <a:gdLst/>
            <a:ahLst/>
            <a:cxnLst/>
            <a:rect l="l" t="t" r="r" b="b"/>
            <a:pathLst>
              <a:path w="23165" h="29995" extrusionOk="0">
                <a:moveTo>
                  <a:pt x="11452" y="1"/>
                </a:moveTo>
                <a:cubicBezTo>
                  <a:pt x="5159" y="1"/>
                  <a:pt x="44" y="4724"/>
                  <a:pt x="15" y="10576"/>
                </a:cubicBezTo>
                <a:cubicBezTo>
                  <a:pt x="1" y="13084"/>
                  <a:pt x="925" y="15393"/>
                  <a:pt x="2480" y="17216"/>
                </a:cubicBezTo>
                <a:cubicBezTo>
                  <a:pt x="3703" y="18650"/>
                  <a:pt x="4302" y="20462"/>
                  <a:pt x="4059" y="22276"/>
                </a:cubicBezTo>
                <a:cubicBezTo>
                  <a:pt x="4013" y="22614"/>
                  <a:pt x="3993" y="22954"/>
                  <a:pt x="4002" y="23296"/>
                </a:cubicBezTo>
                <a:cubicBezTo>
                  <a:pt x="4097" y="27003"/>
                  <a:pt x="7411" y="29995"/>
                  <a:pt x="11392" y="29995"/>
                </a:cubicBezTo>
                <a:cubicBezTo>
                  <a:pt x="11424" y="29995"/>
                  <a:pt x="11457" y="29994"/>
                  <a:pt x="11489" y="29994"/>
                </a:cubicBezTo>
                <a:cubicBezTo>
                  <a:pt x="15509" y="29945"/>
                  <a:pt x="18760" y="26912"/>
                  <a:pt x="18779" y="23164"/>
                </a:cubicBezTo>
                <a:cubicBezTo>
                  <a:pt x="18779" y="23016"/>
                  <a:pt x="18776" y="22870"/>
                  <a:pt x="18767" y="22723"/>
                </a:cubicBezTo>
                <a:cubicBezTo>
                  <a:pt x="18637" y="20672"/>
                  <a:pt x="19267" y="18650"/>
                  <a:pt x="20599" y="17008"/>
                </a:cubicBezTo>
                <a:cubicBezTo>
                  <a:pt x="22283" y="14932"/>
                  <a:pt x="23165" y="12262"/>
                  <a:pt x="22820" y="9392"/>
                </a:cubicBezTo>
                <a:cubicBezTo>
                  <a:pt x="22230" y="4524"/>
                  <a:pt x="18064" y="641"/>
                  <a:pt x="12824" y="75"/>
                </a:cubicBezTo>
                <a:cubicBezTo>
                  <a:pt x="12362" y="25"/>
                  <a:pt x="11904" y="1"/>
                  <a:pt x="11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1"/>
          <p:cNvSpPr/>
          <p:nvPr/>
        </p:nvSpPr>
        <p:spPr>
          <a:xfrm>
            <a:off x="5027097" y="4687482"/>
            <a:ext cx="150888" cy="459743"/>
          </a:xfrm>
          <a:custGeom>
            <a:avLst/>
            <a:gdLst/>
            <a:ahLst/>
            <a:cxnLst/>
            <a:rect l="l" t="t" r="r" b="b"/>
            <a:pathLst>
              <a:path w="9294" h="28318" extrusionOk="0">
                <a:moveTo>
                  <a:pt x="4778" y="0"/>
                </a:moveTo>
                <a:cubicBezTo>
                  <a:pt x="4436" y="0"/>
                  <a:pt x="4159" y="279"/>
                  <a:pt x="4165" y="622"/>
                </a:cubicBezTo>
                <a:lnTo>
                  <a:pt x="4115" y="10982"/>
                </a:lnTo>
                <a:lnTo>
                  <a:pt x="1163" y="7438"/>
                </a:lnTo>
                <a:cubicBezTo>
                  <a:pt x="1042" y="7288"/>
                  <a:pt x="866" y="7211"/>
                  <a:pt x="688" y="7211"/>
                </a:cubicBezTo>
                <a:cubicBezTo>
                  <a:pt x="549" y="7211"/>
                  <a:pt x="410" y="7258"/>
                  <a:pt x="295" y="7353"/>
                </a:cubicBezTo>
                <a:cubicBezTo>
                  <a:pt x="33" y="7572"/>
                  <a:pt x="1" y="7963"/>
                  <a:pt x="221" y="8222"/>
                </a:cubicBezTo>
                <a:lnTo>
                  <a:pt x="4106" y="12886"/>
                </a:lnTo>
                <a:lnTo>
                  <a:pt x="4038" y="27691"/>
                </a:lnTo>
                <a:cubicBezTo>
                  <a:pt x="4029" y="28034"/>
                  <a:pt x="4304" y="28316"/>
                  <a:pt x="4647" y="28318"/>
                </a:cubicBezTo>
                <a:cubicBezTo>
                  <a:pt x="4648" y="28318"/>
                  <a:pt x="4649" y="28318"/>
                  <a:pt x="4650" y="28318"/>
                </a:cubicBezTo>
                <a:cubicBezTo>
                  <a:pt x="4992" y="28318"/>
                  <a:pt x="5267" y="28038"/>
                  <a:pt x="5264" y="27698"/>
                </a:cubicBezTo>
                <a:lnTo>
                  <a:pt x="5355" y="8174"/>
                </a:lnTo>
                <a:cubicBezTo>
                  <a:pt x="5438" y="8132"/>
                  <a:pt x="5510" y="8070"/>
                  <a:pt x="5566" y="7994"/>
                </a:cubicBezTo>
                <a:lnTo>
                  <a:pt x="9093" y="3195"/>
                </a:lnTo>
                <a:cubicBezTo>
                  <a:pt x="9293" y="2922"/>
                  <a:pt x="9235" y="2538"/>
                  <a:pt x="8962" y="2337"/>
                </a:cubicBezTo>
                <a:cubicBezTo>
                  <a:pt x="8853" y="2257"/>
                  <a:pt x="8726" y="2218"/>
                  <a:pt x="8601" y="2218"/>
                </a:cubicBezTo>
                <a:cubicBezTo>
                  <a:pt x="8412" y="2218"/>
                  <a:pt x="8226" y="2305"/>
                  <a:pt x="8106" y="2469"/>
                </a:cubicBezTo>
                <a:lnTo>
                  <a:pt x="5364" y="6202"/>
                </a:lnTo>
                <a:lnTo>
                  <a:pt x="5364" y="6202"/>
                </a:lnTo>
                <a:lnTo>
                  <a:pt x="5390" y="627"/>
                </a:lnTo>
                <a:cubicBezTo>
                  <a:pt x="5397" y="284"/>
                  <a:pt x="5123" y="2"/>
                  <a:pt x="4781" y="0"/>
                </a:cubicBezTo>
                <a:cubicBezTo>
                  <a:pt x="4780" y="0"/>
                  <a:pt x="4779" y="0"/>
                  <a:pt x="477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1"/>
          <p:cNvSpPr/>
          <p:nvPr/>
        </p:nvSpPr>
        <p:spPr>
          <a:xfrm>
            <a:off x="4684653" y="4697905"/>
            <a:ext cx="261237" cy="338208"/>
          </a:xfrm>
          <a:custGeom>
            <a:avLst/>
            <a:gdLst/>
            <a:ahLst/>
            <a:cxnLst/>
            <a:rect l="l" t="t" r="r" b="b"/>
            <a:pathLst>
              <a:path w="16091" h="20832" extrusionOk="0">
                <a:moveTo>
                  <a:pt x="8136" y="0"/>
                </a:moveTo>
                <a:cubicBezTo>
                  <a:pt x="7823" y="0"/>
                  <a:pt x="7506" y="17"/>
                  <a:pt x="7185" y="52"/>
                </a:cubicBezTo>
                <a:cubicBezTo>
                  <a:pt x="3546" y="447"/>
                  <a:pt x="652" y="3143"/>
                  <a:pt x="244" y="6525"/>
                </a:cubicBezTo>
                <a:cubicBezTo>
                  <a:pt x="1" y="8517"/>
                  <a:pt x="615" y="10371"/>
                  <a:pt x="1785" y="11814"/>
                </a:cubicBezTo>
                <a:cubicBezTo>
                  <a:pt x="2696" y="12929"/>
                  <a:pt x="3150" y="14347"/>
                  <a:pt x="3057" y="15782"/>
                </a:cubicBezTo>
                <a:cubicBezTo>
                  <a:pt x="3051" y="15882"/>
                  <a:pt x="3048" y="15984"/>
                  <a:pt x="3048" y="16087"/>
                </a:cubicBezTo>
                <a:cubicBezTo>
                  <a:pt x="3062" y="18692"/>
                  <a:pt x="5320" y="20796"/>
                  <a:pt x="8110" y="20832"/>
                </a:cubicBezTo>
                <a:cubicBezTo>
                  <a:pt x="8132" y="20832"/>
                  <a:pt x="8154" y="20832"/>
                  <a:pt x="8176" y="20832"/>
                </a:cubicBezTo>
                <a:cubicBezTo>
                  <a:pt x="10943" y="20832"/>
                  <a:pt x="13244" y="18754"/>
                  <a:pt x="13311" y="16178"/>
                </a:cubicBezTo>
                <a:cubicBezTo>
                  <a:pt x="13316" y="15942"/>
                  <a:pt x="13304" y="15706"/>
                  <a:pt x="13272" y="15472"/>
                </a:cubicBezTo>
                <a:cubicBezTo>
                  <a:pt x="13103" y="14211"/>
                  <a:pt x="13519" y="12953"/>
                  <a:pt x="14368" y="11956"/>
                </a:cubicBezTo>
                <a:cubicBezTo>
                  <a:pt x="15449" y="10690"/>
                  <a:pt x="16090" y="9087"/>
                  <a:pt x="16081" y="7345"/>
                </a:cubicBezTo>
                <a:cubicBezTo>
                  <a:pt x="16062" y="3281"/>
                  <a:pt x="12507" y="0"/>
                  <a:pt x="8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1"/>
          <p:cNvSpPr/>
          <p:nvPr/>
        </p:nvSpPr>
        <p:spPr>
          <a:xfrm>
            <a:off x="4765324" y="4827980"/>
            <a:ext cx="104732" cy="319050"/>
          </a:xfrm>
          <a:custGeom>
            <a:avLst/>
            <a:gdLst/>
            <a:ahLst/>
            <a:cxnLst/>
            <a:rect l="l" t="t" r="r" b="b"/>
            <a:pathLst>
              <a:path w="6451" h="19652" extrusionOk="0">
                <a:moveTo>
                  <a:pt x="3134" y="1"/>
                </a:moveTo>
                <a:cubicBezTo>
                  <a:pt x="2899" y="3"/>
                  <a:pt x="2709" y="195"/>
                  <a:pt x="2711" y="429"/>
                </a:cubicBezTo>
                <a:lnTo>
                  <a:pt x="2729" y="4300"/>
                </a:lnTo>
                <a:lnTo>
                  <a:pt x="825" y="1708"/>
                </a:lnTo>
                <a:cubicBezTo>
                  <a:pt x="741" y="1595"/>
                  <a:pt x="613" y="1535"/>
                  <a:pt x="482" y="1535"/>
                </a:cubicBezTo>
                <a:cubicBezTo>
                  <a:pt x="395" y="1535"/>
                  <a:pt x="307" y="1562"/>
                  <a:pt x="231" y="1618"/>
                </a:cubicBezTo>
                <a:cubicBezTo>
                  <a:pt x="41" y="1755"/>
                  <a:pt x="0" y="2023"/>
                  <a:pt x="139" y="2211"/>
                </a:cubicBezTo>
                <a:lnTo>
                  <a:pt x="2588" y="5545"/>
                </a:lnTo>
                <a:cubicBezTo>
                  <a:pt x="2626" y="5597"/>
                  <a:pt x="2677" y="5641"/>
                  <a:pt x="2736" y="5671"/>
                </a:cubicBezTo>
                <a:lnTo>
                  <a:pt x="2799" y="19229"/>
                </a:lnTo>
                <a:cubicBezTo>
                  <a:pt x="2801" y="19462"/>
                  <a:pt x="2989" y="19652"/>
                  <a:pt x="3224" y="19652"/>
                </a:cubicBezTo>
                <a:cubicBezTo>
                  <a:pt x="3225" y="19652"/>
                  <a:pt x="3226" y="19652"/>
                  <a:pt x="3227" y="19652"/>
                </a:cubicBezTo>
                <a:cubicBezTo>
                  <a:pt x="3461" y="19652"/>
                  <a:pt x="3651" y="19460"/>
                  <a:pt x="3650" y="19225"/>
                </a:cubicBezTo>
                <a:lnTo>
                  <a:pt x="3602" y="8943"/>
                </a:lnTo>
                <a:lnTo>
                  <a:pt x="6300" y="5704"/>
                </a:lnTo>
                <a:cubicBezTo>
                  <a:pt x="6450" y="5523"/>
                  <a:pt x="6425" y="5255"/>
                  <a:pt x="6246" y="5105"/>
                </a:cubicBezTo>
                <a:cubicBezTo>
                  <a:pt x="6166" y="5038"/>
                  <a:pt x="6069" y="5006"/>
                  <a:pt x="5973" y="5006"/>
                </a:cubicBezTo>
                <a:cubicBezTo>
                  <a:pt x="5851" y="5006"/>
                  <a:pt x="5730" y="5058"/>
                  <a:pt x="5645" y="5160"/>
                </a:cubicBezTo>
                <a:lnTo>
                  <a:pt x="3595" y="7620"/>
                </a:lnTo>
                <a:lnTo>
                  <a:pt x="3562" y="425"/>
                </a:lnTo>
                <a:cubicBezTo>
                  <a:pt x="3560" y="189"/>
                  <a:pt x="3370" y="1"/>
                  <a:pt x="313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1"/>
          <p:cNvSpPr/>
          <p:nvPr/>
        </p:nvSpPr>
        <p:spPr>
          <a:xfrm>
            <a:off x="3468960" y="4579730"/>
            <a:ext cx="333240" cy="431429"/>
          </a:xfrm>
          <a:custGeom>
            <a:avLst/>
            <a:gdLst/>
            <a:ahLst/>
            <a:cxnLst/>
            <a:rect l="l" t="t" r="r" b="b"/>
            <a:pathLst>
              <a:path w="20526" h="26574" extrusionOk="0">
                <a:moveTo>
                  <a:pt x="10378" y="0"/>
                </a:moveTo>
                <a:cubicBezTo>
                  <a:pt x="9979" y="0"/>
                  <a:pt x="9574" y="22"/>
                  <a:pt x="9165" y="66"/>
                </a:cubicBezTo>
                <a:cubicBezTo>
                  <a:pt x="4522" y="568"/>
                  <a:pt x="831" y="4007"/>
                  <a:pt x="309" y="8321"/>
                </a:cubicBezTo>
                <a:cubicBezTo>
                  <a:pt x="1" y="10864"/>
                  <a:pt x="783" y="13228"/>
                  <a:pt x="2275" y="15068"/>
                </a:cubicBezTo>
                <a:cubicBezTo>
                  <a:pt x="3455" y="16523"/>
                  <a:pt x="4013" y="18316"/>
                  <a:pt x="3899" y="20132"/>
                </a:cubicBezTo>
                <a:cubicBezTo>
                  <a:pt x="3892" y="20262"/>
                  <a:pt x="3886" y="20391"/>
                  <a:pt x="3886" y="20523"/>
                </a:cubicBezTo>
                <a:cubicBezTo>
                  <a:pt x="3904" y="23843"/>
                  <a:pt x="6784" y="26529"/>
                  <a:pt x="10345" y="26573"/>
                </a:cubicBezTo>
                <a:cubicBezTo>
                  <a:pt x="10374" y="26573"/>
                  <a:pt x="10403" y="26573"/>
                  <a:pt x="10432" y="26573"/>
                </a:cubicBezTo>
                <a:cubicBezTo>
                  <a:pt x="13960" y="26573"/>
                  <a:pt x="16896" y="23923"/>
                  <a:pt x="16980" y="20639"/>
                </a:cubicBezTo>
                <a:cubicBezTo>
                  <a:pt x="16987" y="20336"/>
                  <a:pt x="16971" y="20035"/>
                  <a:pt x="16930" y="19736"/>
                </a:cubicBezTo>
                <a:cubicBezTo>
                  <a:pt x="16715" y="18129"/>
                  <a:pt x="17244" y="16523"/>
                  <a:pt x="18327" y="15251"/>
                </a:cubicBezTo>
                <a:cubicBezTo>
                  <a:pt x="19706" y="13636"/>
                  <a:pt x="20525" y="11590"/>
                  <a:pt x="20513" y="9369"/>
                </a:cubicBezTo>
                <a:cubicBezTo>
                  <a:pt x="20487" y="4185"/>
                  <a:pt x="15953" y="0"/>
                  <a:pt x="10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1"/>
          <p:cNvSpPr/>
          <p:nvPr/>
        </p:nvSpPr>
        <p:spPr>
          <a:xfrm>
            <a:off x="3571857" y="4745701"/>
            <a:ext cx="133598" cy="406995"/>
          </a:xfrm>
          <a:custGeom>
            <a:avLst/>
            <a:gdLst/>
            <a:ahLst/>
            <a:cxnLst/>
            <a:rect l="l" t="t" r="r" b="b"/>
            <a:pathLst>
              <a:path w="8229" h="25069" extrusionOk="0">
                <a:moveTo>
                  <a:pt x="4001" y="0"/>
                </a:moveTo>
                <a:cubicBezTo>
                  <a:pt x="4000" y="0"/>
                  <a:pt x="3999" y="0"/>
                  <a:pt x="3998" y="0"/>
                </a:cubicBezTo>
                <a:cubicBezTo>
                  <a:pt x="3699" y="2"/>
                  <a:pt x="3456" y="245"/>
                  <a:pt x="3457" y="546"/>
                </a:cubicBezTo>
                <a:lnTo>
                  <a:pt x="3482" y="5483"/>
                </a:lnTo>
                <a:lnTo>
                  <a:pt x="1053" y="2177"/>
                </a:lnTo>
                <a:cubicBezTo>
                  <a:pt x="947" y="2031"/>
                  <a:pt x="782" y="1955"/>
                  <a:pt x="616" y="1955"/>
                </a:cubicBezTo>
                <a:cubicBezTo>
                  <a:pt x="504" y="1955"/>
                  <a:pt x="391" y="1989"/>
                  <a:pt x="294" y="2061"/>
                </a:cubicBezTo>
                <a:cubicBezTo>
                  <a:pt x="53" y="2237"/>
                  <a:pt x="0" y="2577"/>
                  <a:pt x="178" y="2820"/>
                </a:cubicBezTo>
                <a:lnTo>
                  <a:pt x="3302" y="7072"/>
                </a:lnTo>
                <a:cubicBezTo>
                  <a:pt x="3352" y="7138"/>
                  <a:pt x="3415" y="7193"/>
                  <a:pt x="3489" y="7230"/>
                </a:cubicBezTo>
                <a:lnTo>
                  <a:pt x="3570" y="24528"/>
                </a:lnTo>
                <a:cubicBezTo>
                  <a:pt x="3572" y="24827"/>
                  <a:pt x="3817" y="25068"/>
                  <a:pt x="4116" y="25068"/>
                </a:cubicBezTo>
                <a:cubicBezTo>
                  <a:pt x="4416" y="25066"/>
                  <a:pt x="4659" y="24822"/>
                  <a:pt x="4657" y="24522"/>
                </a:cubicBezTo>
                <a:lnTo>
                  <a:pt x="4595" y="11406"/>
                </a:lnTo>
                <a:lnTo>
                  <a:pt x="8037" y="7272"/>
                </a:lnTo>
                <a:cubicBezTo>
                  <a:pt x="8229" y="7042"/>
                  <a:pt x="8199" y="6700"/>
                  <a:pt x="7968" y="6508"/>
                </a:cubicBezTo>
                <a:cubicBezTo>
                  <a:pt x="7867" y="6423"/>
                  <a:pt x="7743" y="6382"/>
                  <a:pt x="7621" y="6382"/>
                </a:cubicBezTo>
                <a:cubicBezTo>
                  <a:pt x="7465" y="6382"/>
                  <a:pt x="7309" y="6449"/>
                  <a:pt x="7202" y="6578"/>
                </a:cubicBezTo>
                <a:lnTo>
                  <a:pt x="4588" y="9719"/>
                </a:lnTo>
                <a:lnTo>
                  <a:pt x="4544" y="541"/>
                </a:lnTo>
                <a:cubicBezTo>
                  <a:pt x="4542" y="241"/>
                  <a:pt x="4299" y="0"/>
                  <a:pt x="400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1"/>
          <p:cNvSpPr/>
          <p:nvPr/>
        </p:nvSpPr>
        <p:spPr>
          <a:xfrm>
            <a:off x="5753298" y="4441268"/>
            <a:ext cx="394397" cy="510639"/>
          </a:xfrm>
          <a:custGeom>
            <a:avLst/>
            <a:gdLst/>
            <a:ahLst/>
            <a:cxnLst/>
            <a:rect l="l" t="t" r="r" b="b"/>
            <a:pathLst>
              <a:path w="24293" h="31453" extrusionOk="0">
                <a:moveTo>
                  <a:pt x="12008" y="1"/>
                </a:moveTo>
                <a:cubicBezTo>
                  <a:pt x="5409" y="1"/>
                  <a:pt x="46" y="4954"/>
                  <a:pt x="15" y="11088"/>
                </a:cubicBezTo>
                <a:cubicBezTo>
                  <a:pt x="1" y="13718"/>
                  <a:pt x="971" y="16140"/>
                  <a:pt x="2602" y="18053"/>
                </a:cubicBezTo>
                <a:cubicBezTo>
                  <a:pt x="3884" y="19557"/>
                  <a:pt x="4511" y="21459"/>
                  <a:pt x="4256" y="23361"/>
                </a:cubicBezTo>
                <a:cubicBezTo>
                  <a:pt x="4208" y="23715"/>
                  <a:pt x="4189" y="24071"/>
                  <a:pt x="4198" y="24428"/>
                </a:cubicBezTo>
                <a:cubicBezTo>
                  <a:pt x="4296" y="28318"/>
                  <a:pt x="7772" y="31453"/>
                  <a:pt x="11949" y="31453"/>
                </a:cubicBezTo>
                <a:cubicBezTo>
                  <a:pt x="11982" y="31453"/>
                  <a:pt x="12016" y="31453"/>
                  <a:pt x="12050" y="31452"/>
                </a:cubicBezTo>
                <a:cubicBezTo>
                  <a:pt x="16264" y="31400"/>
                  <a:pt x="19673" y="28220"/>
                  <a:pt x="19694" y="24289"/>
                </a:cubicBezTo>
                <a:cubicBezTo>
                  <a:pt x="19694" y="24134"/>
                  <a:pt x="19690" y="23981"/>
                  <a:pt x="19680" y="23828"/>
                </a:cubicBezTo>
                <a:cubicBezTo>
                  <a:pt x="19544" y="21677"/>
                  <a:pt x="20204" y="19557"/>
                  <a:pt x="21601" y="17836"/>
                </a:cubicBezTo>
                <a:cubicBezTo>
                  <a:pt x="23366" y="15657"/>
                  <a:pt x="24292" y="12857"/>
                  <a:pt x="23930" y="9849"/>
                </a:cubicBezTo>
                <a:cubicBezTo>
                  <a:pt x="23313" y="4743"/>
                  <a:pt x="18942" y="672"/>
                  <a:pt x="13448" y="79"/>
                </a:cubicBezTo>
                <a:cubicBezTo>
                  <a:pt x="12963" y="26"/>
                  <a:pt x="12482" y="1"/>
                  <a:pt x="12008"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1"/>
          <p:cNvSpPr/>
          <p:nvPr/>
        </p:nvSpPr>
        <p:spPr>
          <a:xfrm>
            <a:off x="5867113" y="4667545"/>
            <a:ext cx="158129" cy="481741"/>
          </a:xfrm>
          <a:custGeom>
            <a:avLst/>
            <a:gdLst/>
            <a:ahLst/>
            <a:cxnLst/>
            <a:rect l="l" t="t" r="r" b="b"/>
            <a:pathLst>
              <a:path w="9740" h="29673" extrusionOk="0">
                <a:moveTo>
                  <a:pt x="5005" y="0"/>
                </a:moveTo>
                <a:cubicBezTo>
                  <a:pt x="4651" y="0"/>
                  <a:pt x="4364" y="287"/>
                  <a:pt x="4362" y="640"/>
                </a:cubicBezTo>
                <a:lnTo>
                  <a:pt x="4311" y="11503"/>
                </a:lnTo>
                <a:lnTo>
                  <a:pt x="1216" y="7787"/>
                </a:lnTo>
                <a:cubicBezTo>
                  <a:pt x="1089" y="7635"/>
                  <a:pt x="906" y="7557"/>
                  <a:pt x="722" y="7557"/>
                </a:cubicBezTo>
                <a:cubicBezTo>
                  <a:pt x="577" y="7557"/>
                  <a:pt x="431" y="7606"/>
                  <a:pt x="311" y="7706"/>
                </a:cubicBezTo>
                <a:cubicBezTo>
                  <a:pt x="38" y="7933"/>
                  <a:pt x="1" y="8338"/>
                  <a:pt x="228" y="8611"/>
                </a:cubicBezTo>
                <a:lnTo>
                  <a:pt x="4300" y="13502"/>
                </a:lnTo>
                <a:lnTo>
                  <a:pt x="4228" y="29026"/>
                </a:lnTo>
                <a:cubicBezTo>
                  <a:pt x="4226" y="29382"/>
                  <a:pt x="4513" y="29671"/>
                  <a:pt x="4867" y="29673"/>
                </a:cubicBezTo>
                <a:cubicBezTo>
                  <a:pt x="4868" y="29673"/>
                  <a:pt x="4870" y="29673"/>
                  <a:pt x="4871" y="29673"/>
                </a:cubicBezTo>
                <a:cubicBezTo>
                  <a:pt x="5225" y="29673"/>
                  <a:pt x="5512" y="29386"/>
                  <a:pt x="5514" y="29033"/>
                </a:cubicBezTo>
                <a:lnTo>
                  <a:pt x="5609" y="8560"/>
                </a:lnTo>
                <a:cubicBezTo>
                  <a:pt x="5697" y="8516"/>
                  <a:pt x="5773" y="8451"/>
                  <a:pt x="5831" y="8372"/>
                </a:cubicBezTo>
                <a:lnTo>
                  <a:pt x="9529" y="3338"/>
                </a:lnTo>
                <a:cubicBezTo>
                  <a:pt x="9739" y="3053"/>
                  <a:pt x="9677" y="2651"/>
                  <a:pt x="9392" y="2440"/>
                </a:cubicBezTo>
                <a:cubicBezTo>
                  <a:pt x="9278" y="2356"/>
                  <a:pt x="9145" y="2315"/>
                  <a:pt x="9013" y="2315"/>
                </a:cubicBezTo>
                <a:cubicBezTo>
                  <a:pt x="8815" y="2315"/>
                  <a:pt x="8620" y="2406"/>
                  <a:pt x="8494" y="2577"/>
                </a:cubicBezTo>
                <a:lnTo>
                  <a:pt x="5619" y="6491"/>
                </a:lnTo>
                <a:lnTo>
                  <a:pt x="5648" y="647"/>
                </a:lnTo>
                <a:cubicBezTo>
                  <a:pt x="5649" y="291"/>
                  <a:pt x="5362" y="2"/>
                  <a:pt x="5008" y="0"/>
                </a:cubicBezTo>
                <a:cubicBezTo>
                  <a:pt x="5007" y="0"/>
                  <a:pt x="5006" y="0"/>
                  <a:pt x="50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1"/>
          <p:cNvSpPr/>
          <p:nvPr/>
        </p:nvSpPr>
        <p:spPr>
          <a:xfrm>
            <a:off x="6030372" y="4204458"/>
            <a:ext cx="476530" cy="617157"/>
          </a:xfrm>
          <a:custGeom>
            <a:avLst/>
            <a:gdLst/>
            <a:ahLst/>
            <a:cxnLst/>
            <a:rect l="l" t="t" r="r" b="b"/>
            <a:pathLst>
              <a:path w="29352" h="38014" extrusionOk="0">
                <a:moveTo>
                  <a:pt x="14499" y="0"/>
                </a:moveTo>
                <a:cubicBezTo>
                  <a:pt x="6491" y="0"/>
                  <a:pt x="0" y="6029"/>
                  <a:pt x="0" y="13466"/>
                </a:cubicBezTo>
                <a:cubicBezTo>
                  <a:pt x="0" y="16645"/>
                  <a:pt x="1185" y="19565"/>
                  <a:pt x="3169" y="21867"/>
                </a:cubicBezTo>
                <a:cubicBezTo>
                  <a:pt x="4727" y="23677"/>
                  <a:pt x="5499" y="25972"/>
                  <a:pt x="5199" y="28273"/>
                </a:cubicBezTo>
                <a:cubicBezTo>
                  <a:pt x="5145" y="28701"/>
                  <a:pt x="5124" y="29132"/>
                  <a:pt x="5138" y="29564"/>
                </a:cubicBezTo>
                <a:cubicBezTo>
                  <a:pt x="5279" y="34250"/>
                  <a:pt x="9474" y="38014"/>
                  <a:pt x="14501" y="38014"/>
                </a:cubicBezTo>
                <a:cubicBezTo>
                  <a:pt x="14557" y="38014"/>
                  <a:pt x="14612" y="38013"/>
                  <a:pt x="14668" y="38012"/>
                </a:cubicBezTo>
                <a:cubicBezTo>
                  <a:pt x="19762" y="37926"/>
                  <a:pt x="23864" y="34065"/>
                  <a:pt x="23864" y="29315"/>
                </a:cubicBezTo>
                <a:cubicBezTo>
                  <a:pt x="23864" y="29129"/>
                  <a:pt x="23857" y="28942"/>
                  <a:pt x="23844" y="28759"/>
                </a:cubicBezTo>
                <a:cubicBezTo>
                  <a:pt x="23666" y="26161"/>
                  <a:pt x="24452" y="23593"/>
                  <a:pt x="26129" y="21506"/>
                </a:cubicBezTo>
                <a:cubicBezTo>
                  <a:pt x="28249" y="18864"/>
                  <a:pt x="29352" y="15475"/>
                  <a:pt x="28894" y="11842"/>
                </a:cubicBezTo>
                <a:cubicBezTo>
                  <a:pt x="28117" y="5674"/>
                  <a:pt x="22810" y="776"/>
                  <a:pt x="16167" y="87"/>
                </a:cubicBezTo>
                <a:cubicBezTo>
                  <a:pt x="15605" y="29"/>
                  <a:pt x="15048" y="0"/>
                  <a:pt x="144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1"/>
          <p:cNvSpPr/>
          <p:nvPr/>
        </p:nvSpPr>
        <p:spPr>
          <a:xfrm>
            <a:off x="6174019" y="4440564"/>
            <a:ext cx="186134" cy="708723"/>
          </a:xfrm>
          <a:custGeom>
            <a:avLst/>
            <a:gdLst/>
            <a:ahLst/>
            <a:cxnLst/>
            <a:rect l="l" t="t" r="r" b="b"/>
            <a:pathLst>
              <a:path w="11465" h="43654" extrusionOk="0">
                <a:moveTo>
                  <a:pt x="5720" y="0"/>
                </a:moveTo>
                <a:cubicBezTo>
                  <a:pt x="5426" y="0"/>
                  <a:pt x="5188" y="236"/>
                  <a:pt x="5188" y="531"/>
                </a:cubicBezTo>
                <a:lnTo>
                  <a:pt x="5188" y="8326"/>
                </a:lnTo>
                <a:lnTo>
                  <a:pt x="1309" y="2993"/>
                </a:lnTo>
                <a:cubicBezTo>
                  <a:pt x="1205" y="2850"/>
                  <a:pt x="1043" y="2774"/>
                  <a:pt x="879" y="2774"/>
                </a:cubicBezTo>
                <a:cubicBezTo>
                  <a:pt x="771" y="2774"/>
                  <a:pt x="662" y="2807"/>
                  <a:pt x="568" y="2875"/>
                </a:cubicBezTo>
                <a:cubicBezTo>
                  <a:pt x="330" y="3047"/>
                  <a:pt x="277" y="3380"/>
                  <a:pt x="450" y="3616"/>
                </a:cubicBezTo>
                <a:lnTo>
                  <a:pt x="4890" y="9721"/>
                </a:lnTo>
                <a:cubicBezTo>
                  <a:pt x="4962" y="9820"/>
                  <a:pt x="5068" y="9890"/>
                  <a:pt x="5188" y="9920"/>
                </a:cubicBezTo>
                <a:lnTo>
                  <a:pt x="5188" y="14337"/>
                </a:lnTo>
                <a:lnTo>
                  <a:pt x="992" y="9346"/>
                </a:lnTo>
                <a:cubicBezTo>
                  <a:pt x="888" y="9227"/>
                  <a:pt x="741" y="9165"/>
                  <a:pt x="594" y="9165"/>
                </a:cubicBezTo>
                <a:cubicBezTo>
                  <a:pt x="474" y="9165"/>
                  <a:pt x="352" y="9206"/>
                  <a:pt x="253" y="9289"/>
                </a:cubicBezTo>
                <a:cubicBezTo>
                  <a:pt x="32" y="9474"/>
                  <a:pt x="1" y="9802"/>
                  <a:pt x="180" y="10027"/>
                </a:cubicBezTo>
                <a:lnTo>
                  <a:pt x="5189" y="15984"/>
                </a:lnTo>
                <a:lnTo>
                  <a:pt x="5189" y="43124"/>
                </a:lnTo>
                <a:cubicBezTo>
                  <a:pt x="5189" y="43416"/>
                  <a:pt x="5427" y="43654"/>
                  <a:pt x="5720" y="43654"/>
                </a:cubicBezTo>
                <a:lnTo>
                  <a:pt x="5737" y="43654"/>
                </a:lnTo>
                <a:cubicBezTo>
                  <a:pt x="6030" y="43654"/>
                  <a:pt x="6267" y="43416"/>
                  <a:pt x="6267" y="43124"/>
                </a:cubicBezTo>
                <a:lnTo>
                  <a:pt x="6267" y="15986"/>
                </a:lnTo>
                <a:lnTo>
                  <a:pt x="11276" y="10027"/>
                </a:lnTo>
                <a:cubicBezTo>
                  <a:pt x="11465" y="9804"/>
                  <a:pt x="11435" y="9469"/>
                  <a:pt x="11211" y="9281"/>
                </a:cubicBezTo>
                <a:cubicBezTo>
                  <a:pt x="11112" y="9197"/>
                  <a:pt x="10991" y="9156"/>
                  <a:pt x="10870" y="9156"/>
                </a:cubicBezTo>
                <a:cubicBezTo>
                  <a:pt x="10718" y="9156"/>
                  <a:pt x="10568" y="9220"/>
                  <a:pt x="10463" y="9346"/>
                </a:cubicBezTo>
                <a:lnTo>
                  <a:pt x="6266" y="14337"/>
                </a:lnTo>
                <a:lnTo>
                  <a:pt x="6266" y="9920"/>
                </a:lnTo>
                <a:cubicBezTo>
                  <a:pt x="6385" y="9890"/>
                  <a:pt x="6491" y="9820"/>
                  <a:pt x="6563" y="9721"/>
                </a:cubicBezTo>
                <a:lnTo>
                  <a:pt x="11005" y="3616"/>
                </a:lnTo>
                <a:cubicBezTo>
                  <a:pt x="11176" y="3380"/>
                  <a:pt x="11123" y="3047"/>
                  <a:pt x="10887" y="2875"/>
                </a:cubicBezTo>
                <a:cubicBezTo>
                  <a:pt x="10793" y="2807"/>
                  <a:pt x="10683" y="2774"/>
                  <a:pt x="10575" y="2774"/>
                </a:cubicBezTo>
                <a:cubicBezTo>
                  <a:pt x="10411" y="2774"/>
                  <a:pt x="10250" y="2850"/>
                  <a:pt x="10146" y="2993"/>
                </a:cubicBezTo>
                <a:lnTo>
                  <a:pt x="6266" y="8326"/>
                </a:lnTo>
                <a:lnTo>
                  <a:pt x="6266" y="531"/>
                </a:lnTo>
                <a:cubicBezTo>
                  <a:pt x="6266" y="236"/>
                  <a:pt x="6030" y="0"/>
                  <a:pt x="573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1"/>
          <p:cNvSpPr/>
          <p:nvPr/>
        </p:nvSpPr>
        <p:spPr>
          <a:xfrm>
            <a:off x="5257667" y="3584249"/>
            <a:ext cx="59794" cy="59810"/>
          </a:xfrm>
          <a:custGeom>
            <a:avLst/>
            <a:gdLst/>
            <a:ahLst/>
            <a:cxnLst/>
            <a:rect l="l" t="t" r="r" b="b"/>
            <a:pathLst>
              <a:path w="3683" h="3684" extrusionOk="0">
                <a:moveTo>
                  <a:pt x="1841" y="0"/>
                </a:moveTo>
                <a:cubicBezTo>
                  <a:pt x="821" y="0"/>
                  <a:pt x="0" y="821"/>
                  <a:pt x="0" y="1841"/>
                </a:cubicBezTo>
                <a:lnTo>
                  <a:pt x="0" y="1843"/>
                </a:lnTo>
                <a:cubicBezTo>
                  <a:pt x="0" y="2863"/>
                  <a:pt x="821" y="3683"/>
                  <a:pt x="1841" y="3683"/>
                </a:cubicBezTo>
                <a:cubicBezTo>
                  <a:pt x="2860" y="3683"/>
                  <a:pt x="3683" y="2863"/>
                  <a:pt x="3683" y="1843"/>
                </a:cubicBezTo>
                <a:lnTo>
                  <a:pt x="3683" y="1841"/>
                </a:ln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1"/>
          <p:cNvSpPr/>
          <p:nvPr/>
        </p:nvSpPr>
        <p:spPr>
          <a:xfrm>
            <a:off x="5150224" y="3475052"/>
            <a:ext cx="59810" cy="59826"/>
          </a:xfrm>
          <a:custGeom>
            <a:avLst/>
            <a:gdLst/>
            <a:ahLst/>
            <a:cxnLst/>
            <a:rect l="l" t="t" r="r" b="b"/>
            <a:pathLst>
              <a:path w="3684" h="3685" extrusionOk="0">
                <a:moveTo>
                  <a:pt x="1841" y="0"/>
                </a:moveTo>
                <a:cubicBezTo>
                  <a:pt x="822" y="0"/>
                  <a:pt x="1" y="821"/>
                  <a:pt x="1" y="1842"/>
                </a:cubicBezTo>
                <a:cubicBezTo>
                  <a:pt x="1" y="2862"/>
                  <a:pt x="822" y="3685"/>
                  <a:pt x="1841" y="3685"/>
                </a:cubicBezTo>
                <a:lnTo>
                  <a:pt x="1843" y="3685"/>
                </a:lnTo>
                <a:cubicBezTo>
                  <a:pt x="2863" y="3685"/>
                  <a:pt x="3684" y="2862"/>
                  <a:pt x="3684" y="1842"/>
                </a:cubicBez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1"/>
          <p:cNvSpPr/>
          <p:nvPr/>
        </p:nvSpPr>
        <p:spPr>
          <a:xfrm>
            <a:off x="5257667" y="3475052"/>
            <a:ext cx="59794" cy="59826"/>
          </a:xfrm>
          <a:custGeom>
            <a:avLst/>
            <a:gdLst/>
            <a:ahLst/>
            <a:cxnLst/>
            <a:rect l="l" t="t" r="r" b="b"/>
            <a:pathLst>
              <a:path w="3683" h="3685" extrusionOk="0">
                <a:moveTo>
                  <a:pt x="1841" y="0"/>
                </a:moveTo>
                <a:cubicBezTo>
                  <a:pt x="821" y="0"/>
                  <a:pt x="0" y="821"/>
                  <a:pt x="0" y="1842"/>
                </a:cubicBezTo>
                <a:cubicBezTo>
                  <a:pt x="0" y="2862"/>
                  <a:pt x="821" y="3685"/>
                  <a:pt x="1841" y="3685"/>
                </a:cubicBezTo>
                <a:cubicBezTo>
                  <a:pt x="2860" y="3685"/>
                  <a:pt x="3683" y="2862"/>
                  <a:pt x="3683" y="1842"/>
                </a:cubicBezTo>
                <a:cubicBezTo>
                  <a:pt x="3683" y="821"/>
                  <a:pt x="2860" y="0"/>
                  <a:pt x="184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1"/>
          <p:cNvSpPr/>
          <p:nvPr/>
        </p:nvSpPr>
        <p:spPr>
          <a:xfrm>
            <a:off x="5042797" y="3475052"/>
            <a:ext cx="59842" cy="59826"/>
          </a:xfrm>
          <a:custGeom>
            <a:avLst/>
            <a:gdLst/>
            <a:ahLst/>
            <a:cxnLst/>
            <a:rect l="l" t="t" r="r" b="b"/>
            <a:pathLst>
              <a:path w="3686" h="3685" extrusionOk="0">
                <a:moveTo>
                  <a:pt x="1843" y="0"/>
                </a:moveTo>
                <a:cubicBezTo>
                  <a:pt x="822" y="0"/>
                  <a:pt x="1" y="821"/>
                  <a:pt x="1" y="1842"/>
                </a:cubicBezTo>
                <a:cubicBezTo>
                  <a:pt x="1" y="2862"/>
                  <a:pt x="822" y="3685"/>
                  <a:pt x="1843" y="3685"/>
                </a:cubicBezTo>
                <a:lnTo>
                  <a:pt x="1845" y="3685"/>
                </a:lnTo>
                <a:cubicBezTo>
                  <a:pt x="2865" y="3685"/>
                  <a:pt x="3685" y="2862"/>
                  <a:pt x="3685" y="1842"/>
                </a:cubicBez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1"/>
          <p:cNvSpPr/>
          <p:nvPr/>
        </p:nvSpPr>
        <p:spPr>
          <a:xfrm>
            <a:off x="5042797" y="3584249"/>
            <a:ext cx="59842" cy="59810"/>
          </a:xfrm>
          <a:custGeom>
            <a:avLst/>
            <a:gdLst/>
            <a:ahLst/>
            <a:cxnLst/>
            <a:rect l="l" t="t" r="r" b="b"/>
            <a:pathLst>
              <a:path w="3686" h="3684" extrusionOk="0">
                <a:moveTo>
                  <a:pt x="1843" y="0"/>
                </a:moveTo>
                <a:cubicBezTo>
                  <a:pt x="822" y="0"/>
                  <a:pt x="1" y="821"/>
                  <a:pt x="1" y="1841"/>
                </a:cubicBezTo>
                <a:lnTo>
                  <a:pt x="1" y="1843"/>
                </a:lnTo>
                <a:cubicBezTo>
                  <a:pt x="1" y="2863"/>
                  <a:pt x="822" y="3683"/>
                  <a:pt x="1843" y="3683"/>
                </a:cubicBezTo>
                <a:lnTo>
                  <a:pt x="1845" y="3683"/>
                </a:lnTo>
                <a:cubicBezTo>
                  <a:pt x="2865" y="3683"/>
                  <a:pt x="3685" y="2863"/>
                  <a:pt x="3685" y="1843"/>
                </a:cubicBezTo>
                <a:lnTo>
                  <a:pt x="3685" y="1841"/>
                </a:ln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1"/>
          <p:cNvSpPr/>
          <p:nvPr/>
        </p:nvSpPr>
        <p:spPr>
          <a:xfrm>
            <a:off x="5042797" y="3693429"/>
            <a:ext cx="59842" cy="59794"/>
          </a:xfrm>
          <a:custGeom>
            <a:avLst/>
            <a:gdLst/>
            <a:ahLst/>
            <a:cxnLst/>
            <a:rect l="l" t="t" r="r" b="b"/>
            <a:pathLst>
              <a:path w="3686" h="3683" extrusionOk="0">
                <a:moveTo>
                  <a:pt x="1843" y="0"/>
                </a:moveTo>
                <a:cubicBezTo>
                  <a:pt x="822" y="0"/>
                  <a:pt x="1" y="821"/>
                  <a:pt x="1" y="1841"/>
                </a:cubicBezTo>
                <a:lnTo>
                  <a:pt x="1" y="1842"/>
                </a:lnTo>
                <a:cubicBezTo>
                  <a:pt x="1" y="2862"/>
                  <a:pt x="822" y="3683"/>
                  <a:pt x="1843" y="3683"/>
                </a:cubicBezTo>
                <a:lnTo>
                  <a:pt x="1845" y="3683"/>
                </a:lnTo>
                <a:cubicBezTo>
                  <a:pt x="2865" y="3683"/>
                  <a:pt x="3685" y="2862"/>
                  <a:pt x="3685" y="1842"/>
                </a:cubicBezTo>
                <a:lnTo>
                  <a:pt x="3685" y="1841"/>
                </a:lnTo>
                <a:cubicBezTo>
                  <a:pt x="3685" y="821"/>
                  <a:pt x="2865" y="0"/>
                  <a:pt x="184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1"/>
          <p:cNvSpPr/>
          <p:nvPr/>
        </p:nvSpPr>
        <p:spPr>
          <a:xfrm>
            <a:off x="5150224" y="3693429"/>
            <a:ext cx="59810" cy="59794"/>
          </a:xfrm>
          <a:custGeom>
            <a:avLst/>
            <a:gdLst/>
            <a:ahLst/>
            <a:cxnLst/>
            <a:rect l="l" t="t" r="r" b="b"/>
            <a:pathLst>
              <a:path w="3684" h="3683" extrusionOk="0">
                <a:moveTo>
                  <a:pt x="1841" y="0"/>
                </a:moveTo>
                <a:cubicBezTo>
                  <a:pt x="822" y="0"/>
                  <a:pt x="1" y="821"/>
                  <a:pt x="1" y="1841"/>
                </a:cubicBezTo>
                <a:lnTo>
                  <a:pt x="1" y="1842"/>
                </a:lnTo>
                <a:cubicBezTo>
                  <a:pt x="1" y="2862"/>
                  <a:pt x="822" y="3683"/>
                  <a:pt x="1841" y="3683"/>
                </a:cubicBezTo>
                <a:lnTo>
                  <a:pt x="1843" y="3683"/>
                </a:lnTo>
                <a:cubicBezTo>
                  <a:pt x="2863" y="3683"/>
                  <a:pt x="3684" y="2862"/>
                  <a:pt x="3684" y="1842"/>
                </a:cubicBezTo>
                <a:lnTo>
                  <a:pt x="3684" y="1841"/>
                </a:lnTo>
                <a:cubicBezTo>
                  <a:pt x="3684" y="821"/>
                  <a:pt x="2863" y="0"/>
                  <a:pt x="1843"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1"/>
          <p:cNvSpPr/>
          <p:nvPr/>
        </p:nvSpPr>
        <p:spPr>
          <a:xfrm>
            <a:off x="5150224" y="3802593"/>
            <a:ext cx="59810" cy="59842"/>
          </a:xfrm>
          <a:custGeom>
            <a:avLst/>
            <a:gdLst/>
            <a:ahLst/>
            <a:cxnLst/>
            <a:rect l="l" t="t" r="r" b="b"/>
            <a:pathLst>
              <a:path w="3684" h="3686" extrusionOk="0">
                <a:moveTo>
                  <a:pt x="1841" y="1"/>
                </a:moveTo>
                <a:cubicBezTo>
                  <a:pt x="822" y="1"/>
                  <a:pt x="1" y="823"/>
                  <a:pt x="1" y="1843"/>
                </a:cubicBezTo>
                <a:cubicBezTo>
                  <a:pt x="1" y="2864"/>
                  <a:pt x="822" y="3685"/>
                  <a:pt x="1841" y="3685"/>
                </a:cubicBezTo>
                <a:lnTo>
                  <a:pt x="1843" y="3685"/>
                </a:lnTo>
                <a:cubicBezTo>
                  <a:pt x="2863" y="3685"/>
                  <a:pt x="3684" y="2864"/>
                  <a:pt x="3684" y="1843"/>
                </a:cubicBezTo>
                <a:cubicBezTo>
                  <a:pt x="3684" y="823"/>
                  <a:pt x="2863" y="1"/>
                  <a:pt x="1843"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2"/>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Services Provided</a:t>
            </a:r>
            <a:endParaRPr>
              <a:solidFill>
                <a:srgbClr val="000000"/>
              </a:solidFill>
            </a:endParaRPr>
          </a:p>
        </p:txBody>
      </p:sp>
      <p:sp>
        <p:nvSpPr>
          <p:cNvPr id="714" name="Google Shape;714;p32"/>
          <p:cNvSpPr/>
          <p:nvPr/>
        </p:nvSpPr>
        <p:spPr>
          <a:xfrm>
            <a:off x="473988" y="2090325"/>
            <a:ext cx="1872300" cy="1872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2"/>
          <p:cNvSpPr/>
          <p:nvPr/>
        </p:nvSpPr>
        <p:spPr>
          <a:xfrm>
            <a:off x="2054919" y="2090325"/>
            <a:ext cx="1872300" cy="1872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2"/>
          <p:cNvSpPr/>
          <p:nvPr/>
        </p:nvSpPr>
        <p:spPr>
          <a:xfrm>
            <a:off x="3635851" y="2090325"/>
            <a:ext cx="1872300" cy="1872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2"/>
          <p:cNvSpPr/>
          <p:nvPr/>
        </p:nvSpPr>
        <p:spPr>
          <a:xfrm>
            <a:off x="5216783" y="2090325"/>
            <a:ext cx="1872300" cy="1872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2"/>
          <p:cNvSpPr/>
          <p:nvPr/>
        </p:nvSpPr>
        <p:spPr>
          <a:xfrm>
            <a:off x="6797715" y="2090325"/>
            <a:ext cx="1872300" cy="18723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32"/>
          <p:cNvGrpSpPr/>
          <p:nvPr/>
        </p:nvGrpSpPr>
        <p:grpSpPr>
          <a:xfrm>
            <a:off x="7544276" y="2318928"/>
            <a:ext cx="429317" cy="365802"/>
            <a:chOff x="-1341636" y="2815364"/>
            <a:chExt cx="429317" cy="365802"/>
          </a:xfrm>
        </p:grpSpPr>
        <p:sp>
          <p:nvSpPr>
            <p:cNvPr id="720" name="Google Shape;720;p32"/>
            <p:cNvSpPr/>
            <p:nvPr/>
          </p:nvSpPr>
          <p:spPr>
            <a:xfrm>
              <a:off x="-1341636" y="3041498"/>
              <a:ext cx="429317" cy="113064"/>
            </a:xfrm>
            <a:custGeom>
              <a:avLst/>
              <a:gdLst/>
              <a:ahLst/>
              <a:cxnLst/>
              <a:rect l="l" t="t" r="r" b="b"/>
              <a:pathLst>
                <a:path w="73231" h="19286" extrusionOk="0">
                  <a:moveTo>
                    <a:pt x="12796" y="1"/>
                  </a:moveTo>
                  <a:cubicBezTo>
                    <a:pt x="12428" y="1"/>
                    <a:pt x="12066" y="181"/>
                    <a:pt x="11844" y="510"/>
                  </a:cubicBezTo>
                  <a:lnTo>
                    <a:pt x="500" y="17527"/>
                  </a:lnTo>
                  <a:cubicBezTo>
                    <a:pt x="0" y="18276"/>
                    <a:pt x="534" y="19286"/>
                    <a:pt x="1441" y="19286"/>
                  </a:cubicBezTo>
                  <a:lnTo>
                    <a:pt x="71779" y="19286"/>
                  </a:lnTo>
                  <a:cubicBezTo>
                    <a:pt x="72686" y="19286"/>
                    <a:pt x="73231" y="18276"/>
                    <a:pt x="72720" y="17527"/>
                  </a:cubicBezTo>
                  <a:lnTo>
                    <a:pt x="61376" y="510"/>
                  </a:lnTo>
                  <a:cubicBezTo>
                    <a:pt x="61161" y="181"/>
                    <a:pt x="60802" y="1"/>
                    <a:pt x="60435" y="1"/>
                  </a:cubicBezTo>
                  <a:cubicBezTo>
                    <a:pt x="60220" y="1"/>
                    <a:pt x="60003" y="62"/>
                    <a:pt x="59810" y="192"/>
                  </a:cubicBezTo>
                  <a:cubicBezTo>
                    <a:pt x="59288" y="544"/>
                    <a:pt x="59141" y="1247"/>
                    <a:pt x="59492" y="1769"/>
                  </a:cubicBezTo>
                  <a:lnTo>
                    <a:pt x="69657" y="17017"/>
                  </a:lnTo>
                  <a:lnTo>
                    <a:pt x="3563" y="17017"/>
                  </a:lnTo>
                  <a:lnTo>
                    <a:pt x="13728" y="1769"/>
                  </a:lnTo>
                  <a:cubicBezTo>
                    <a:pt x="14079" y="1247"/>
                    <a:pt x="13943" y="544"/>
                    <a:pt x="13421" y="192"/>
                  </a:cubicBezTo>
                  <a:cubicBezTo>
                    <a:pt x="13228" y="62"/>
                    <a:pt x="13011" y="1"/>
                    <a:pt x="1279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2"/>
            <p:cNvSpPr/>
            <p:nvPr/>
          </p:nvSpPr>
          <p:spPr>
            <a:xfrm>
              <a:off x="-1339842" y="3141254"/>
              <a:ext cx="425664" cy="39912"/>
            </a:xfrm>
            <a:custGeom>
              <a:avLst/>
              <a:gdLst/>
              <a:ahLst/>
              <a:cxnLst/>
              <a:rect l="l" t="t" r="r" b="b"/>
              <a:pathLst>
                <a:path w="72608" h="6808" extrusionOk="0">
                  <a:moveTo>
                    <a:pt x="70338" y="2270"/>
                  </a:moveTo>
                  <a:lnTo>
                    <a:pt x="70338" y="4539"/>
                  </a:lnTo>
                  <a:lnTo>
                    <a:pt x="2270" y="4539"/>
                  </a:lnTo>
                  <a:lnTo>
                    <a:pt x="2270" y="2270"/>
                  </a:lnTo>
                  <a:close/>
                  <a:moveTo>
                    <a:pt x="1135" y="1"/>
                  </a:moveTo>
                  <a:cubicBezTo>
                    <a:pt x="511" y="1"/>
                    <a:pt x="1" y="511"/>
                    <a:pt x="1" y="1135"/>
                  </a:cubicBezTo>
                  <a:lnTo>
                    <a:pt x="1" y="5673"/>
                  </a:lnTo>
                  <a:cubicBezTo>
                    <a:pt x="1" y="6297"/>
                    <a:pt x="511" y="6808"/>
                    <a:pt x="1135" y="6808"/>
                  </a:cubicBezTo>
                  <a:lnTo>
                    <a:pt x="71473" y="6808"/>
                  </a:lnTo>
                  <a:cubicBezTo>
                    <a:pt x="72097" y="6808"/>
                    <a:pt x="72607" y="6297"/>
                    <a:pt x="72607" y="5673"/>
                  </a:cubicBezTo>
                  <a:lnTo>
                    <a:pt x="72607" y="1135"/>
                  </a:lnTo>
                  <a:cubicBezTo>
                    <a:pt x="72607" y="511"/>
                    <a:pt x="72097" y="1"/>
                    <a:pt x="7147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2"/>
            <p:cNvSpPr/>
            <p:nvPr/>
          </p:nvSpPr>
          <p:spPr>
            <a:xfrm>
              <a:off x="-1281979" y="3068102"/>
              <a:ext cx="50089" cy="86507"/>
            </a:xfrm>
            <a:custGeom>
              <a:avLst/>
              <a:gdLst/>
              <a:ahLst/>
              <a:cxnLst/>
              <a:rect l="l" t="t" r="r" b="b"/>
              <a:pathLst>
                <a:path w="8544" h="14756" extrusionOk="0">
                  <a:moveTo>
                    <a:pt x="7256" y="0"/>
                  </a:moveTo>
                  <a:cubicBezTo>
                    <a:pt x="6832" y="0"/>
                    <a:pt x="6425" y="238"/>
                    <a:pt x="6229" y="646"/>
                  </a:cubicBezTo>
                  <a:lnTo>
                    <a:pt x="284" y="13125"/>
                  </a:lnTo>
                  <a:cubicBezTo>
                    <a:pt x="1" y="13693"/>
                    <a:pt x="250" y="14373"/>
                    <a:pt x="817" y="14645"/>
                  </a:cubicBezTo>
                  <a:cubicBezTo>
                    <a:pt x="974" y="14721"/>
                    <a:pt x="1139" y="14756"/>
                    <a:pt x="1301" y="14756"/>
                  </a:cubicBezTo>
                  <a:cubicBezTo>
                    <a:pt x="1728" y="14756"/>
                    <a:pt x="2137" y="14512"/>
                    <a:pt x="2326" y="14101"/>
                  </a:cubicBezTo>
                  <a:lnTo>
                    <a:pt x="8282" y="1622"/>
                  </a:lnTo>
                  <a:cubicBezTo>
                    <a:pt x="8543" y="1054"/>
                    <a:pt x="8305" y="385"/>
                    <a:pt x="7749" y="113"/>
                  </a:cubicBezTo>
                  <a:cubicBezTo>
                    <a:pt x="7590" y="36"/>
                    <a:pt x="7422" y="0"/>
                    <a:pt x="725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2"/>
            <p:cNvSpPr/>
            <p:nvPr/>
          </p:nvSpPr>
          <p:spPr>
            <a:xfrm>
              <a:off x="-1213341" y="3074762"/>
              <a:ext cx="24347" cy="46548"/>
            </a:xfrm>
            <a:custGeom>
              <a:avLst/>
              <a:gdLst/>
              <a:ahLst/>
              <a:cxnLst/>
              <a:rect l="l" t="t" r="r" b="b"/>
              <a:pathLst>
                <a:path w="4153" h="7940" extrusionOk="0">
                  <a:moveTo>
                    <a:pt x="2892" y="0"/>
                  </a:moveTo>
                  <a:cubicBezTo>
                    <a:pt x="2399" y="0"/>
                    <a:pt x="1945" y="327"/>
                    <a:pt x="1804" y="826"/>
                  </a:cubicBezTo>
                  <a:lnTo>
                    <a:pt x="171" y="6498"/>
                  </a:lnTo>
                  <a:cubicBezTo>
                    <a:pt x="0" y="7100"/>
                    <a:pt x="352" y="7724"/>
                    <a:pt x="953" y="7894"/>
                  </a:cubicBezTo>
                  <a:cubicBezTo>
                    <a:pt x="1055" y="7928"/>
                    <a:pt x="1158" y="7939"/>
                    <a:pt x="1271" y="7939"/>
                  </a:cubicBezTo>
                  <a:cubicBezTo>
                    <a:pt x="1770" y="7939"/>
                    <a:pt x="2213" y="7599"/>
                    <a:pt x="2360" y="7122"/>
                  </a:cubicBezTo>
                  <a:lnTo>
                    <a:pt x="3982" y="1450"/>
                  </a:lnTo>
                  <a:cubicBezTo>
                    <a:pt x="4153" y="849"/>
                    <a:pt x="3801" y="213"/>
                    <a:pt x="3200" y="43"/>
                  </a:cubicBezTo>
                  <a:cubicBezTo>
                    <a:pt x="3097" y="14"/>
                    <a:pt x="2994" y="0"/>
                    <a:pt x="289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2"/>
            <p:cNvSpPr/>
            <p:nvPr/>
          </p:nvSpPr>
          <p:spPr>
            <a:xfrm>
              <a:off x="-999847" y="3114814"/>
              <a:ext cx="27735" cy="39748"/>
            </a:xfrm>
            <a:custGeom>
              <a:avLst/>
              <a:gdLst/>
              <a:ahLst/>
              <a:cxnLst/>
              <a:rect l="l" t="t" r="r" b="b"/>
              <a:pathLst>
                <a:path w="4731" h="6780" extrusionOk="0">
                  <a:moveTo>
                    <a:pt x="1279" y="1"/>
                  </a:moveTo>
                  <a:cubicBezTo>
                    <a:pt x="1116" y="1"/>
                    <a:pt x="951" y="35"/>
                    <a:pt x="794" y="109"/>
                  </a:cubicBezTo>
                  <a:cubicBezTo>
                    <a:pt x="238" y="370"/>
                    <a:pt x="0" y="1039"/>
                    <a:pt x="250" y="1595"/>
                  </a:cubicBezTo>
                  <a:lnTo>
                    <a:pt x="2417" y="6133"/>
                  </a:lnTo>
                  <a:cubicBezTo>
                    <a:pt x="2609" y="6530"/>
                    <a:pt x="3007" y="6780"/>
                    <a:pt x="3438" y="6780"/>
                  </a:cubicBezTo>
                  <a:cubicBezTo>
                    <a:pt x="3608" y="6780"/>
                    <a:pt x="3778" y="6746"/>
                    <a:pt x="3925" y="6666"/>
                  </a:cubicBezTo>
                  <a:cubicBezTo>
                    <a:pt x="4493" y="6405"/>
                    <a:pt x="4731" y="5725"/>
                    <a:pt x="4470" y="5157"/>
                  </a:cubicBezTo>
                  <a:lnTo>
                    <a:pt x="2303" y="619"/>
                  </a:lnTo>
                  <a:cubicBezTo>
                    <a:pt x="2099" y="228"/>
                    <a:pt x="1696" y="1"/>
                    <a:pt x="127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2"/>
            <p:cNvSpPr/>
            <p:nvPr/>
          </p:nvSpPr>
          <p:spPr>
            <a:xfrm>
              <a:off x="-1034764" y="3041498"/>
              <a:ext cx="37315" cy="59856"/>
            </a:xfrm>
            <a:custGeom>
              <a:avLst/>
              <a:gdLst/>
              <a:ahLst/>
              <a:cxnLst/>
              <a:rect l="l" t="t" r="r" b="b"/>
              <a:pathLst>
                <a:path w="6365" h="10210" extrusionOk="0">
                  <a:moveTo>
                    <a:pt x="1289" y="0"/>
                  </a:moveTo>
                  <a:cubicBezTo>
                    <a:pt x="1127" y="0"/>
                    <a:pt x="962" y="36"/>
                    <a:pt x="806" y="113"/>
                  </a:cubicBezTo>
                  <a:cubicBezTo>
                    <a:pt x="238" y="385"/>
                    <a:pt x="0" y="1054"/>
                    <a:pt x="261" y="1622"/>
                  </a:cubicBezTo>
                  <a:lnTo>
                    <a:pt x="4039" y="9563"/>
                  </a:lnTo>
                  <a:cubicBezTo>
                    <a:pt x="4232" y="9960"/>
                    <a:pt x="4629" y="10210"/>
                    <a:pt x="5071" y="10210"/>
                  </a:cubicBezTo>
                  <a:cubicBezTo>
                    <a:pt x="5230" y="10210"/>
                    <a:pt x="5400" y="10164"/>
                    <a:pt x="5559" y="10096"/>
                  </a:cubicBezTo>
                  <a:cubicBezTo>
                    <a:pt x="6126" y="9824"/>
                    <a:pt x="6365" y="9155"/>
                    <a:pt x="6092" y="8587"/>
                  </a:cubicBezTo>
                  <a:lnTo>
                    <a:pt x="2314" y="646"/>
                  </a:lnTo>
                  <a:cubicBezTo>
                    <a:pt x="2110" y="238"/>
                    <a:pt x="1707" y="0"/>
                    <a:pt x="128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2"/>
            <p:cNvSpPr/>
            <p:nvPr/>
          </p:nvSpPr>
          <p:spPr>
            <a:xfrm>
              <a:off x="-1065161" y="3074498"/>
              <a:ext cx="24546" cy="46953"/>
            </a:xfrm>
            <a:custGeom>
              <a:avLst/>
              <a:gdLst/>
              <a:ahLst/>
              <a:cxnLst/>
              <a:rect l="l" t="t" r="r" b="b"/>
              <a:pathLst>
                <a:path w="4187" h="8009" extrusionOk="0">
                  <a:moveTo>
                    <a:pt x="1271" y="1"/>
                  </a:moveTo>
                  <a:cubicBezTo>
                    <a:pt x="1170" y="1"/>
                    <a:pt x="1067" y="15"/>
                    <a:pt x="965" y="43"/>
                  </a:cubicBezTo>
                  <a:cubicBezTo>
                    <a:pt x="341" y="224"/>
                    <a:pt x="1" y="882"/>
                    <a:pt x="193" y="1495"/>
                  </a:cubicBezTo>
                  <a:lnTo>
                    <a:pt x="1827" y="7167"/>
                  </a:lnTo>
                  <a:cubicBezTo>
                    <a:pt x="1958" y="7673"/>
                    <a:pt x="2414" y="8008"/>
                    <a:pt x="2913" y="8008"/>
                  </a:cubicBezTo>
                  <a:cubicBezTo>
                    <a:pt x="3019" y="8008"/>
                    <a:pt x="3127" y="7993"/>
                    <a:pt x="3234" y="7961"/>
                  </a:cubicBezTo>
                  <a:cubicBezTo>
                    <a:pt x="3846" y="7791"/>
                    <a:pt x="4187" y="7145"/>
                    <a:pt x="4005" y="6543"/>
                  </a:cubicBezTo>
                  <a:lnTo>
                    <a:pt x="2372" y="871"/>
                  </a:lnTo>
                  <a:cubicBezTo>
                    <a:pt x="2249" y="341"/>
                    <a:pt x="1779" y="1"/>
                    <a:pt x="127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2"/>
            <p:cNvSpPr/>
            <p:nvPr/>
          </p:nvSpPr>
          <p:spPr>
            <a:xfrm>
              <a:off x="-1291025" y="3068096"/>
              <a:ext cx="58203" cy="13308"/>
            </a:xfrm>
            <a:custGeom>
              <a:avLst/>
              <a:gdLst/>
              <a:ahLst/>
              <a:cxnLst/>
              <a:rect l="l" t="t" r="r" b="b"/>
              <a:pathLst>
                <a:path w="9928" h="2270" extrusionOk="0">
                  <a:moveTo>
                    <a:pt x="1135" y="0"/>
                  </a:moveTo>
                  <a:cubicBezTo>
                    <a:pt x="500" y="0"/>
                    <a:pt x="1" y="511"/>
                    <a:pt x="1" y="1135"/>
                  </a:cubicBezTo>
                  <a:cubicBezTo>
                    <a:pt x="1" y="1759"/>
                    <a:pt x="500" y="2269"/>
                    <a:pt x="1135" y="2269"/>
                  </a:cubicBezTo>
                  <a:lnTo>
                    <a:pt x="8804" y="2269"/>
                  </a:lnTo>
                  <a:cubicBezTo>
                    <a:pt x="9428" y="2269"/>
                    <a:pt x="9927" y="1759"/>
                    <a:pt x="9927" y="1135"/>
                  </a:cubicBezTo>
                  <a:cubicBezTo>
                    <a:pt x="9927" y="511"/>
                    <a:pt x="9428" y="0"/>
                    <a:pt x="880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2"/>
            <p:cNvSpPr/>
            <p:nvPr/>
          </p:nvSpPr>
          <p:spPr>
            <a:xfrm>
              <a:off x="-998985" y="3114650"/>
              <a:ext cx="67049" cy="13308"/>
            </a:xfrm>
            <a:custGeom>
              <a:avLst/>
              <a:gdLst/>
              <a:ahLst/>
              <a:cxnLst/>
              <a:rect l="l" t="t" r="r" b="b"/>
              <a:pathLst>
                <a:path w="11437" h="2270" extrusionOk="0">
                  <a:moveTo>
                    <a:pt x="1135" y="1"/>
                  </a:moveTo>
                  <a:cubicBezTo>
                    <a:pt x="500" y="1"/>
                    <a:pt x="1" y="511"/>
                    <a:pt x="1" y="1135"/>
                  </a:cubicBezTo>
                  <a:cubicBezTo>
                    <a:pt x="1" y="1759"/>
                    <a:pt x="500" y="2270"/>
                    <a:pt x="1135" y="2270"/>
                  </a:cubicBezTo>
                  <a:lnTo>
                    <a:pt x="10313" y="2270"/>
                  </a:lnTo>
                  <a:cubicBezTo>
                    <a:pt x="10937" y="2270"/>
                    <a:pt x="11436" y="1759"/>
                    <a:pt x="11436" y="1135"/>
                  </a:cubicBezTo>
                  <a:cubicBezTo>
                    <a:pt x="11436" y="511"/>
                    <a:pt x="10937" y="1"/>
                    <a:pt x="1031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2"/>
            <p:cNvSpPr/>
            <p:nvPr/>
          </p:nvSpPr>
          <p:spPr>
            <a:xfrm>
              <a:off x="-1011689" y="3088046"/>
              <a:ext cx="62060" cy="13308"/>
            </a:xfrm>
            <a:custGeom>
              <a:avLst/>
              <a:gdLst/>
              <a:ahLst/>
              <a:cxnLst/>
              <a:rect l="l" t="t" r="r" b="b"/>
              <a:pathLst>
                <a:path w="10586" h="2270" extrusionOk="0">
                  <a:moveTo>
                    <a:pt x="1135" y="1"/>
                  </a:moveTo>
                  <a:cubicBezTo>
                    <a:pt x="511" y="1"/>
                    <a:pt x="1" y="511"/>
                    <a:pt x="1" y="1135"/>
                  </a:cubicBezTo>
                  <a:cubicBezTo>
                    <a:pt x="1" y="1759"/>
                    <a:pt x="511" y="2270"/>
                    <a:pt x="1135" y="2270"/>
                  </a:cubicBezTo>
                  <a:lnTo>
                    <a:pt x="9451" y="2270"/>
                  </a:lnTo>
                  <a:cubicBezTo>
                    <a:pt x="10075" y="2270"/>
                    <a:pt x="10585" y="1759"/>
                    <a:pt x="10585" y="1135"/>
                  </a:cubicBezTo>
                  <a:cubicBezTo>
                    <a:pt x="10585" y="511"/>
                    <a:pt x="10075" y="1"/>
                    <a:pt x="945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2"/>
            <p:cNvSpPr/>
            <p:nvPr/>
          </p:nvSpPr>
          <p:spPr>
            <a:xfrm>
              <a:off x="-1203035" y="3074744"/>
              <a:ext cx="69377" cy="13308"/>
            </a:xfrm>
            <a:custGeom>
              <a:avLst/>
              <a:gdLst/>
              <a:ahLst/>
              <a:cxnLst/>
              <a:rect l="l" t="t" r="r" b="b"/>
              <a:pathLst>
                <a:path w="11834" h="2270" extrusionOk="0">
                  <a:moveTo>
                    <a:pt x="1135" y="1"/>
                  </a:moveTo>
                  <a:cubicBezTo>
                    <a:pt x="500" y="1"/>
                    <a:pt x="1" y="511"/>
                    <a:pt x="1" y="1135"/>
                  </a:cubicBezTo>
                  <a:cubicBezTo>
                    <a:pt x="1" y="1759"/>
                    <a:pt x="500" y="2270"/>
                    <a:pt x="1135" y="2270"/>
                  </a:cubicBezTo>
                  <a:lnTo>
                    <a:pt x="10699" y="2270"/>
                  </a:lnTo>
                  <a:cubicBezTo>
                    <a:pt x="11323" y="2270"/>
                    <a:pt x="11833" y="1759"/>
                    <a:pt x="11833" y="1135"/>
                  </a:cubicBezTo>
                  <a:cubicBezTo>
                    <a:pt x="11833" y="511"/>
                    <a:pt x="11323" y="1"/>
                    <a:pt x="1069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2"/>
            <p:cNvSpPr/>
            <p:nvPr/>
          </p:nvSpPr>
          <p:spPr>
            <a:xfrm>
              <a:off x="-1119700" y="3074744"/>
              <a:ext cx="68779" cy="13308"/>
            </a:xfrm>
            <a:custGeom>
              <a:avLst/>
              <a:gdLst/>
              <a:ahLst/>
              <a:cxnLst/>
              <a:rect l="l" t="t" r="r" b="b"/>
              <a:pathLst>
                <a:path w="11732" h="2270" extrusionOk="0">
                  <a:moveTo>
                    <a:pt x="1135" y="1"/>
                  </a:moveTo>
                  <a:cubicBezTo>
                    <a:pt x="511" y="1"/>
                    <a:pt x="1" y="511"/>
                    <a:pt x="1" y="1135"/>
                  </a:cubicBezTo>
                  <a:cubicBezTo>
                    <a:pt x="1" y="1759"/>
                    <a:pt x="511" y="2270"/>
                    <a:pt x="1135" y="2270"/>
                  </a:cubicBezTo>
                  <a:lnTo>
                    <a:pt x="10597" y="2270"/>
                  </a:lnTo>
                  <a:cubicBezTo>
                    <a:pt x="11221" y="2270"/>
                    <a:pt x="11731" y="1759"/>
                    <a:pt x="11731" y="1135"/>
                  </a:cubicBezTo>
                  <a:cubicBezTo>
                    <a:pt x="11731" y="511"/>
                    <a:pt x="11221" y="1"/>
                    <a:pt x="1059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2"/>
            <p:cNvSpPr/>
            <p:nvPr/>
          </p:nvSpPr>
          <p:spPr>
            <a:xfrm>
              <a:off x="-1212544" y="3108002"/>
              <a:ext cx="171132" cy="13308"/>
            </a:xfrm>
            <a:custGeom>
              <a:avLst/>
              <a:gdLst/>
              <a:ahLst/>
              <a:cxnLst/>
              <a:rect l="l" t="t" r="r" b="b"/>
              <a:pathLst>
                <a:path w="29191" h="2270" extrusionOk="0">
                  <a:moveTo>
                    <a:pt x="1135" y="0"/>
                  </a:moveTo>
                  <a:cubicBezTo>
                    <a:pt x="500" y="0"/>
                    <a:pt x="1" y="511"/>
                    <a:pt x="1" y="1135"/>
                  </a:cubicBezTo>
                  <a:cubicBezTo>
                    <a:pt x="1" y="1759"/>
                    <a:pt x="500" y="2269"/>
                    <a:pt x="1135" y="2269"/>
                  </a:cubicBezTo>
                  <a:lnTo>
                    <a:pt x="28056" y="2269"/>
                  </a:lnTo>
                  <a:cubicBezTo>
                    <a:pt x="28680" y="2269"/>
                    <a:pt x="29191" y="1759"/>
                    <a:pt x="29191" y="1135"/>
                  </a:cubicBezTo>
                  <a:cubicBezTo>
                    <a:pt x="29191" y="511"/>
                    <a:pt x="28680" y="0"/>
                    <a:pt x="2805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2"/>
            <p:cNvSpPr/>
            <p:nvPr/>
          </p:nvSpPr>
          <p:spPr>
            <a:xfrm>
              <a:off x="-1233426" y="2815364"/>
              <a:ext cx="212832" cy="285973"/>
            </a:xfrm>
            <a:custGeom>
              <a:avLst/>
              <a:gdLst/>
              <a:ahLst/>
              <a:cxnLst/>
              <a:rect l="l" t="t" r="r" b="b"/>
              <a:pathLst>
                <a:path w="36304" h="48780" extrusionOk="0">
                  <a:moveTo>
                    <a:pt x="18152" y="2269"/>
                  </a:moveTo>
                  <a:cubicBezTo>
                    <a:pt x="26921" y="2269"/>
                    <a:pt x="34035" y="9382"/>
                    <a:pt x="34035" y="18152"/>
                  </a:cubicBezTo>
                  <a:cubicBezTo>
                    <a:pt x="34035" y="30336"/>
                    <a:pt x="21397" y="43054"/>
                    <a:pt x="18152" y="46105"/>
                  </a:cubicBezTo>
                  <a:cubicBezTo>
                    <a:pt x="14919" y="43042"/>
                    <a:pt x="2269" y="30336"/>
                    <a:pt x="2269" y="18152"/>
                  </a:cubicBezTo>
                  <a:cubicBezTo>
                    <a:pt x="2269" y="9382"/>
                    <a:pt x="9382" y="2269"/>
                    <a:pt x="18152" y="2269"/>
                  </a:cubicBezTo>
                  <a:close/>
                  <a:moveTo>
                    <a:pt x="18152" y="0"/>
                  </a:moveTo>
                  <a:cubicBezTo>
                    <a:pt x="8146" y="0"/>
                    <a:pt x="0" y="8146"/>
                    <a:pt x="0" y="18152"/>
                  </a:cubicBezTo>
                  <a:cubicBezTo>
                    <a:pt x="0" y="33082"/>
                    <a:pt x="16700" y="47886"/>
                    <a:pt x="17403" y="48499"/>
                  </a:cubicBezTo>
                  <a:cubicBezTo>
                    <a:pt x="17619" y="48686"/>
                    <a:pt x="17885" y="48780"/>
                    <a:pt x="18152" y="48780"/>
                  </a:cubicBezTo>
                  <a:cubicBezTo>
                    <a:pt x="18419" y="48780"/>
                    <a:pt x="18685" y="48686"/>
                    <a:pt x="18901" y="48499"/>
                  </a:cubicBezTo>
                  <a:cubicBezTo>
                    <a:pt x="19615" y="47875"/>
                    <a:pt x="36304" y="33082"/>
                    <a:pt x="36304" y="18152"/>
                  </a:cubicBezTo>
                  <a:cubicBezTo>
                    <a:pt x="36292" y="8134"/>
                    <a:pt x="28169" y="11"/>
                    <a:pt x="1815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2"/>
            <p:cNvSpPr/>
            <p:nvPr/>
          </p:nvSpPr>
          <p:spPr>
            <a:xfrm>
              <a:off x="-1273332" y="3041492"/>
              <a:ext cx="109277" cy="13308"/>
            </a:xfrm>
            <a:custGeom>
              <a:avLst/>
              <a:gdLst/>
              <a:ahLst/>
              <a:cxnLst/>
              <a:rect l="l" t="t" r="r" b="b"/>
              <a:pathLst>
                <a:path w="18640" h="2270" extrusionOk="0">
                  <a:moveTo>
                    <a:pt x="1135" y="0"/>
                  </a:moveTo>
                  <a:cubicBezTo>
                    <a:pt x="511" y="0"/>
                    <a:pt x="0" y="511"/>
                    <a:pt x="0" y="1135"/>
                  </a:cubicBezTo>
                  <a:cubicBezTo>
                    <a:pt x="0" y="1759"/>
                    <a:pt x="511" y="2269"/>
                    <a:pt x="1135" y="2269"/>
                  </a:cubicBezTo>
                  <a:lnTo>
                    <a:pt x="17505" y="2269"/>
                  </a:lnTo>
                  <a:cubicBezTo>
                    <a:pt x="18129" y="2269"/>
                    <a:pt x="18640" y="1759"/>
                    <a:pt x="18640" y="1135"/>
                  </a:cubicBezTo>
                  <a:cubicBezTo>
                    <a:pt x="18640" y="511"/>
                    <a:pt x="18129" y="0"/>
                    <a:pt x="1750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2"/>
            <p:cNvSpPr/>
            <p:nvPr/>
          </p:nvSpPr>
          <p:spPr>
            <a:xfrm>
              <a:off x="-1089971" y="3041492"/>
              <a:ext cx="109283" cy="13308"/>
            </a:xfrm>
            <a:custGeom>
              <a:avLst/>
              <a:gdLst/>
              <a:ahLst/>
              <a:cxnLst/>
              <a:rect l="l" t="t" r="r" b="b"/>
              <a:pathLst>
                <a:path w="18641" h="2270" extrusionOk="0">
                  <a:moveTo>
                    <a:pt x="1135" y="0"/>
                  </a:moveTo>
                  <a:cubicBezTo>
                    <a:pt x="511" y="0"/>
                    <a:pt x="1" y="511"/>
                    <a:pt x="1" y="1135"/>
                  </a:cubicBezTo>
                  <a:cubicBezTo>
                    <a:pt x="1" y="1759"/>
                    <a:pt x="511" y="2269"/>
                    <a:pt x="1135" y="2269"/>
                  </a:cubicBezTo>
                  <a:lnTo>
                    <a:pt x="17506" y="2269"/>
                  </a:lnTo>
                  <a:cubicBezTo>
                    <a:pt x="18130" y="2269"/>
                    <a:pt x="18640" y="1759"/>
                    <a:pt x="18640" y="1135"/>
                  </a:cubicBezTo>
                  <a:cubicBezTo>
                    <a:pt x="18640" y="511"/>
                    <a:pt x="18130" y="0"/>
                    <a:pt x="1750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2"/>
            <p:cNvSpPr/>
            <p:nvPr/>
          </p:nvSpPr>
          <p:spPr>
            <a:xfrm>
              <a:off x="-1173570" y="2961680"/>
              <a:ext cx="93120" cy="13308"/>
            </a:xfrm>
            <a:custGeom>
              <a:avLst/>
              <a:gdLst/>
              <a:ahLst/>
              <a:cxnLst/>
              <a:rect l="l" t="t" r="r" b="b"/>
              <a:pathLst>
                <a:path w="15884" h="2270" extrusionOk="0">
                  <a:moveTo>
                    <a:pt x="1135" y="1"/>
                  </a:moveTo>
                  <a:cubicBezTo>
                    <a:pt x="511" y="1"/>
                    <a:pt x="1" y="511"/>
                    <a:pt x="1" y="1135"/>
                  </a:cubicBezTo>
                  <a:cubicBezTo>
                    <a:pt x="1" y="1759"/>
                    <a:pt x="511" y="2270"/>
                    <a:pt x="1135" y="2270"/>
                  </a:cubicBezTo>
                  <a:lnTo>
                    <a:pt x="14749" y="2270"/>
                  </a:lnTo>
                  <a:cubicBezTo>
                    <a:pt x="15373" y="2270"/>
                    <a:pt x="15883" y="1759"/>
                    <a:pt x="15883" y="1135"/>
                  </a:cubicBezTo>
                  <a:cubicBezTo>
                    <a:pt x="15883" y="511"/>
                    <a:pt x="15373" y="1"/>
                    <a:pt x="1474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2"/>
            <p:cNvSpPr/>
            <p:nvPr/>
          </p:nvSpPr>
          <p:spPr>
            <a:xfrm>
              <a:off x="-1166916" y="2881868"/>
              <a:ext cx="13308" cy="93120"/>
            </a:xfrm>
            <a:custGeom>
              <a:avLst/>
              <a:gdLst/>
              <a:ahLst/>
              <a:cxnLst/>
              <a:rect l="l" t="t" r="r" b="b"/>
              <a:pathLst>
                <a:path w="2270" h="15884" extrusionOk="0">
                  <a:moveTo>
                    <a:pt x="1135" y="1"/>
                  </a:moveTo>
                  <a:cubicBezTo>
                    <a:pt x="511" y="1"/>
                    <a:pt x="0" y="511"/>
                    <a:pt x="0" y="1135"/>
                  </a:cubicBezTo>
                  <a:lnTo>
                    <a:pt x="0" y="14749"/>
                  </a:lnTo>
                  <a:cubicBezTo>
                    <a:pt x="0" y="15373"/>
                    <a:pt x="511" y="15884"/>
                    <a:pt x="1135" y="15884"/>
                  </a:cubicBezTo>
                  <a:cubicBezTo>
                    <a:pt x="1759" y="15884"/>
                    <a:pt x="2269" y="15373"/>
                    <a:pt x="2269" y="14749"/>
                  </a:cubicBezTo>
                  <a:lnTo>
                    <a:pt x="2269" y="1135"/>
                  </a:lnTo>
                  <a:cubicBezTo>
                    <a:pt x="2269" y="511"/>
                    <a:pt x="1759" y="1"/>
                    <a:pt x="11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2"/>
            <p:cNvSpPr/>
            <p:nvPr/>
          </p:nvSpPr>
          <p:spPr>
            <a:xfrm>
              <a:off x="-1100412" y="2905611"/>
              <a:ext cx="13308" cy="69377"/>
            </a:xfrm>
            <a:custGeom>
              <a:avLst/>
              <a:gdLst/>
              <a:ahLst/>
              <a:cxnLst/>
              <a:rect l="l" t="t" r="r" b="b"/>
              <a:pathLst>
                <a:path w="2270" h="11834" extrusionOk="0">
                  <a:moveTo>
                    <a:pt x="1135" y="1"/>
                  </a:moveTo>
                  <a:cubicBezTo>
                    <a:pt x="511" y="1"/>
                    <a:pt x="1" y="511"/>
                    <a:pt x="1" y="1135"/>
                  </a:cubicBezTo>
                  <a:lnTo>
                    <a:pt x="1" y="10699"/>
                  </a:lnTo>
                  <a:cubicBezTo>
                    <a:pt x="1" y="11323"/>
                    <a:pt x="511" y="11834"/>
                    <a:pt x="1135" y="11834"/>
                  </a:cubicBezTo>
                  <a:cubicBezTo>
                    <a:pt x="1759" y="11834"/>
                    <a:pt x="2270" y="11323"/>
                    <a:pt x="2270" y="10699"/>
                  </a:cubicBezTo>
                  <a:lnTo>
                    <a:pt x="2270" y="1135"/>
                  </a:lnTo>
                  <a:cubicBezTo>
                    <a:pt x="2270" y="511"/>
                    <a:pt x="1759" y="1"/>
                    <a:pt x="11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2"/>
            <p:cNvSpPr/>
            <p:nvPr/>
          </p:nvSpPr>
          <p:spPr>
            <a:xfrm>
              <a:off x="-1180886" y="2881891"/>
              <a:ext cx="61392" cy="46402"/>
            </a:xfrm>
            <a:custGeom>
              <a:avLst/>
              <a:gdLst/>
              <a:ahLst/>
              <a:cxnLst/>
              <a:rect l="l" t="t" r="r" b="b"/>
              <a:pathLst>
                <a:path w="10472" h="7915" extrusionOk="0">
                  <a:moveTo>
                    <a:pt x="9193" y="0"/>
                  </a:moveTo>
                  <a:cubicBezTo>
                    <a:pt x="8964" y="0"/>
                    <a:pt x="8733" y="69"/>
                    <a:pt x="8532" y="212"/>
                  </a:cubicBezTo>
                  <a:lnTo>
                    <a:pt x="591" y="5885"/>
                  </a:lnTo>
                  <a:cubicBezTo>
                    <a:pt x="103" y="6259"/>
                    <a:pt x="1" y="6940"/>
                    <a:pt x="364" y="7439"/>
                  </a:cubicBezTo>
                  <a:cubicBezTo>
                    <a:pt x="582" y="7749"/>
                    <a:pt x="931" y="7914"/>
                    <a:pt x="1283" y="7914"/>
                  </a:cubicBezTo>
                  <a:cubicBezTo>
                    <a:pt x="1499" y="7914"/>
                    <a:pt x="1717" y="7852"/>
                    <a:pt x="1907" y="7723"/>
                  </a:cubicBezTo>
                  <a:lnTo>
                    <a:pt x="9848" y="2050"/>
                  </a:lnTo>
                  <a:cubicBezTo>
                    <a:pt x="10358" y="1687"/>
                    <a:pt x="10472" y="984"/>
                    <a:pt x="10120" y="473"/>
                  </a:cubicBezTo>
                  <a:cubicBezTo>
                    <a:pt x="9893" y="164"/>
                    <a:pt x="9546" y="0"/>
                    <a:pt x="919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2"/>
            <p:cNvSpPr/>
            <p:nvPr/>
          </p:nvSpPr>
          <p:spPr>
            <a:xfrm>
              <a:off x="-1134327" y="2882009"/>
              <a:ext cx="61193" cy="46284"/>
            </a:xfrm>
            <a:custGeom>
              <a:avLst/>
              <a:gdLst/>
              <a:ahLst/>
              <a:cxnLst/>
              <a:rect l="l" t="t" r="r" b="b"/>
              <a:pathLst>
                <a:path w="10438" h="7895" extrusionOk="0">
                  <a:moveTo>
                    <a:pt x="1283" y="1"/>
                  </a:moveTo>
                  <a:cubicBezTo>
                    <a:pt x="930" y="1"/>
                    <a:pt x="581" y="167"/>
                    <a:pt x="363" y="476"/>
                  </a:cubicBezTo>
                  <a:cubicBezTo>
                    <a:pt x="0" y="975"/>
                    <a:pt x="102" y="1656"/>
                    <a:pt x="590" y="2030"/>
                  </a:cubicBezTo>
                  <a:lnTo>
                    <a:pt x="8531" y="7703"/>
                  </a:lnTo>
                  <a:cubicBezTo>
                    <a:pt x="8725" y="7832"/>
                    <a:pt x="8944" y="7894"/>
                    <a:pt x="9160" y="7894"/>
                  </a:cubicBezTo>
                  <a:cubicBezTo>
                    <a:pt x="9513" y="7894"/>
                    <a:pt x="9860" y="7729"/>
                    <a:pt x="10086" y="7419"/>
                  </a:cubicBezTo>
                  <a:cubicBezTo>
                    <a:pt x="10437" y="6920"/>
                    <a:pt x="10335" y="6239"/>
                    <a:pt x="9847" y="5865"/>
                  </a:cubicBezTo>
                  <a:lnTo>
                    <a:pt x="1906" y="192"/>
                  </a:lnTo>
                  <a:cubicBezTo>
                    <a:pt x="1716" y="63"/>
                    <a:pt x="1499" y="1"/>
                    <a:pt x="128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2"/>
            <p:cNvSpPr/>
            <p:nvPr/>
          </p:nvSpPr>
          <p:spPr>
            <a:xfrm>
              <a:off x="-1133664" y="2941730"/>
              <a:ext cx="13308" cy="33258"/>
            </a:xfrm>
            <a:custGeom>
              <a:avLst/>
              <a:gdLst/>
              <a:ahLst/>
              <a:cxnLst/>
              <a:rect l="l" t="t" r="r" b="b"/>
              <a:pathLst>
                <a:path w="2270" h="5673" extrusionOk="0">
                  <a:moveTo>
                    <a:pt x="1135" y="0"/>
                  </a:moveTo>
                  <a:cubicBezTo>
                    <a:pt x="511" y="0"/>
                    <a:pt x="0" y="511"/>
                    <a:pt x="0" y="1135"/>
                  </a:cubicBezTo>
                  <a:lnTo>
                    <a:pt x="0" y="4538"/>
                  </a:lnTo>
                  <a:cubicBezTo>
                    <a:pt x="0" y="5162"/>
                    <a:pt x="511" y="5673"/>
                    <a:pt x="1135" y="5673"/>
                  </a:cubicBezTo>
                  <a:cubicBezTo>
                    <a:pt x="1759" y="5673"/>
                    <a:pt x="2269" y="5162"/>
                    <a:pt x="2269" y="4538"/>
                  </a:cubicBezTo>
                  <a:lnTo>
                    <a:pt x="2269" y="1135"/>
                  </a:lnTo>
                  <a:cubicBezTo>
                    <a:pt x="2269" y="511"/>
                    <a:pt x="1759" y="0"/>
                    <a:pt x="113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32"/>
          <p:cNvSpPr txBox="1"/>
          <p:nvPr/>
        </p:nvSpPr>
        <p:spPr>
          <a:xfrm>
            <a:off x="5508150" y="2833925"/>
            <a:ext cx="1289700" cy="7656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CODE</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ENFORCEMENT</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a:p>
            <a:pPr marL="0" marR="0" lvl="0" indent="0" algn="ctr" rtl="0">
              <a:lnSpc>
                <a:spcPct val="100000"/>
              </a:lnSpc>
              <a:spcBef>
                <a:spcPts val="0"/>
              </a:spcBef>
              <a:spcAft>
                <a:spcPts val="0"/>
              </a:spcAft>
              <a:buNone/>
            </a:pPr>
            <a:r>
              <a:rPr lang="en" sz="1000">
                <a:solidFill>
                  <a:srgbClr val="434343"/>
                </a:solidFill>
                <a:latin typeface="EB Garamond"/>
                <a:ea typeface="EB Garamond"/>
                <a:cs typeface="EB Garamond"/>
                <a:sym typeface="EB Garamond"/>
              </a:rPr>
              <a:t>Works within your community to eliminate blight, junk, and zoning violations. </a:t>
            </a:r>
            <a:endParaRPr sz="1000">
              <a:solidFill>
                <a:srgbClr val="434343"/>
              </a:solidFill>
              <a:latin typeface="EB Garamond"/>
              <a:ea typeface="EB Garamond"/>
              <a:cs typeface="EB Garamond"/>
              <a:sym typeface="EB Garamond"/>
            </a:endParaRPr>
          </a:p>
        </p:txBody>
      </p:sp>
      <p:sp>
        <p:nvSpPr>
          <p:cNvPr id="743" name="Google Shape;743;p32"/>
          <p:cNvSpPr txBox="1"/>
          <p:nvPr/>
        </p:nvSpPr>
        <p:spPr>
          <a:xfrm>
            <a:off x="7185625" y="2833925"/>
            <a:ext cx="1096500" cy="8862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PLANNING</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SERVICES</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a:p>
            <a:pPr marL="0" lvl="0" indent="0" algn="ctr" rtl="0">
              <a:spcBef>
                <a:spcPts val="0"/>
              </a:spcBef>
              <a:spcAft>
                <a:spcPts val="0"/>
              </a:spcAft>
              <a:buClr>
                <a:schemeClr val="dk1"/>
              </a:buClr>
              <a:buSzPts val="1100"/>
              <a:buFont typeface="Arial"/>
              <a:buNone/>
            </a:pPr>
            <a:r>
              <a:rPr lang="en" sz="1000">
                <a:solidFill>
                  <a:srgbClr val="024668"/>
                </a:solidFill>
                <a:latin typeface="EB Garamond"/>
                <a:ea typeface="EB Garamond"/>
                <a:cs typeface="EB Garamond"/>
                <a:sym typeface="EB Garamond"/>
              </a:rPr>
              <a:t>When time allows and separate contracted service</a:t>
            </a:r>
            <a:endParaRPr sz="1000">
              <a:solidFill>
                <a:srgbClr val="434343"/>
              </a:solidFill>
              <a:latin typeface="EB Garamond"/>
              <a:ea typeface="EB Garamond"/>
              <a:cs typeface="EB Garamond"/>
              <a:sym typeface="EB Garamond"/>
            </a:endParaRPr>
          </a:p>
        </p:txBody>
      </p:sp>
      <p:sp>
        <p:nvSpPr>
          <p:cNvPr id="744" name="Google Shape;744;p32"/>
          <p:cNvSpPr txBox="1"/>
          <p:nvPr/>
        </p:nvSpPr>
        <p:spPr>
          <a:xfrm>
            <a:off x="2442825" y="2833928"/>
            <a:ext cx="1096500" cy="7656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FLOODPLAIN</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ADMINISTRATION</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a:p>
            <a:pPr marL="0" marR="0" lvl="0" indent="0" algn="ctr" rtl="0">
              <a:lnSpc>
                <a:spcPct val="100000"/>
              </a:lnSpc>
              <a:spcBef>
                <a:spcPts val="0"/>
              </a:spcBef>
              <a:spcAft>
                <a:spcPts val="0"/>
              </a:spcAft>
              <a:buNone/>
            </a:pPr>
            <a:r>
              <a:rPr lang="en" sz="1000">
                <a:solidFill>
                  <a:srgbClr val="434343"/>
                </a:solidFill>
                <a:latin typeface="EB Garamond"/>
                <a:ea typeface="EB Garamond"/>
                <a:cs typeface="EB Garamond"/>
                <a:sym typeface="EB Garamond"/>
              </a:rPr>
              <a:t>Help answer Floodplain questions for your community.</a:t>
            </a:r>
            <a:endParaRPr sz="1000">
              <a:solidFill>
                <a:srgbClr val="434343"/>
              </a:solidFill>
              <a:latin typeface="EB Garamond"/>
              <a:ea typeface="EB Garamond"/>
              <a:cs typeface="EB Garamond"/>
              <a:sym typeface="EB Garamond"/>
            </a:endParaRPr>
          </a:p>
        </p:txBody>
      </p:sp>
      <p:grpSp>
        <p:nvGrpSpPr>
          <p:cNvPr id="745" name="Google Shape;745;p32"/>
          <p:cNvGrpSpPr/>
          <p:nvPr/>
        </p:nvGrpSpPr>
        <p:grpSpPr>
          <a:xfrm>
            <a:off x="2778006" y="2270181"/>
            <a:ext cx="426192" cy="395197"/>
            <a:chOff x="-1953781" y="2930362"/>
            <a:chExt cx="426192" cy="395197"/>
          </a:xfrm>
        </p:grpSpPr>
        <p:sp>
          <p:nvSpPr>
            <p:cNvPr id="746" name="Google Shape;746;p32"/>
            <p:cNvSpPr/>
            <p:nvPr/>
          </p:nvSpPr>
          <p:spPr>
            <a:xfrm>
              <a:off x="-1806333" y="2930362"/>
              <a:ext cx="113469" cy="98097"/>
            </a:xfrm>
            <a:custGeom>
              <a:avLst/>
              <a:gdLst/>
              <a:ahLst/>
              <a:cxnLst/>
              <a:rect l="l" t="t" r="r" b="b"/>
              <a:pathLst>
                <a:path w="19355" h="16733" extrusionOk="0">
                  <a:moveTo>
                    <a:pt x="13428" y="2822"/>
                  </a:moveTo>
                  <a:cubicBezTo>
                    <a:pt x="13931" y="2822"/>
                    <a:pt x="14430" y="2969"/>
                    <a:pt x="14851" y="3255"/>
                  </a:cubicBezTo>
                  <a:cubicBezTo>
                    <a:pt x="15531" y="3720"/>
                    <a:pt x="16019" y="4503"/>
                    <a:pt x="16223" y="5456"/>
                  </a:cubicBezTo>
                  <a:cubicBezTo>
                    <a:pt x="16450" y="6522"/>
                    <a:pt x="16303" y="7623"/>
                    <a:pt x="15804" y="8587"/>
                  </a:cubicBezTo>
                  <a:cubicBezTo>
                    <a:pt x="15021" y="10164"/>
                    <a:pt x="11334" y="12649"/>
                    <a:pt x="9677" y="13658"/>
                  </a:cubicBezTo>
                  <a:cubicBezTo>
                    <a:pt x="8021" y="12649"/>
                    <a:pt x="4334" y="10164"/>
                    <a:pt x="3540" y="8587"/>
                  </a:cubicBezTo>
                  <a:cubicBezTo>
                    <a:pt x="3052" y="7623"/>
                    <a:pt x="2905" y="6522"/>
                    <a:pt x="3120" y="5456"/>
                  </a:cubicBezTo>
                  <a:cubicBezTo>
                    <a:pt x="3336" y="4503"/>
                    <a:pt x="3824" y="3720"/>
                    <a:pt x="4504" y="3255"/>
                  </a:cubicBezTo>
                  <a:cubicBezTo>
                    <a:pt x="4898" y="2982"/>
                    <a:pt x="5366" y="2835"/>
                    <a:pt x="5836" y="2835"/>
                  </a:cubicBezTo>
                  <a:cubicBezTo>
                    <a:pt x="5853" y="2835"/>
                    <a:pt x="5871" y="2835"/>
                    <a:pt x="5888" y="2835"/>
                  </a:cubicBezTo>
                  <a:cubicBezTo>
                    <a:pt x="6115" y="2835"/>
                    <a:pt x="6353" y="2858"/>
                    <a:pt x="6569" y="2903"/>
                  </a:cubicBezTo>
                  <a:cubicBezTo>
                    <a:pt x="7102" y="3028"/>
                    <a:pt x="7363" y="3301"/>
                    <a:pt x="8135" y="4117"/>
                  </a:cubicBezTo>
                  <a:cubicBezTo>
                    <a:pt x="8293" y="4288"/>
                    <a:pt x="8475" y="4469"/>
                    <a:pt x="8656" y="4662"/>
                  </a:cubicBezTo>
                  <a:cubicBezTo>
                    <a:pt x="8934" y="4951"/>
                    <a:pt x="9306" y="5096"/>
                    <a:pt x="9677" y="5096"/>
                  </a:cubicBezTo>
                  <a:cubicBezTo>
                    <a:pt x="10049" y="5096"/>
                    <a:pt x="10421" y="4951"/>
                    <a:pt x="10698" y="4662"/>
                  </a:cubicBezTo>
                  <a:cubicBezTo>
                    <a:pt x="10880" y="4469"/>
                    <a:pt x="11050" y="4288"/>
                    <a:pt x="11220" y="4117"/>
                  </a:cubicBezTo>
                  <a:cubicBezTo>
                    <a:pt x="11992" y="3301"/>
                    <a:pt x="12253" y="3028"/>
                    <a:pt x="12786" y="2903"/>
                  </a:cubicBezTo>
                  <a:cubicBezTo>
                    <a:pt x="12997" y="2849"/>
                    <a:pt x="13213" y="2822"/>
                    <a:pt x="13428" y="2822"/>
                  </a:cubicBezTo>
                  <a:close/>
                  <a:moveTo>
                    <a:pt x="5903" y="0"/>
                  </a:moveTo>
                  <a:cubicBezTo>
                    <a:pt x="4841" y="0"/>
                    <a:pt x="3794" y="321"/>
                    <a:pt x="2905" y="929"/>
                  </a:cubicBezTo>
                  <a:cubicBezTo>
                    <a:pt x="1623" y="1803"/>
                    <a:pt x="715" y="3210"/>
                    <a:pt x="352" y="4877"/>
                  </a:cubicBezTo>
                  <a:cubicBezTo>
                    <a:pt x="0" y="6568"/>
                    <a:pt x="227" y="8326"/>
                    <a:pt x="1010" y="9869"/>
                  </a:cubicBezTo>
                  <a:cubicBezTo>
                    <a:pt x="1645" y="11151"/>
                    <a:pt x="3154" y="12626"/>
                    <a:pt x="5605" y="14373"/>
                  </a:cubicBezTo>
                  <a:cubicBezTo>
                    <a:pt x="6524" y="15031"/>
                    <a:pt x="7374" y="15576"/>
                    <a:pt x="7930" y="15927"/>
                  </a:cubicBezTo>
                  <a:cubicBezTo>
                    <a:pt x="9076" y="16642"/>
                    <a:pt x="9246" y="16733"/>
                    <a:pt x="9677" y="16733"/>
                  </a:cubicBezTo>
                  <a:cubicBezTo>
                    <a:pt x="10109" y="16733"/>
                    <a:pt x="10279" y="16642"/>
                    <a:pt x="11425" y="15927"/>
                  </a:cubicBezTo>
                  <a:cubicBezTo>
                    <a:pt x="11980" y="15587"/>
                    <a:pt x="12831" y="15042"/>
                    <a:pt x="13750" y="14384"/>
                  </a:cubicBezTo>
                  <a:cubicBezTo>
                    <a:pt x="16201" y="12626"/>
                    <a:pt x="17710" y="11151"/>
                    <a:pt x="18345" y="9881"/>
                  </a:cubicBezTo>
                  <a:cubicBezTo>
                    <a:pt x="19128" y="8338"/>
                    <a:pt x="19355" y="6568"/>
                    <a:pt x="19003" y="4877"/>
                  </a:cubicBezTo>
                  <a:cubicBezTo>
                    <a:pt x="18640" y="3210"/>
                    <a:pt x="17732" y="1803"/>
                    <a:pt x="16450" y="929"/>
                  </a:cubicBezTo>
                  <a:cubicBezTo>
                    <a:pt x="15561" y="321"/>
                    <a:pt x="14514" y="0"/>
                    <a:pt x="13456" y="0"/>
                  </a:cubicBezTo>
                  <a:cubicBezTo>
                    <a:pt x="13015" y="0"/>
                    <a:pt x="12573" y="56"/>
                    <a:pt x="12139" y="169"/>
                  </a:cubicBezTo>
                  <a:cubicBezTo>
                    <a:pt x="11039" y="419"/>
                    <a:pt x="10347" y="975"/>
                    <a:pt x="9677" y="1644"/>
                  </a:cubicBezTo>
                  <a:cubicBezTo>
                    <a:pt x="9008" y="975"/>
                    <a:pt x="8316" y="430"/>
                    <a:pt x="7227" y="169"/>
                  </a:cubicBezTo>
                  <a:cubicBezTo>
                    <a:pt x="6790" y="56"/>
                    <a:pt x="6345" y="0"/>
                    <a:pt x="5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2"/>
            <p:cNvSpPr/>
            <p:nvPr/>
          </p:nvSpPr>
          <p:spPr>
            <a:xfrm>
              <a:off x="-1824360" y="3180545"/>
              <a:ext cx="16638" cy="16649"/>
            </a:xfrm>
            <a:custGeom>
              <a:avLst/>
              <a:gdLst/>
              <a:ahLst/>
              <a:cxnLst/>
              <a:rect l="l" t="t" r="r" b="b"/>
              <a:pathLst>
                <a:path w="2838" h="2840" extrusionOk="0">
                  <a:moveTo>
                    <a:pt x="1425" y="1"/>
                  </a:moveTo>
                  <a:cubicBezTo>
                    <a:pt x="1331" y="1"/>
                    <a:pt x="1238" y="9"/>
                    <a:pt x="1147" y="26"/>
                  </a:cubicBezTo>
                  <a:cubicBezTo>
                    <a:pt x="1056" y="37"/>
                    <a:pt x="965" y="71"/>
                    <a:pt x="886" y="106"/>
                  </a:cubicBezTo>
                  <a:cubicBezTo>
                    <a:pt x="704" y="174"/>
                    <a:pt x="557" y="276"/>
                    <a:pt x="421" y="412"/>
                  </a:cubicBezTo>
                  <a:cubicBezTo>
                    <a:pt x="160" y="673"/>
                    <a:pt x="1" y="1036"/>
                    <a:pt x="1" y="1410"/>
                  </a:cubicBezTo>
                  <a:cubicBezTo>
                    <a:pt x="1" y="1512"/>
                    <a:pt x="12" y="1603"/>
                    <a:pt x="35" y="1694"/>
                  </a:cubicBezTo>
                  <a:cubicBezTo>
                    <a:pt x="46" y="1785"/>
                    <a:pt x="80" y="1875"/>
                    <a:pt x="114" y="1966"/>
                  </a:cubicBezTo>
                  <a:cubicBezTo>
                    <a:pt x="148" y="2045"/>
                    <a:pt x="194" y="2125"/>
                    <a:pt x="239" y="2204"/>
                  </a:cubicBezTo>
                  <a:cubicBezTo>
                    <a:pt x="341" y="2363"/>
                    <a:pt x="477" y="2499"/>
                    <a:pt x="636" y="2601"/>
                  </a:cubicBezTo>
                  <a:cubicBezTo>
                    <a:pt x="716" y="2647"/>
                    <a:pt x="795" y="2692"/>
                    <a:pt x="886" y="2726"/>
                  </a:cubicBezTo>
                  <a:cubicBezTo>
                    <a:pt x="965" y="2760"/>
                    <a:pt x="1056" y="2794"/>
                    <a:pt x="1147" y="2806"/>
                  </a:cubicBezTo>
                  <a:cubicBezTo>
                    <a:pt x="1238" y="2828"/>
                    <a:pt x="1328" y="2840"/>
                    <a:pt x="1419" y="2840"/>
                  </a:cubicBezTo>
                  <a:cubicBezTo>
                    <a:pt x="1510" y="2840"/>
                    <a:pt x="1612" y="2828"/>
                    <a:pt x="1703" y="2806"/>
                  </a:cubicBezTo>
                  <a:cubicBezTo>
                    <a:pt x="1793" y="2794"/>
                    <a:pt x="1884" y="2760"/>
                    <a:pt x="1964" y="2726"/>
                  </a:cubicBezTo>
                  <a:cubicBezTo>
                    <a:pt x="2054" y="2692"/>
                    <a:pt x="2134" y="2647"/>
                    <a:pt x="2213" y="2601"/>
                  </a:cubicBezTo>
                  <a:cubicBezTo>
                    <a:pt x="2293" y="2545"/>
                    <a:pt x="2361" y="2488"/>
                    <a:pt x="2429" y="2420"/>
                  </a:cubicBezTo>
                  <a:cubicBezTo>
                    <a:pt x="2485" y="2352"/>
                    <a:pt x="2554" y="2284"/>
                    <a:pt x="2599" y="2204"/>
                  </a:cubicBezTo>
                  <a:cubicBezTo>
                    <a:pt x="2656" y="2125"/>
                    <a:pt x="2701" y="2045"/>
                    <a:pt x="2735" y="1966"/>
                  </a:cubicBezTo>
                  <a:cubicBezTo>
                    <a:pt x="2769" y="1875"/>
                    <a:pt x="2792" y="1785"/>
                    <a:pt x="2814" y="1694"/>
                  </a:cubicBezTo>
                  <a:cubicBezTo>
                    <a:pt x="2837" y="1603"/>
                    <a:pt x="2837" y="1512"/>
                    <a:pt x="2837" y="1410"/>
                  </a:cubicBezTo>
                  <a:cubicBezTo>
                    <a:pt x="2837" y="1036"/>
                    <a:pt x="2690" y="673"/>
                    <a:pt x="2429" y="412"/>
                  </a:cubicBezTo>
                  <a:cubicBezTo>
                    <a:pt x="2293" y="276"/>
                    <a:pt x="2134" y="174"/>
                    <a:pt x="1964" y="106"/>
                  </a:cubicBezTo>
                  <a:cubicBezTo>
                    <a:pt x="1884" y="71"/>
                    <a:pt x="1793" y="37"/>
                    <a:pt x="1703" y="26"/>
                  </a:cubicBezTo>
                  <a:cubicBezTo>
                    <a:pt x="1612" y="9"/>
                    <a:pt x="1518" y="1"/>
                    <a:pt x="1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2"/>
            <p:cNvSpPr/>
            <p:nvPr/>
          </p:nvSpPr>
          <p:spPr>
            <a:xfrm>
              <a:off x="-1953781" y="3020410"/>
              <a:ext cx="426192" cy="305149"/>
            </a:xfrm>
            <a:custGeom>
              <a:avLst/>
              <a:gdLst/>
              <a:ahLst/>
              <a:cxnLst/>
              <a:rect l="l" t="t" r="r" b="b"/>
              <a:pathLst>
                <a:path w="72698" h="52051" extrusionOk="0">
                  <a:moveTo>
                    <a:pt x="36099" y="5752"/>
                  </a:moveTo>
                  <a:lnTo>
                    <a:pt x="36099" y="8622"/>
                  </a:lnTo>
                  <a:lnTo>
                    <a:pt x="33558" y="10483"/>
                  </a:lnTo>
                  <a:lnTo>
                    <a:pt x="33558" y="5752"/>
                  </a:lnTo>
                  <a:close/>
                  <a:moveTo>
                    <a:pt x="48295" y="3177"/>
                  </a:moveTo>
                  <a:lnTo>
                    <a:pt x="65879" y="16087"/>
                  </a:lnTo>
                  <a:lnTo>
                    <a:pt x="65879" y="19649"/>
                  </a:lnTo>
                  <a:lnTo>
                    <a:pt x="49134" y="7352"/>
                  </a:lnTo>
                  <a:cubicBezTo>
                    <a:pt x="48885" y="7170"/>
                    <a:pt x="48590" y="7079"/>
                    <a:pt x="48295" y="7079"/>
                  </a:cubicBezTo>
                  <a:cubicBezTo>
                    <a:pt x="48000" y="7079"/>
                    <a:pt x="47705" y="7170"/>
                    <a:pt x="47455" y="7352"/>
                  </a:cubicBezTo>
                  <a:lnTo>
                    <a:pt x="30710" y="19615"/>
                  </a:lnTo>
                  <a:lnTo>
                    <a:pt x="30710" y="16087"/>
                  </a:lnTo>
                  <a:lnTo>
                    <a:pt x="48295" y="3177"/>
                  </a:lnTo>
                  <a:close/>
                  <a:moveTo>
                    <a:pt x="9507" y="16632"/>
                  </a:moveTo>
                  <a:lnTo>
                    <a:pt x="9507" y="36417"/>
                  </a:lnTo>
                  <a:lnTo>
                    <a:pt x="2836" y="36417"/>
                  </a:lnTo>
                  <a:lnTo>
                    <a:pt x="2836" y="16632"/>
                  </a:lnTo>
                  <a:close/>
                  <a:moveTo>
                    <a:pt x="52231" y="27216"/>
                  </a:moveTo>
                  <a:lnTo>
                    <a:pt x="52231" y="40036"/>
                  </a:lnTo>
                  <a:lnTo>
                    <a:pt x="52061" y="40036"/>
                  </a:lnTo>
                  <a:cubicBezTo>
                    <a:pt x="51766" y="38709"/>
                    <a:pt x="51029" y="37529"/>
                    <a:pt x="49985" y="36689"/>
                  </a:cubicBezTo>
                  <a:lnTo>
                    <a:pt x="44358" y="31777"/>
                  </a:lnTo>
                  <a:lnTo>
                    <a:pt x="44358" y="27216"/>
                  </a:lnTo>
                  <a:close/>
                  <a:moveTo>
                    <a:pt x="48295" y="10256"/>
                  </a:moveTo>
                  <a:lnTo>
                    <a:pt x="63247" y="21238"/>
                  </a:lnTo>
                  <a:lnTo>
                    <a:pt x="63247" y="40036"/>
                  </a:lnTo>
                  <a:lnTo>
                    <a:pt x="55068" y="40036"/>
                  </a:lnTo>
                  <a:lnTo>
                    <a:pt x="55068" y="25798"/>
                  </a:lnTo>
                  <a:cubicBezTo>
                    <a:pt x="55068" y="25004"/>
                    <a:pt x="54432" y="24380"/>
                    <a:pt x="53649" y="24380"/>
                  </a:cubicBezTo>
                  <a:lnTo>
                    <a:pt x="42940" y="24380"/>
                  </a:lnTo>
                  <a:cubicBezTo>
                    <a:pt x="42157" y="24380"/>
                    <a:pt x="41522" y="25004"/>
                    <a:pt x="41522" y="25798"/>
                  </a:cubicBezTo>
                  <a:lnTo>
                    <a:pt x="41522" y="29304"/>
                  </a:lnTo>
                  <a:lnTo>
                    <a:pt x="32741" y="21646"/>
                  </a:lnTo>
                  <a:lnTo>
                    <a:pt x="48295" y="10256"/>
                  </a:lnTo>
                  <a:close/>
                  <a:moveTo>
                    <a:pt x="17180" y="19198"/>
                  </a:moveTo>
                  <a:cubicBezTo>
                    <a:pt x="21367" y="19198"/>
                    <a:pt x="26334" y="19728"/>
                    <a:pt x="28759" y="21941"/>
                  </a:cubicBezTo>
                  <a:lnTo>
                    <a:pt x="28782" y="21964"/>
                  </a:lnTo>
                  <a:lnTo>
                    <a:pt x="48147" y="38845"/>
                  </a:lnTo>
                  <a:cubicBezTo>
                    <a:pt x="48159" y="38856"/>
                    <a:pt x="48170" y="38867"/>
                    <a:pt x="48193" y="38879"/>
                  </a:cubicBezTo>
                  <a:cubicBezTo>
                    <a:pt x="49543" y="39979"/>
                    <a:pt x="49758" y="41965"/>
                    <a:pt x="48669" y="43326"/>
                  </a:cubicBezTo>
                  <a:cubicBezTo>
                    <a:pt x="48041" y="44111"/>
                    <a:pt x="47119" y="44519"/>
                    <a:pt x="46187" y="44519"/>
                  </a:cubicBezTo>
                  <a:cubicBezTo>
                    <a:pt x="45503" y="44519"/>
                    <a:pt x="44814" y="44299"/>
                    <a:pt x="44233" y="43848"/>
                  </a:cubicBezTo>
                  <a:lnTo>
                    <a:pt x="28022" y="30699"/>
                  </a:lnTo>
                  <a:cubicBezTo>
                    <a:pt x="27764" y="30495"/>
                    <a:pt x="27453" y="30395"/>
                    <a:pt x="27144" y="30395"/>
                  </a:cubicBezTo>
                  <a:cubicBezTo>
                    <a:pt x="26734" y="30395"/>
                    <a:pt x="26326" y="30572"/>
                    <a:pt x="26048" y="30915"/>
                  </a:cubicBezTo>
                  <a:cubicBezTo>
                    <a:pt x="25560" y="31527"/>
                    <a:pt x="25639" y="32401"/>
                    <a:pt x="26240" y="32900"/>
                  </a:cubicBezTo>
                  <a:lnTo>
                    <a:pt x="42452" y="46049"/>
                  </a:lnTo>
                  <a:cubicBezTo>
                    <a:pt x="43507" y="46900"/>
                    <a:pt x="44835" y="47365"/>
                    <a:pt x="46196" y="47365"/>
                  </a:cubicBezTo>
                  <a:cubicBezTo>
                    <a:pt x="46423" y="47365"/>
                    <a:pt x="46650" y="47353"/>
                    <a:pt x="46865" y="47331"/>
                  </a:cubicBezTo>
                  <a:cubicBezTo>
                    <a:pt x="49350" y="47058"/>
                    <a:pt x="51403" y="45277"/>
                    <a:pt x="52027" y="42861"/>
                  </a:cubicBezTo>
                  <a:lnTo>
                    <a:pt x="66503" y="42861"/>
                  </a:lnTo>
                  <a:cubicBezTo>
                    <a:pt x="68262" y="42861"/>
                    <a:pt x="69725" y="44245"/>
                    <a:pt x="69770" y="45947"/>
                  </a:cubicBezTo>
                  <a:cubicBezTo>
                    <a:pt x="69793" y="46809"/>
                    <a:pt x="69475" y="47637"/>
                    <a:pt x="68874" y="48250"/>
                  </a:cubicBezTo>
                  <a:cubicBezTo>
                    <a:pt x="68273" y="48874"/>
                    <a:pt x="67456" y="49214"/>
                    <a:pt x="66605" y="49214"/>
                  </a:cubicBezTo>
                  <a:lnTo>
                    <a:pt x="29712" y="49203"/>
                  </a:lnTo>
                  <a:cubicBezTo>
                    <a:pt x="21793" y="49203"/>
                    <a:pt x="19150" y="43496"/>
                    <a:pt x="18322" y="38709"/>
                  </a:cubicBezTo>
                  <a:cubicBezTo>
                    <a:pt x="17981" y="36769"/>
                    <a:pt x="17641" y="35226"/>
                    <a:pt x="17312" y="34148"/>
                  </a:cubicBezTo>
                  <a:cubicBezTo>
                    <a:pt x="17029" y="33252"/>
                    <a:pt x="16518" y="31573"/>
                    <a:pt x="15077" y="31573"/>
                  </a:cubicBezTo>
                  <a:lnTo>
                    <a:pt x="12343" y="31573"/>
                  </a:lnTo>
                  <a:lnTo>
                    <a:pt x="12343" y="19411"/>
                  </a:lnTo>
                  <a:cubicBezTo>
                    <a:pt x="13605" y="19303"/>
                    <a:pt x="15315" y="19198"/>
                    <a:pt x="17180" y="19198"/>
                  </a:cubicBezTo>
                  <a:close/>
                  <a:moveTo>
                    <a:pt x="48295" y="0"/>
                  </a:moveTo>
                  <a:cubicBezTo>
                    <a:pt x="48000" y="0"/>
                    <a:pt x="47705" y="91"/>
                    <a:pt x="47455" y="272"/>
                  </a:cubicBezTo>
                  <a:lnTo>
                    <a:pt x="38935" y="6535"/>
                  </a:lnTo>
                  <a:lnTo>
                    <a:pt x="38935" y="4334"/>
                  </a:lnTo>
                  <a:cubicBezTo>
                    <a:pt x="38935" y="3551"/>
                    <a:pt x="38300" y="2916"/>
                    <a:pt x="37517" y="2916"/>
                  </a:cubicBezTo>
                  <a:lnTo>
                    <a:pt x="32140" y="2916"/>
                  </a:lnTo>
                  <a:cubicBezTo>
                    <a:pt x="31357" y="2916"/>
                    <a:pt x="30722" y="3551"/>
                    <a:pt x="30722" y="4334"/>
                  </a:cubicBezTo>
                  <a:lnTo>
                    <a:pt x="30722" y="12559"/>
                  </a:lnTo>
                  <a:lnTo>
                    <a:pt x="28453" y="14226"/>
                  </a:lnTo>
                  <a:cubicBezTo>
                    <a:pt x="28090" y="14499"/>
                    <a:pt x="27874" y="14919"/>
                    <a:pt x="27874" y="15372"/>
                  </a:cubicBezTo>
                  <a:lnTo>
                    <a:pt x="27874" y="18095"/>
                  </a:lnTo>
                  <a:cubicBezTo>
                    <a:pt x="24746" y="16734"/>
                    <a:pt x="20638" y="16357"/>
                    <a:pt x="17038" y="16357"/>
                  </a:cubicBezTo>
                  <a:cubicBezTo>
                    <a:pt x="15298" y="16357"/>
                    <a:pt x="13677" y="16445"/>
                    <a:pt x="12343" y="16552"/>
                  </a:cubicBezTo>
                  <a:lnTo>
                    <a:pt x="12343" y="15213"/>
                  </a:lnTo>
                  <a:cubicBezTo>
                    <a:pt x="12343" y="14431"/>
                    <a:pt x="11708" y="13795"/>
                    <a:pt x="10925" y="13795"/>
                  </a:cubicBezTo>
                  <a:lnTo>
                    <a:pt x="1418" y="13795"/>
                  </a:lnTo>
                  <a:cubicBezTo>
                    <a:pt x="635" y="13795"/>
                    <a:pt x="0" y="14431"/>
                    <a:pt x="0" y="15213"/>
                  </a:cubicBezTo>
                  <a:lnTo>
                    <a:pt x="0" y="37835"/>
                  </a:lnTo>
                  <a:cubicBezTo>
                    <a:pt x="0" y="38618"/>
                    <a:pt x="635" y="39253"/>
                    <a:pt x="1418" y="39253"/>
                  </a:cubicBezTo>
                  <a:lnTo>
                    <a:pt x="10925" y="39253"/>
                  </a:lnTo>
                  <a:cubicBezTo>
                    <a:pt x="11708" y="39253"/>
                    <a:pt x="12343" y="38618"/>
                    <a:pt x="12343" y="37835"/>
                  </a:cubicBezTo>
                  <a:lnTo>
                    <a:pt x="12343" y="34409"/>
                  </a:lnTo>
                  <a:lnTo>
                    <a:pt x="14408" y="34409"/>
                  </a:lnTo>
                  <a:cubicBezTo>
                    <a:pt x="14612" y="34965"/>
                    <a:pt x="15020" y="36269"/>
                    <a:pt x="15520" y="39185"/>
                  </a:cubicBezTo>
                  <a:cubicBezTo>
                    <a:pt x="16938" y="47478"/>
                    <a:pt x="21986" y="52039"/>
                    <a:pt x="29712" y="52039"/>
                  </a:cubicBezTo>
                  <a:lnTo>
                    <a:pt x="66594" y="52050"/>
                  </a:lnTo>
                  <a:cubicBezTo>
                    <a:pt x="69986" y="52050"/>
                    <a:pt x="72697" y="49259"/>
                    <a:pt x="72607" y="45879"/>
                  </a:cubicBezTo>
                  <a:cubicBezTo>
                    <a:pt x="72516" y="42657"/>
                    <a:pt x="69782" y="40036"/>
                    <a:pt x="66514" y="40036"/>
                  </a:cubicBezTo>
                  <a:lnTo>
                    <a:pt x="66083" y="40036"/>
                  </a:lnTo>
                  <a:lnTo>
                    <a:pt x="66083" y="23325"/>
                  </a:lnTo>
                  <a:lnTo>
                    <a:pt x="66458" y="23597"/>
                  </a:lnTo>
                  <a:cubicBezTo>
                    <a:pt x="66717" y="23787"/>
                    <a:pt x="67006" y="23873"/>
                    <a:pt x="67288" y="23873"/>
                  </a:cubicBezTo>
                  <a:cubicBezTo>
                    <a:pt x="68020" y="23873"/>
                    <a:pt x="68707" y="23298"/>
                    <a:pt x="68715" y="22463"/>
                  </a:cubicBezTo>
                  <a:lnTo>
                    <a:pt x="68715" y="15372"/>
                  </a:lnTo>
                  <a:cubicBezTo>
                    <a:pt x="68715" y="14919"/>
                    <a:pt x="68500" y="14499"/>
                    <a:pt x="68137" y="14226"/>
                  </a:cubicBezTo>
                  <a:lnTo>
                    <a:pt x="49134" y="272"/>
                  </a:lnTo>
                  <a:cubicBezTo>
                    <a:pt x="48885" y="91"/>
                    <a:pt x="48590" y="0"/>
                    <a:pt x="48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2"/>
          <p:cNvSpPr txBox="1"/>
          <p:nvPr/>
        </p:nvSpPr>
        <p:spPr>
          <a:xfrm>
            <a:off x="3837475" y="2833925"/>
            <a:ext cx="1467000" cy="7656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LAND </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DIVISION</a:t>
            </a:r>
            <a:endParaRPr sz="900">
              <a:solidFill>
                <a:srgbClr val="434343"/>
              </a:solidFill>
              <a:latin typeface="Montserrat ExtraBold"/>
              <a:ea typeface="Montserrat ExtraBold"/>
              <a:cs typeface="Montserrat ExtraBold"/>
              <a:sym typeface="Montserrat ExtraBold"/>
            </a:endParaRPr>
          </a:p>
          <a:p>
            <a:pPr marL="0" lvl="0" indent="0" algn="ctr" rtl="0">
              <a:spcBef>
                <a:spcPts val="0"/>
              </a:spcBef>
              <a:spcAft>
                <a:spcPts val="0"/>
              </a:spcAft>
              <a:buSzPts val="1100"/>
              <a:buNone/>
            </a:pPr>
            <a:endParaRPr sz="1200">
              <a:solidFill>
                <a:srgbClr val="434343"/>
              </a:solidFill>
              <a:latin typeface="EB Garamond"/>
              <a:ea typeface="EB Garamond"/>
              <a:cs typeface="EB Garamond"/>
              <a:sym typeface="EB Garamond"/>
            </a:endParaRPr>
          </a:p>
          <a:p>
            <a:pPr marL="0" lvl="0" indent="0" algn="ctr" rtl="0">
              <a:spcBef>
                <a:spcPts val="0"/>
              </a:spcBef>
              <a:spcAft>
                <a:spcPts val="0"/>
              </a:spcAft>
              <a:buClr>
                <a:schemeClr val="dk1"/>
              </a:buClr>
              <a:buSzPts val="1100"/>
              <a:buFont typeface="Arial"/>
              <a:buNone/>
            </a:pPr>
            <a:r>
              <a:rPr lang="en" sz="1000">
                <a:solidFill>
                  <a:srgbClr val="024668"/>
                </a:solidFill>
                <a:latin typeface="EB Garamond"/>
                <a:ea typeface="EB Garamond"/>
                <a:cs typeface="EB Garamond"/>
                <a:sym typeface="EB Garamond"/>
              </a:rPr>
              <a:t>Ensure the requirements of Zoning and Land Division are being done correctly.</a:t>
            </a:r>
            <a:endParaRPr sz="1000">
              <a:solidFill>
                <a:srgbClr val="434343"/>
              </a:solidFill>
              <a:latin typeface="EB Garamond"/>
              <a:ea typeface="EB Garamond"/>
              <a:cs typeface="EB Garamond"/>
              <a:sym typeface="EB Garamond"/>
            </a:endParaRPr>
          </a:p>
        </p:txBody>
      </p:sp>
      <p:grpSp>
        <p:nvGrpSpPr>
          <p:cNvPr id="750" name="Google Shape;750;p32"/>
          <p:cNvGrpSpPr/>
          <p:nvPr/>
        </p:nvGrpSpPr>
        <p:grpSpPr>
          <a:xfrm>
            <a:off x="4382467" y="2254979"/>
            <a:ext cx="379104" cy="425600"/>
            <a:chOff x="-1073808" y="2303972"/>
            <a:chExt cx="379104" cy="425600"/>
          </a:xfrm>
        </p:grpSpPr>
        <p:sp>
          <p:nvSpPr>
            <p:cNvPr id="751" name="Google Shape;751;p32"/>
            <p:cNvSpPr/>
            <p:nvPr/>
          </p:nvSpPr>
          <p:spPr>
            <a:xfrm>
              <a:off x="-1073808" y="2303972"/>
              <a:ext cx="139744" cy="232788"/>
            </a:xfrm>
            <a:custGeom>
              <a:avLst/>
              <a:gdLst/>
              <a:ahLst/>
              <a:cxnLst/>
              <a:rect l="l" t="t" r="r" b="b"/>
              <a:pathLst>
                <a:path w="23837" h="39708" extrusionOk="0">
                  <a:moveTo>
                    <a:pt x="19298" y="2270"/>
                  </a:moveTo>
                  <a:cubicBezTo>
                    <a:pt x="20557" y="2270"/>
                    <a:pt x="21567" y="3279"/>
                    <a:pt x="21567" y="4539"/>
                  </a:cubicBezTo>
                  <a:lnTo>
                    <a:pt x="21567" y="29497"/>
                  </a:lnTo>
                  <a:lnTo>
                    <a:pt x="2270" y="29497"/>
                  </a:lnTo>
                  <a:lnTo>
                    <a:pt x="2270" y="4539"/>
                  </a:lnTo>
                  <a:cubicBezTo>
                    <a:pt x="2270" y="3279"/>
                    <a:pt x="3291" y="2270"/>
                    <a:pt x="4539" y="2270"/>
                  </a:cubicBezTo>
                  <a:close/>
                  <a:moveTo>
                    <a:pt x="12503" y="31766"/>
                  </a:moveTo>
                  <a:cubicBezTo>
                    <a:pt x="11867" y="31766"/>
                    <a:pt x="11368" y="32288"/>
                    <a:pt x="11380" y="32912"/>
                  </a:cubicBezTo>
                  <a:cubicBezTo>
                    <a:pt x="11380" y="33536"/>
                    <a:pt x="11890" y="34035"/>
                    <a:pt x="12525" y="34035"/>
                  </a:cubicBezTo>
                  <a:lnTo>
                    <a:pt x="4539" y="34035"/>
                  </a:lnTo>
                  <a:cubicBezTo>
                    <a:pt x="3291" y="34035"/>
                    <a:pt x="2270" y="33014"/>
                    <a:pt x="2270" y="31766"/>
                  </a:cubicBezTo>
                  <a:close/>
                  <a:moveTo>
                    <a:pt x="21567" y="31766"/>
                  </a:moveTo>
                  <a:cubicBezTo>
                    <a:pt x="21567" y="33014"/>
                    <a:pt x="20557" y="34035"/>
                    <a:pt x="19298" y="34035"/>
                  </a:cubicBezTo>
                  <a:lnTo>
                    <a:pt x="12525" y="34035"/>
                  </a:lnTo>
                  <a:cubicBezTo>
                    <a:pt x="13149" y="34035"/>
                    <a:pt x="13660" y="33536"/>
                    <a:pt x="13660" y="32901"/>
                  </a:cubicBezTo>
                  <a:cubicBezTo>
                    <a:pt x="13660" y="32277"/>
                    <a:pt x="13161" y="31766"/>
                    <a:pt x="12537" y="31766"/>
                  </a:cubicBezTo>
                  <a:close/>
                  <a:moveTo>
                    <a:pt x="2349" y="35714"/>
                  </a:moveTo>
                  <a:cubicBezTo>
                    <a:pt x="3007" y="36100"/>
                    <a:pt x="3767" y="36304"/>
                    <a:pt x="4539" y="36304"/>
                  </a:cubicBezTo>
                  <a:lnTo>
                    <a:pt x="19298" y="36304"/>
                  </a:lnTo>
                  <a:cubicBezTo>
                    <a:pt x="20070" y="36304"/>
                    <a:pt x="20830" y="36100"/>
                    <a:pt x="21499" y="35714"/>
                  </a:cubicBezTo>
                  <a:lnTo>
                    <a:pt x="21499" y="35714"/>
                  </a:lnTo>
                  <a:cubicBezTo>
                    <a:pt x="21250" y="36724"/>
                    <a:pt x="20342" y="37439"/>
                    <a:pt x="19298" y="37439"/>
                  </a:cubicBezTo>
                  <a:lnTo>
                    <a:pt x="4539" y="37439"/>
                  </a:lnTo>
                  <a:cubicBezTo>
                    <a:pt x="3495" y="37439"/>
                    <a:pt x="2599" y="36724"/>
                    <a:pt x="2349" y="35714"/>
                  </a:cubicBezTo>
                  <a:close/>
                  <a:moveTo>
                    <a:pt x="4539" y="1"/>
                  </a:moveTo>
                  <a:cubicBezTo>
                    <a:pt x="2031" y="1"/>
                    <a:pt x="1" y="2032"/>
                    <a:pt x="1" y="4539"/>
                  </a:cubicBezTo>
                  <a:lnTo>
                    <a:pt x="1" y="35170"/>
                  </a:lnTo>
                  <a:cubicBezTo>
                    <a:pt x="1" y="37677"/>
                    <a:pt x="2031" y="39708"/>
                    <a:pt x="4539" y="39708"/>
                  </a:cubicBezTo>
                  <a:lnTo>
                    <a:pt x="19298" y="39708"/>
                  </a:lnTo>
                  <a:cubicBezTo>
                    <a:pt x="21805" y="39708"/>
                    <a:pt x="23836" y="37677"/>
                    <a:pt x="23836" y="35170"/>
                  </a:cubicBezTo>
                  <a:lnTo>
                    <a:pt x="23836" y="4539"/>
                  </a:lnTo>
                  <a:cubicBezTo>
                    <a:pt x="23836" y="2032"/>
                    <a:pt x="21805" y="1"/>
                    <a:pt x="1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2"/>
            <p:cNvSpPr/>
            <p:nvPr/>
          </p:nvSpPr>
          <p:spPr>
            <a:xfrm>
              <a:off x="-894234" y="2536754"/>
              <a:ext cx="199530" cy="192818"/>
            </a:xfrm>
            <a:custGeom>
              <a:avLst/>
              <a:gdLst/>
              <a:ahLst/>
              <a:cxnLst/>
              <a:rect l="l" t="t" r="r" b="b"/>
              <a:pathLst>
                <a:path w="34035" h="32890" extrusionOk="0">
                  <a:moveTo>
                    <a:pt x="17029" y="2462"/>
                  </a:moveTo>
                  <a:lnTo>
                    <a:pt x="31777" y="11947"/>
                  </a:lnTo>
                  <a:lnTo>
                    <a:pt x="31777" y="13785"/>
                  </a:lnTo>
                  <a:lnTo>
                    <a:pt x="17664" y="4720"/>
                  </a:lnTo>
                  <a:lnTo>
                    <a:pt x="17630" y="4697"/>
                  </a:lnTo>
                  <a:cubicBezTo>
                    <a:pt x="17585" y="4675"/>
                    <a:pt x="17540" y="4663"/>
                    <a:pt x="17494" y="4641"/>
                  </a:cubicBezTo>
                  <a:cubicBezTo>
                    <a:pt x="17404" y="4595"/>
                    <a:pt x="17324" y="4573"/>
                    <a:pt x="17233" y="4550"/>
                  </a:cubicBezTo>
                  <a:cubicBezTo>
                    <a:pt x="17160" y="4544"/>
                    <a:pt x="17089" y="4541"/>
                    <a:pt x="17018" y="4541"/>
                  </a:cubicBezTo>
                  <a:cubicBezTo>
                    <a:pt x="16947" y="4541"/>
                    <a:pt x="16876" y="4544"/>
                    <a:pt x="16802" y="4550"/>
                  </a:cubicBezTo>
                  <a:cubicBezTo>
                    <a:pt x="16723" y="4573"/>
                    <a:pt x="16632" y="4595"/>
                    <a:pt x="16553" y="4641"/>
                  </a:cubicBezTo>
                  <a:cubicBezTo>
                    <a:pt x="16507" y="4663"/>
                    <a:pt x="16451" y="4675"/>
                    <a:pt x="16405" y="4697"/>
                  </a:cubicBezTo>
                  <a:lnTo>
                    <a:pt x="2281" y="13785"/>
                  </a:lnTo>
                  <a:lnTo>
                    <a:pt x="2281" y="11947"/>
                  </a:lnTo>
                  <a:lnTo>
                    <a:pt x="17029" y="2462"/>
                  </a:lnTo>
                  <a:close/>
                  <a:moveTo>
                    <a:pt x="17018" y="7000"/>
                  </a:moveTo>
                  <a:lnTo>
                    <a:pt x="29497" y="15033"/>
                  </a:lnTo>
                  <a:lnTo>
                    <a:pt x="29497" y="30620"/>
                  </a:lnTo>
                  <a:lnTo>
                    <a:pt x="21556" y="30620"/>
                  </a:lnTo>
                  <a:lnTo>
                    <a:pt x="21556" y="21544"/>
                  </a:lnTo>
                  <a:cubicBezTo>
                    <a:pt x="21556" y="20920"/>
                    <a:pt x="21045" y="20410"/>
                    <a:pt x="20421" y="20410"/>
                  </a:cubicBezTo>
                  <a:lnTo>
                    <a:pt x="13614" y="20410"/>
                  </a:lnTo>
                  <a:cubicBezTo>
                    <a:pt x="12990" y="20410"/>
                    <a:pt x="12480" y="20920"/>
                    <a:pt x="12480" y="21544"/>
                  </a:cubicBezTo>
                  <a:lnTo>
                    <a:pt x="12480" y="30632"/>
                  </a:lnTo>
                  <a:lnTo>
                    <a:pt x="4539" y="30632"/>
                  </a:lnTo>
                  <a:lnTo>
                    <a:pt x="4539" y="15033"/>
                  </a:lnTo>
                  <a:lnTo>
                    <a:pt x="17018" y="7000"/>
                  </a:lnTo>
                  <a:close/>
                  <a:moveTo>
                    <a:pt x="19287" y="22679"/>
                  </a:moveTo>
                  <a:lnTo>
                    <a:pt x="19287" y="30632"/>
                  </a:lnTo>
                  <a:lnTo>
                    <a:pt x="14749" y="30620"/>
                  </a:lnTo>
                  <a:lnTo>
                    <a:pt x="14749" y="22679"/>
                  </a:lnTo>
                  <a:close/>
                  <a:moveTo>
                    <a:pt x="16802" y="1"/>
                  </a:moveTo>
                  <a:cubicBezTo>
                    <a:pt x="16712" y="23"/>
                    <a:pt x="16621" y="69"/>
                    <a:pt x="16530" y="114"/>
                  </a:cubicBezTo>
                  <a:cubicBezTo>
                    <a:pt x="16485" y="125"/>
                    <a:pt x="16451" y="137"/>
                    <a:pt x="16405" y="159"/>
                  </a:cubicBezTo>
                  <a:lnTo>
                    <a:pt x="16383" y="182"/>
                  </a:lnTo>
                  <a:lnTo>
                    <a:pt x="523" y="10370"/>
                  </a:lnTo>
                  <a:cubicBezTo>
                    <a:pt x="500" y="10404"/>
                    <a:pt x="466" y="10427"/>
                    <a:pt x="443" y="10449"/>
                  </a:cubicBezTo>
                  <a:cubicBezTo>
                    <a:pt x="375" y="10506"/>
                    <a:pt x="330" y="10551"/>
                    <a:pt x="273" y="10619"/>
                  </a:cubicBezTo>
                  <a:cubicBezTo>
                    <a:pt x="228" y="10676"/>
                    <a:pt x="194" y="10733"/>
                    <a:pt x="159" y="10790"/>
                  </a:cubicBezTo>
                  <a:cubicBezTo>
                    <a:pt x="125" y="10858"/>
                    <a:pt x="91" y="10926"/>
                    <a:pt x="69" y="10994"/>
                  </a:cubicBezTo>
                  <a:cubicBezTo>
                    <a:pt x="46" y="11062"/>
                    <a:pt x="35" y="11141"/>
                    <a:pt x="23" y="11209"/>
                  </a:cubicBezTo>
                  <a:cubicBezTo>
                    <a:pt x="12" y="11255"/>
                    <a:pt x="12" y="11289"/>
                    <a:pt x="1" y="11334"/>
                  </a:cubicBezTo>
                  <a:lnTo>
                    <a:pt x="1" y="15872"/>
                  </a:lnTo>
                  <a:cubicBezTo>
                    <a:pt x="1" y="15895"/>
                    <a:pt x="23" y="15929"/>
                    <a:pt x="23" y="15963"/>
                  </a:cubicBezTo>
                  <a:cubicBezTo>
                    <a:pt x="35" y="16031"/>
                    <a:pt x="46" y="16110"/>
                    <a:pt x="69" y="16178"/>
                  </a:cubicBezTo>
                  <a:cubicBezTo>
                    <a:pt x="91" y="16258"/>
                    <a:pt x="114" y="16326"/>
                    <a:pt x="148" y="16394"/>
                  </a:cubicBezTo>
                  <a:cubicBezTo>
                    <a:pt x="159" y="16417"/>
                    <a:pt x="171" y="16451"/>
                    <a:pt x="182" y="16485"/>
                  </a:cubicBezTo>
                  <a:cubicBezTo>
                    <a:pt x="216" y="16530"/>
                    <a:pt x="262" y="16575"/>
                    <a:pt x="307" y="16621"/>
                  </a:cubicBezTo>
                  <a:cubicBezTo>
                    <a:pt x="318" y="16643"/>
                    <a:pt x="330" y="16655"/>
                    <a:pt x="352" y="16678"/>
                  </a:cubicBezTo>
                  <a:cubicBezTo>
                    <a:pt x="443" y="16757"/>
                    <a:pt x="545" y="16836"/>
                    <a:pt x="659" y="16882"/>
                  </a:cubicBezTo>
                  <a:cubicBezTo>
                    <a:pt x="693" y="16904"/>
                    <a:pt x="715" y="16904"/>
                    <a:pt x="738" y="16916"/>
                  </a:cubicBezTo>
                  <a:cubicBezTo>
                    <a:pt x="863" y="16961"/>
                    <a:pt x="999" y="16995"/>
                    <a:pt x="1135" y="16995"/>
                  </a:cubicBezTo>
                  <a:cubicBezTo>
                    <a:pt x="1271" y="16995"/>
                    <a:pt x="1396" y="16961"/>
                    <a:pt x="1521" y="16916"/>
                  </a:cubicBezTo>
                  <a:cubicBezTo>
                    <a:pt x="1566" y="16904"/>
                    <a:pt x="1600" y="16882"/>
                    <a:pt x="1634" y="16870"/>
                  </a:cubicBezTo>
                  <a:cubicBezTo>
                    <a:pt x="1668" y="16848"/>
                    <a:pt x="1714" y="16836"/>
                    <a:pt x="1748" y="16814"/>
                  </a:cubicBezTo>
                  <a:lnTo>
                    <a:pt x="2270" y="16485"/>
                  </a:lnTo>
                  <a:lnTo>
                    <a:pt x="2270" y="30620"/>
                  </a:lnTo>
                  <a:lnTo>
                    <a:pt x="1135" y="30620"/>
                  </a:lnTo>
                  <a:cubicBezTo>
                    <a:pt x="511" y="30620"/>
                    <a:pt x="1" y="31131"/>
                    <a:pt x="1" y="31755"/>
                  </a:cubicBezTo>
                  <a:cubicBezTo>
                    <a:pt x="1" y="32379"/>
                    <a:pt x="511" y="32889"/>
                    <a:pt x="1135" y="32889"/>
                  </a:cubicBezTo>
                  <a:lnTo>
                    <a:pt x="32901" y="32889"/>
                  </a:lnTo>
                  <a:cubicBezTo>
                    <a:pt x="33524" y="32889"/>
                    <a:pt x="34035" y="32379"/>
                    <a:pt x="34035" y="31755"/>
                  </a:cubicBezTo>
                  <a:cubicBezTo>
                    <a:pt x="34035" y="31131"/>
                    <a:pt x="33524" y="30620"/>
                    <a:pt x="32901" y="30620"/>
                  </a:cubicBezTo>
                  <a:lnTo>
                    <a:pt x="31766" y="30620"/>
                  </a:lnTo>
                  <a:lnTo>
                    <a:pt x="31766" y="16485"/>
                  </a:lnTo>
                  <a:lnTo>
                    <a:pt x="32288" y="16814"/>
                  </a:lnTo>
                  <a:cubicBezTo>
                    <a:pt x="32322" y="16836"/>
                    <a:pt x="32356" y="16848"/>
                    <a:pt x="32401" y="16870"/>
                  </a:cubicBezTo>
                  <a:cubicBezTo>
                    <a:pt x="32435" y="16882"/>
                    <a:pt x="32469" y="16904"/>
                    <a:pt x="32503" y="16916"/>
                  </a:cubicBezTo>
                  <a:cubicBezTo>
                    <a:pt x="32628" y="16961"/>
                    <a:pt x="32764" y="16995"/>
                    <a:pt x="32901" y="16995"/>
                  </a:cubicBezTo>
                  <a:cubicBezTo>
                    <a:pt x="33037" y="16995"/>
                    <a:pt x="33161" y="16961"/>
                    <a:pt x="33286" y="16916"/>
                  </a:cubicBezTo>
                  <a:cubicBezTo>
                    <a:pt x="33320" y="16904"/>
                    <a:pt x="33343" y="16904"/>
                    <a:pt x="33366" y="16893"/>
                  </a:cubicBezTo>
                  <a:cubicBezTo>
                    <a:pt x="33490" y="16836"/>
                    <a:pt x="33593" y="16768"/>
                    <a:pt x="33683" y="16678"/>
                  </a:cubicBezTo>
                  <a:cubicBezTo>
                    <a:pt x="33695" y="16655"/>
                    <a:pt x="33706" y="16643"/>
                    <a:pt x="33729" y="16621"/>
                  </a:cubicBezTo>
                  <a:cubicBezTo>
                    <a:pt x="33774" y="16575"/>
                    <a:pt x="33808" y="16530"/>
                    <a:pt x="33853" y="16485"/>
                  </a:cubicBezTo>
                  <a:cubicBezTo>
                    <a:pt x="33865" y="16451"/>
                    <a:pt x="33876" y="16428"/>
                    <a:pt x="33888" y="16394"/>
                  </a:cubicBezTo>
                  <a:cubicBezTo>
                    <a:pt x="33922" y="16326"/>
                    <a:pt x="33944" y="16258"/>
                    <a:pt x="33967" y="16178"/>
                  </a:cubicBezTo>
                  <a:cubicBezTo>
                    <a:pt x="33990" y="16110"/>
                    <a:pt x="34001" y="16031"/>
                    <a:pt x="34012" y="15963"/>
                  </a:cubicBezTo>
                  <a:cubicBezTo>
                    <a:pt x="34024" y="15929"/>
                    <a:pt x="34024" y="15895"/>
                    <a:pt x="34035" y="15872"/>
                  </a:cubicBezTo>
                  <a:lnTo>
                    <a:pt x="34035" y="11323"/>
                  </a:lnTo>
                  <a:cubicBezTo>
                    <a:pt x="34024" y="11289"/>
                    <a:pt x="34012" y="11243"/>
                    <a:pt x="34001" y="11209"/>
                  </a:cubicBezTo>
                  <a:cubicBezTo>
                    <a:pt x="33990" y="11062"/>
                    <a:pt x="33944" y="10914"/>
                    <a:pt x="33876" y="10778"/>
                  </a:cubicBezTo>
                  <a:cubicBezTo>
                    <a:pt x="33842" y="10721"/>
                    <a:pt x="33808" y="10665"/>
                    <a:pt x="33763" y="10608"/>
                  </a:cubicBezTo>
                  <a:cubicBezTo>
                    <a:pt x="33706" y="10551"/>
                    <a:pt x="33649" y="10495"/>
                    <a:pt x="33593" y="10449"/>
                  </a:cubicBezTo>
                  <a:cubicBezTo>
                    <a:pt x="33559" y="10415"/>
                    <a:pt x="33547" y="10381"/>
                    <a:pt x="33513" y="10370"/>
                  </a:cubicBezTo>
                  <a:lnTo>
                    <a:pt x="17664" y="182"/>
                  </a:lnTo>
                  <a:lnTo>
                    <a:pt x="17630" y="159"/>
                  </a:lnTo>
                  <a:cubicBezTo>
                    <a:pt x="17585" y="137"/>
                    <a:pt x="17540" y="114"/>
                    <a:pt x="17494" y="103"/>
                  </a:cubicBezTo>
                  <a:cubicBezTo>
                    <a:pt x="17404" y="57"/>
                    <a:pt x="17324" y="23"/>
                    <a:pt x="17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2"/>
            <p:cNvSpPr/>
            <p:nvPr/>
          </p:nvSpPr>
          <p:spPr>
            <a:xfrm>
              <a:off x="-1007233" y="2550056"/>
              <a:ext cx="113205" cy="146275"/>
            </a:xfrm>
            <a:custGeom>
              <a:avLst/>
              <a:gdLst/>
              <a:ahLst/>
              <a:cxnLst/>
              <a:rect l="l" t="t" r="r" b="b"/>
              <a:pathLst>
                <a:path w="19310" h="24951" extrusionOk="0">
                  <a:moveTo>
                    <a:pt x="1135" y="1"/>
                  </a:moveTo>
                  <a:cubicBezTo>
                    <a:pt x="500" y="1"/>
                    <a:pt x="1" y="500"/>
                    <a:pt x="1" y="1135"/>
                  </a:cubicBezTo>
                  <a:lnTo>
                    <a:pt x="1" y="20421"/>
                  </a:lnTo>
                  <a:cubicBezTo>
                    <a:pt x="1" y="21045"/>
                    <a:pt x="500" y="21556"/>
                    <a:pt x="1135" y="21556"/>
                  </a:cubicBezTo>
                  <a:lnTo>
                    <a:pt x="15407" y="21556"/>
                  </a:lnTo>
                  <a:lnTo>
                    <a:pt x="13932" y="23019"/>
                  </a:lnTo>
                  <a:cubicBezTo>
                    <a:pt x="13490" y="23462"/>
                    <a:pt x="13490" y="24176"/>
                    <a:pt x="13932" y="24619"/>
                  </a:cubicBezTo>
                  <a:cubicBezTo>
                    <a:pt x="14153" y="24840"/>
                    <a:pt x="14446" y="24951"/>
                    <a:pt x="14738" y="24951"/>
                  </a:cubicBezTo>
                  <a:cubicBezTo>
                    <a:pt x="15030" y="24951"/>
                    <a:pt x="15322" y="24840"/>
                    <a:pt x="15543" y="24619"/>
                  </a:cubicBezTo>
                  <a:lnTo>
                    <a:pt x="18947" y="21215"/>
                  </a:lnTo>
                  <a:cubicBezTo>
                    <a:pt x="19049" y="21113"/>
                    <a:pt x="19140" y="20988"/>
                    <a:pt x="19196" y="20852"/>
                  </a:cubicBezTo>
                  <a:cubicBezTo>
                    <a:pt x="19310" y="20569"/>
                    <a:pt x="19310" y="20262"/>
                    <a:pt x="19196" y="19979"/>
                  </a:cubicBezTo>
                  <a:cubicBezTo>
                    <a:pt x="19140" y="19843"/>
                    <a:pt x="19049" y="19718"/>
                    <a:pt x="18947" y="19616"/>
                  </a:cubicBezTo>
                  <a:lnTo>
                    <a:pt x="15543" y="16212"/>
                  </a:lnTo>
                  <a:cubicBezTo>
                    <a:pt x="15322" y="15991"/>
                    <a:pt x="15030" y="15880"/>
                    <a:pt x="14738" y="15880"/>
                  </a:cubicBezTo>
                  <a:cubicBezTo>
                    <a:pt x="14446" y="15880"/>
                    <a:pt x="14153" y="15991"/>
                    <a:pt x="13932" y="16212"/>
                  </a:cubicBezTo>
                  <a:cubicBezTo>
                    <a:pt x="13490" y="16655"/>
                    <a:pt x="13490" y="17370"/>
                    <a:pt x="13932" y="17812"/>
                  </a:cubicBezTo>
                  <a:lnTo>
                    <a:pt x="15407" y="19287"/>
                  </a:lnTo>
                  <a:lnTo>
                    <a:pt x="2270" y="19287"/>
                  </a:lnTo>
                  <a:lnTo>
                    <a:pt x="2270" y="1135"/>
                  </a:lnTo>
                  <a:cubicBezTo>
                    <a:pt x="2270" y="500"/>
                    <a:pt x="1759" y="1"/>
                    <a:pt x="1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2"/>
            <p:cNvSpPr/>
            <p:nvPr/>
          </p:nvSpPr>
          <p:spPr>
            <a:xfrm>
              <a:off x="-921371" y="2383766"/>
              <a:ext cx="133559" cy="139627"/>
            </a:xfrm>
            <a:custGeom>
              <a:avLst/>
              <a:gdLst/>
              <a:ahLst/>
              <a:cxnLst/>
              <a:rect l="l" t="t" r="r" b="b"/>
              <a:pathLst>
                <a:path w="22782" h="23817" extrusionOk="0">
                  <a:moveTo>
                    <a:pt x="4624" y="1"/>
                  </a:moveTo>
                  <a:cubicBezTo>
                    <a:pt x="4335" y="1"/>
                    <a:pt x="4045" y="111"/>
                    <a:pt x="3824" y="333"/>
                  </a:cubicBezTo>
                  <a:lnTo>
                    <a:pt x="421" y="3736"/>
                  </a:lnTo>
                  <a:cubicBezTo>
                    <a:pt x="92" y="4054"/>
                    <a:pt x="1" y="4541"/>
                    <a:pt x="171" y="4973"/>
                  </a:cubicBezTo>
                  <a:cubicBezTo>
                    <a:pt x="228" y="5109"/>
                    <a:pt x="319" y="5234"/>
                    <a:pt x="421" y="5336"/>
                  </a:cubicBezTo>
                  <a:lnTo>
                    <a:pt x="3824" y="8739"/>
                  </a:lnTo>
                  <a:cubicBezTo>
                    <a:pt x="4045" y="8960"/>
                    <a:pt x="4335" y="9071"/>
                    <a:pt x="4624" y="9071"/>
                  </a:cubicBezTo>
                  <a:cubicBezTo>
                    <a:pt x="4913" y="9071"/>
                    <a:pt x="5203" y="8960"/>
                    <a:pt x="5424" y="8739"/>
                  </a:cubicBezTo>
                  <a:cubicBezTo>
                    <a:pt x="5878" y="8297"/>
                    <a:pt x="5878" y="7582"/>
                    <a:pt x="5424" y="7139"/>
                  </a:cubicBezTo>
                  <a:lnTo>
                    <a:pt x="3960" y="5676"/>
                  </a:lnTo>
                  <a:lnTo>
                    <a:pt x="20512" y="5676"/>
                  </a:lnTo>
                  <a:lnTo>
                    <a:pt x="20512" y="22693"/>
                  </a:lnTo>
                  <a:cubicBezTo>
                    <a:pt x="20512" y="23317"/>
                    <a:pt x="21012" y="23816"/>
                    <a:pt x="21647" y="23816"/>
                  </a:cubicBezTo>
                  <a:cubicBezTo>
                    <a:pt x="22271" y="23816"/>
                    <a:pt x="22781" y="23317"/>
                    <a:pt x="22781" y="22693"/>
                  </a:cubicBezTo>
                  <a:lnTo>
                    <a:pt x="22781" y="4541"/>
                  </a:lnTo>
                  <a:cubicBezTo>
                    <a:pt x="22781" y="3906"/>
                    <a:pt x="22271" y="3407"/>
                    <a:pt x="21647" y="3407"/>
                  </a:cubicBezTo>
                  <a:lnTo>
                    <a:pt x="3960" y="3407"/>
                  </a:lnTo>
                  <a:lnTo>
                    <a:pt x="5424" y="1932"/>
                  </a:lnTo>
                  <a:cubicBezTo>
                    <a:pt x="5866" y="1490"/>
                    <a:pt x="5866" y="775"/>
                    <a:pt x="5424" y="333"/>
                  </a:cubicBezTo>
                  <a:cubicBezTo>
                    <a:pt x="5203" y="111"/>
                    <a:pt x="4913" y="1"/>
                    <a:pt x="4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32"/>
          <p:cNvSpPr txBox="1"/>
          <p:nvPr/>
        </p:nvSpPr>
        <p:spPr>
          <a:xfrm>
            <a:off x="861875" y="2833928"/>
            <a:ext cx="1096500" cy="7656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ZONING</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ADMINISTRATION</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endParaRPr sz="900">
              <a:solidFill>
                <a:srgbClr val="434343"/>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None/>
            </a:pPr>
            <a:r>
              <a:rPr lang="en" sz="1000">
                <a:solidFill>
                  <a:srgbClr val="434343"/>
                </a:solidFill>
                <a:latin typeface="EB Garamond"/>
                <a:ea typeface="EB Garamond"/>
                <a:cs typeface="EB Garamond"/>
                <a:sym typeface="EB Garamond"/>
              </a:rPr>
              <a:t>Three levels of  Service to choose from.</a:t>
            </a:r>
            <a:endParaRPr sz="1000">
              <a:solidFill>
                <a:srgbClr val="434343"/>
              </a:solidFill>
              <a:latin typeface="EB Garamond"/>
              <a:ea typeface="EB Garamond"/>
              <a:cs typeface="EB Garamond"/>
              <a:sym typeface="EB Garamond"/>
            </a:endParaRPr>
          </a:p>
        </p:txBody>
      </p:sp>
      <p:grpSp>
        <p:nvGrpSpPr>
          <p:cNvPr id="756" name="Google Shape;756;p32"/>
          <p:cNvGrpSpPr/>
          <p:nvPr/>
        </p:nvGrpSpPr>
        <p:grpSpPr>
          <a:xfrm>
            <a:off x="4119985" y="1072544"/>
            <a:ext cx="997289" cy="886238"/>
            <a:chOff x="-62134374" y="2297875"/>
            <a:chExt cx="314275" cy="322034"/>
          </a:xfrm>
        </p:grpSpPr>
        <p:sp>
          <p:nvSpPr>
            <p:cNvPr id="757" name="Google Shape;757;p32"/>
            <p:cNvSpPr/>
            <p:nvPr/>
          </p:nvSpPr>
          <p:spPr>
            <a:xfrm>
              <a:off x="-61994425" y="2297875"/>
              <a:ext cx="64600" cy="69925"/>
            </a:xfrm>
            <a:custGeom>
              <a:avLst/>
              <a:gdLst/>
              <a:ahLst/>
              <a:cxnLst/>
              <a:rect l="l" t="t" r="r" b="b"/>
              <a:pathLst>
                <a:path w="2584" h="2797" extrusionOk="0">
                  <a:moveTo>
                    <a:pt x="1324" y="1"/>
                  </a:moveTo>
                  <a:cubicBezTo>
                    <a:pt x="1072" y="1"/>
                    <a:pt x="883" y="190"/>
                    <a:pt x="883" y="442"/>
                  </a:cubicBezTo>
                  <a:lnTo>
                    <a:pt x="883" y="1387"/>
                  </a:lnTo>
                  <a:lnTo>
                    <a:pt x="757" y="1261"/>
                  </a:lnTo>
                  <a:cubicBezTo>
                    <a:pt x="678" y="1182"/>
                    <a:pt x="568" y="1143"/>
                    <a:pt x="457" y="1143"/>
                  </a:cubicBezTo>
                  <a:cubicBezTo>
                    <a:pt x="347" y="1143"/>
                    <a:pt x="237" y="1182"/>
                    <a:pt x="158" y="1261"/>
                  </a:cubicBezTo>
                  <a:cubicBezTo>
                    <a:pt x="1" y="1419"/>
                    <a:pt x="1" y="1702"/>
                    <a:pt x="158" y="1860"/>
                  </a:cubicBezTo>
                  <a:lnTo>
                    <a:pt x="1009" y="2679"/>
                  </a:lnTo>
                  <a:cubicBezTo>
                    <a:pt x="1088" y="2758"/>
                    <a:pt x="1190" y="2797"/>
                    <a:pt x="1292" y="2797"/>
                  </a:cubicBezTo>
                  <a:cubicBezTo>
                    <a:pt x="1395" y="2797"/>
                    <a:pt x="1497" y="2758"/>
                    <a:pt x="1576" y="2679"/>
                  </a:cubicBezTo>
                  <a:lnTo>
                    <a:pt x="2426" y="1860"/>
                  </a:lnTo>
                  <a:cubicBezTo>
                    <a:pt x="2584" y="1702"/>
                    <a:pt x="2584" y="1419"/>
                    <a:pt x="2426" y="1261"/>
                  </a:cubicBezTo>
                  <a:cubicBezTo>
                    <a:pt x="2348" y="1182"/>
                    <a:pt x="2237" y="1143"/>
                    <a:pt x="2127" y="1143"/>
                  </a:cubicBezTo>
                  <a:cubicBezTo>
                    <a:pt x="2017" y="1143"/>
                    <a:pt x="1907" y="1182"/>
                    <a:pt x="1828" y="1261"/>
                  </a:cubicBezTo>
                  <a:lnTo>
                    <a:pt x="1702" y="1387"/>
                  </a:lnTo>
                  <a:lnTo>
                    <a:pt x="1702" y="442"/>
                  </a:lnTo>
                  <a:cubicBezTo>
                    <a:pt x="1733" y="190"/>
                    <a:pt x="1544" y="1"/>
                    <a:pt x="1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2"/>
            <p:cNvSpPr/>
            <p:nvPr/>
          </p:nvSpPr>
          <p:spPr>
            <a:xfrm>
              <a:off x="-62134374" y="2344209"/>
              <a:ext cx="314275" cy="275700"/>
            </a:xfrm>
            <a:custGeom>
              <a:avLst/>
              <a:gdLst/>
              <a:ahLst/>
              <a:cxnLst/>
              <a:rect l="l" t="t" r="r" b="b"/>
              <a:pathLst>
                <a:path w="12571" h="11028" extrusionOk="0">
                  <a:moveTo>
                    <a:pt x="11752" y="2805"/>
                  </a:moveTo>
                  <a:lnTo>
                    <a:pt x="11059" y="6932"/>
                  </a:lnTo>
                  <a:lnTo>
                    <a:pt x="3970" y="6932"/>
                  </a:lnTo>
                  <a:lnTo>
                    <a:pt x="3183" y="2805"/>
                  </a:lnTo>
                  <a:close/>
                  <a:moveTo>
                    <a:pt x="5199" y="9421"/>
                  </a:moveTo>
                  <a:cubicBezTo>
                    <a:pt x="5388" y="9452"/>
                    <a:pt x="5514" y="9610"/>
                    <a:pt x="5514" y="9830"/>
                  </a:cubicBezTo>
                  <a:cubicBezTo>
                    <a:pt x="5514" y="10051"/>
                    <a:pt x="5293" y="10240"/>
                    <a:pt x="5073" y="10240"/>
                  </a:cubicBezTo>
                  <a:cubicBezTo>
                    <a:pt x="4821" y="10240"/>
                    <a:pt x="4663" y="10051"/>
                    <a:pt x="4663" y="9830"/>
                  </a:cubicBezTo>
                  <a:cubicBezTo>
                    <a:pt x="4663" y="9610"/>
                    <a:pt x="4789" y="9452"/>
                    <a:pt x="4978" y="9421"/>
                  </a:cubicBezTo>
                  <a:close/>
                  <a:moveTo>
                    <a:pt x="9830" y="9421"/>
                  </a:moveTo>
                  <a:cubicBezTo>
                    <a:pt x="10019" y="9452"/>
                    <a:pt x="10145" y="9610"/>
                    <a:pt x="10145" y="9830"/>
                  </a:cubicBezTo>
                  <a:cubicBezTo>
                    <a:pt x="10145" y="10051"/>
                    <a:pt x="9956" y="10240"/>
                    <a:pt x="9704" y="10240"/>
                  </a:cubicBezTo>
                  <a:cubicBezTo>
                    <a:pt x="9484" y="10240"/>
                    <a:pt x="9326" y="10051"/>
                    <a:pt x="9326" y="9830"/>
                  </a:cubicBezTo>
                  <a:cubicBezTo>
                    <a:pt x="9358" y="9610"/>
                    <a:pt x="9484" y="9452"/>
                    <a:pt x="9673" y="9421"/>
                  </a:cubicBezTo>
                  <a:close/>
                  <a:moveTo>
                    <a:pt x="284" y="1"/>
                  </a:moveTo>
                  <a:cubicBezTo>
                    <a:pt x="190" y="64"/>
                    <a:pt x="1" y="253"/>
                    <a:pt x="1" y="473"/>
                  </a:cubicBezTo>
                  <a:cubicBezTo>
                    <a:pt x="1" y="725"/>
                    <a:pt x="190" y="883"/>
                    <a:pt x="379" y="883"/>
                  </a:cubicBezTo>
                  <a:lnTo>
                    <a:pt x="1954" y="883"/>
                  </a:lnTo>
                  <a:lnTo>
                    <a:pt x="3151" y="7058"/>
                  </a:lnTo>
                  <a:cubicBezTo>
                    <a:pt x="2710" y="7247"/>
                    <a:pt x="2427" y="7688"/>
                    <a:pt x="2427" y="8192"/>
                  </a:cubicBezTo>
                  <a:cubicBezTo>
                    <a:pt x="2427" y="8885"/>
                    <a:pt x="2994" y="9421"/>
                    <a:pt x="3655" y="9421"/>
                  </a:cubicBezTo>
                  <a:lnTo>
                    <a:pt x="3844" y="9421"/>
                  </a:lnTo>
                  <a:cubicBezTo>
                    <a:pt x="3813" y="9547"/>
                    <a:pt x="3781" y="9704"/>
                    <a:pt x="3781" y="9830"/>
                  </a:cubicBezTo>
                  <a:cubicBezTo>
                    <a:pt x="3781" y="10492"/>
                    <a:pt x="4317" y="11027"/>
                    <a:pt x="5010" y="11027"/>
                  </a:cubicBezTo>
                  <a:cubicBezTo>
                    <a:pt x="5672" y="11027"/>
                    <a:pt x="6207" y="10492"/>
                    <a:pt x="6207" y="9830"/>
                  </a:cubicBezTo>
                  <a:cubicBezTo>
                    <a:pt x="6207" y="9673"/>
                    <a:pt x="6176" y="9547"/>
                    <a:pt x="6144" y="9421"/>
                  </a:cubicBezTo>
                  <a:lnTo>
                    <a:pt x="8475" y="9421"/>
                  </a:lnTo>
                  <a:cubicBezTo>
                    <a:pt x="8412" y="9547"/>
                    <a:pt x="8381" y="9704"/>
                    <a:pt x="8381" y="9830"/>
                  </a:cubicBezTo>
                  <a:cubicBezTo>
                    <a:pt x="8381" y="10492"/>
                    <a:pt x="8948" y="11027"/>
                    <a:pt x="9610" y="11027"/>
                  </a:cubicBezTo>
                  <a:cubicBezTo>
                    <a:pt x="10271" y="11027"/>
                    <a:pt x="10870" y="10492"/>
                    <a:pt x="10870" y="9830"/>
                  </a:cubicBezTo>
                  <a:cubicBezTo>
                    <a:pt x="10870" y="9673"/>
                    <a:pt x="10838" y="9547"/>
                    <a:pt x="10775" y="9421"/>
                  </a:cubicBezTo>
                  <a:lnTo>
                    <a:pt x="11405" y="9421"/>
                  </a:lnTo>
                  <a:cubicBezTo>
                    <a:pt x="11657" y="9421"/>
                    <a:pt x="11815" y="9231"/>
                    <a:pt x="11815" y="9042"/>
                  </a:cubicBezTo>
                  <a:cubicBezTo>
                    <a:pt x="11815" y="8822"/>
                    <a:pt x="11626" y="8601"/>
                    <a:pt x="11405" y="8601"/>
                  </a:cubicBezTo>
                  <a:lnTo>
                    <a:pt x="3529" y="8601"/>
                  </a:lnTo>
                  <a:cubicBezTo>
                    <a:pt x="3309" y="8601"/>
                    <a:pt x="3151" y="8412"/>
                    <a:pt x="3151" y="8160"/>
                  </a:cubicBezTo>
                  <a:cubicBezTo>
                    <a:pt x="3151" y="7940"/>
                    <a:pt x="3340" y="7719"/>
                    <a:pt x="3529" y="7719"/>
                  </a:cubicBezTo>
                  <a:lnTo>
                    <a:pt x="11311" y="7719"/>
                  </a:lnTo>
                  <a:cubicBezTo>
                    <a:pt x="11500" y="7719"/>
                    <a:pt x="11689" y="7562"/>
                    <a:pt x="11689" y="7373"/>
                  </a:cubicBezTo>
                  <a:lnTo>
                    <a:pt x="12508" y="2426"/>
                  </a:lnTo>
                  <a:cubicBezTo>
                    <a:pt x="12571" y="2174"/>
                    <a:pt x="12351" y="1954"/>
                    <a:pt x="12130" y="1954"/>
                  </a:cubicBezTo>
                  <a:lnTo>
                    <a:pt x="2899" y="1954"/>
                  </a:lnTo>
                  <a:lnTo>
                    <a:pt x="2584" y="379"/>
                  </a:lnTo>
                  <a:cubicBezTo>
                    <a:pt x="2553" y="158"/>
                    <a:pt x="2395" y="1"/>
                    <a:pt x="22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2"/>
            <p:cNvSpPr/>
            <p:nvPr/>
          </p:nvSpPr>
          <p:spPr>
            <a:xfrm>
              <a:off x="-61972375" y="2430200"/>
              <a:ext cx="20500" cy="60675"/>
            </a:xfrm>
            <a:custGeom>
              <a:avLst/>
              <a:gdLst/>
              <a:ahLst/>
              <a:cxnLst/>
              <a:rect l="l" t="t" r="r" b="b"/>
              <a:pathLst>
                <a:path w="820" h="2427" extrusionOk="0">
                  <a:moveTo>
                    <a:pt x="442" y="1"/>
                  </a:moveTo>
                  <a:cubicBezTo>
                    <a:pt x="190" y="1"/>
                    <a:pt x="1" y="190"/>
                    <a:pt x="1" y="379"/>
                  </a:cubicBezTo>
                  <a:lnTo>
                    <a:pt x="1" y="2048"/>
                  </a:lnTo>
                  <a:cubicBezTo>
                    <a:pt x="32" y="2269"/>
                    <a:pt x="221" y="2427"/>
                    <a:pt x="442" y="2427"/>
                  </a:cubicBezTo>
                  <a:cubicBezTo>
                    <a:pt x="662" y="2427"/>
                    <a:pt x="820" y="2237"/>
                    <a:pt x="820" y="2048"/>
                  </a:cubicBezTo>
                  <a:lnTo>
                    <a:pt x="820" y="379"/>
                  </a:lnTo>
                  <a:cubicBezTo>
                    <a:pt x="820" y="158"/>
                    <a:pt x="631" y="1"/>
                    <a:pt x="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2"/>
            <p:cNvSpPr/>
            <p:nvPr/>
          </p:nvSpPr>
          <p:spPr>
            <a:xfrm>
              <a:off x="-61909350" y="2430200"/>
              <a:ext cx="19700" cy="60675"/>
            </a:xfrm>
            <a:custGeom>
              <a:avLst/>
              <a:gdLst/>
              <a:ahLst/>
              <a:cxnLst/>
              <a:rect l="l" t="t" r="r" b="b"/>
              <a:pathLst>
                <a:path w="788" h="2427" extrusionOk="0">
                  <a:moveTo>
                    <a:pt x="378" y="1"/>
                  </a:moveTo>
                  <a:cubicBezTo>
                    <a:pt x="189" y="1"/>
                    <a:pt x="0" y="190"/>
                    <a:pt x="0" y="379"/>
                  </a:cubicBezTo>
                  <a:lnTo>
                    <a:pt x="0" y="2048"/>
                  </a:lnTo>
                  <a:cubicBezTo>
                    <a:pt x="0" y="2269"/>
                    <a:pt x="189" y="2427"/>
                    <a:pt x="378" y="2427"/>
                  </a:cubicBezTo>
                  <a:cubicBezTo>
                    <a:pt x="630" y="2427"/>
                    <a:pt x="788" y="2237"/>
                    <a:pt x="788" y="2048"/>
                  </a:cubicBezTo>
                  <a:lnTo>
                    <a:pt x="788" y="379"/>
                  </a:lnTo>
                  <a:cubicBezTo>
                    <a:pt x="788" y="158"/>
                    <a:pt x="599"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2"/>
            <p:cNvSpPr/>
            <p:nvPr/>
          </p:nvSpPr>
          <p:spPr>
            <a:xfrm>
              <a:off x="-62033800" y="2430200"/>
              <a:ext cx="21275" cy="60675"/>
            </a:xfrm>
            <a:custGeom>
              <a:avLst/>
              <a:gdLst/>
              <a:ahLst/>
              <a:cxnLst/>
              <a:rect l="l" t="t" r="r" b="b"/>
              <a:pathLst>
                <a:path w="851" h="2427" extrusionOk="0">
                  <a:moveTo>
                    <a:pt x="410" y="1"/>
                  </a:moveTo>
                  <a:cubicBezTo>
                    <a:pt x="158" y="1"/>
                    <a:pt x="0" y="190"/>
                    <a:pt x="0" y="379"/>
                  </a:cubicBezTo>
                  <a:lnTo>
                    <a:pt x="0" y="2048"/>
                  </a:lnTo>
                  <a:cubicBezTo>
                    <a:pt x="0" y="2269"/>
                    <a:pt x="221" y="2427"/>
                    <a:pt x="410" y="2427"/>
                  </a:cubicBezTo>
                  <a:cubicBezTo>
                    <a:pt x="630" y="2427"/>
                    <a:pt x="851" y="2237"/>
                    <a:pt x="851" y="2048"/>
                  </a:cubicBezTo>
                  <a:lnTo>
                    <a:pt x="851" y="379"/>
                  </a:lnTo>
                  <a:cubicBezTo>
                    <a:pt x="851" y="158"/>
                    <a:pt x="630" y="1"/>
                    <a:pt x="4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32"/>
          <p:cNvGrpSpPr/>
          <p:nvPr/>
        </p:nvGrpSpPr>
        <p:grpSpPr>
          <a:xfrm>
            <a:off x="4094568" y="1105043"/>
            <a:ext cx="954076" cy="821243"/>
            <a:chOff x="-62150375" y="2297875"/>
            <a:chExt cx="314275" cy="315875"/>
          </a:xfrm>
        </p:grpSpPr>
        <p:sp>
          <p:nvSpPr>
            <p:cNvPr id="763" name="Google Shape;763;p32"/>
            <p:cNvSpPr/>
            <p:nvPr/>
          </p:nvSpPr>
          <p:spPr>
            <a:xfrm>
              <a:off x="-61994425" y="2297875"/>
              <a:ext cx="64600" cy="69925"/>
            </a:xfrm>
            <a:custGeom>
              <a:avLst/>
              <a:gdLst/>
              <a:ahLst/>
              <a:cxnLst/>
              <a:rect l="l" t="t" r="r" b="b"/>
              <a:pathLst>
                <a:path w="2584" h="2797" extrusionOk="0">
                  <a:moveTo>
                    <a:pt x="1324" y="1"/>
                  </a:moveTo>
                  <a:cubicBezTo>
                    <a:pt x="1072" y="1"/>
                    <a:pt x="883" y="190"/>
                    <a:pt x="883" y="442"/>
                  </a:cubicBezTo>
                  <a:lnTo>
                    <a:pt x="883" y="1387"/>
                  </a:lnTo>
                  <a:lnTo>
                    <a:pt x="757" y="1261"/>
                  </a:lnTo>
                  <a:cubicBezTo>
                    <a:pt x="678" y="1182"/>
                    <a:pt x="568" y="1143"/>
                    <a:pt x="457" y="1143"/>
                  </a:cubicBezTo>
                  <a:cubicBezTo>
                    <a:pt x="347" y="1143"/>
                    <a:pt x="237" y="1182"/>
                    <a:pt x="158" y="1261"/>
                  </a:cubicBezTo>
                  <a:cubicBezTo>
                    <a:pt x="1" y="1419"/>
                    <a:pt x="1" y="1702"/>
                    <a:pt x="158" y="1860"/>
                  </a:cubicBezTo>
                  <a:lnTo>
                    <a:pt x="1009" y="2679"/>
                  </a:lnTo>
                  <a:cubicBezTo>
                    <a:pt x="1088" y="2758"/>
                    <a:pt x="1190" y="2797"/>
                    <a:pt x="1292" y="2797"/>
                  </a:cubicBezTo>
                  <a:cubicBezTo>
                    <a:pt x="1395" y="2797"/>
                    <a:pt x="1497" y="2758"/>
                    <a:pt x="1576" y="2679"/>
                  </a:cubicBezTo>
                  <a:lnTo>
                    <a:pt x="2426" y="1860"/>
                  </a:lnTo>
                  <a:cubicBezTo>
                    <a:pt x="2584" y="1702"/>
                    <a:pt x="2584" y="1419"/>
                    <a:pt x="2426" y="1261"/>
                  </a:cubicBezTo>
                  <a:cubicBezTo>
                    <a:pt x="2348" y="1182"/>
                    <a:pt x="2237" y="1143"/>
                    <a:pt x="2127" y="1143"/>
                  </a:cubicBezTo>
                  <a:cubicBezTo>
                    <a:pt x="2017" y="1143"/>
                    <a:pt x="1907" y="1182"/>
                    <a:pt x="1828" y="1261"/>
                  </a:cubicBezTo>
                  <a:lnTo>
                    <a:pt x="1702" y="1387"/>
                  </a:lnTo>
                  <a:lnTo>
                    <a:pt x="1702" y="442"/>
                  </a:lnTo>
                  <a:cubicBezTo>
                    <a:pt x="1733" y="190"/>
                    <a:pt x="1544" y="1"/>
                    <a:pt x="1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2"/>
            <p:cNvSpPr/>
            <p:nvPr/>
          </p:nvSpPr>
          <p:spPr>
            <a:xfrm>
              <a:off x="-62150375" y="2338050"/>
              <a:ext cx="314275" cy="275700"/>
            </a:xfrm>
            <a:custGeom>
              <a:avLst/>
              <a:gdLst/>
              <a:ahLst/>
              <a:cxnLst/>
              <a:rect l="l" t="t" r="r" b="b"/>
              <a:pathLst>
                <a:path w="12571" h="11028" extrusionOk="0">
                  <a:moveTo>
                    <a:pt x="11752" y="2805"/>
                  </a:moveTo>
                  <a:lnTo>
                    <a:pt x="11059" y="6932"/>
                  </a:lnTo>
                  <a:lnTo>
                    <a:pt x="3970" y="6932"/>
                  </a:lnTo>
                  <a:lnTo>
                    <a:pt x="3183" y="2805"/>
                  </a:lnTo>
                  <a:close/>
                  <a:moveTo>
                    <a:pt x="5199" y="9421"/>
                  </a:moveTo>
                  <a:cubicBezTo>
                    <a:pt x="5388" y="9452"/>
                    <a:pt x="5514" y="9610"/>
                    <a:pt x="5514" y="9830"/>
                  </a:cubicBezTo>
                  <a:cubicBezTo>
                    <a:pt x="5514" y="10051"/>
                    <a:pt x="5293" y="10240"/>
                    <a:pt x="5073" y="10240"/>
                  </a:cubicBezTo>
                  <a:cubicBezTo>
                    <a:pt x="4821" y="10240"/>
                    <a:pt x="4663" y="10051"/>
                    <a:pt x="4663" y="9830"/>
                  </a:cubicBezTo>
                  <a:cubicBezTo>
                    <a:pt x="4663" y="9610"/>
                    <a:pt x="4789" y="9452"/>
                    <a:pt x="4978" y="9421"/>
                  </a:cubicBezTo>
                  <a:close/>
                  <a:moveTo>
                    <a:pt x="9830" y="9421"/>
                  </a:moveTo>
                  <a:cubicBezTo>
                    <a:pt x="10019" y="9452"/>
                    <a:pt x="10145" y="9610"/>
                    <a:pt x="10145" y="9830"/>
                  </a:cubicBezTo>
                  <a:cubicBezTo>
                    <a:pt x="10145" y="10051"/>
                    <a:pt x="9956" y="10240"/>
                    <a:pt x="9704" y="10240"/>
                  </a:cubicBezTo>
                  <a:cubicBezTo>
                    <a:pt x="9484" y="10240"/>
                    <a:pt x="9326" y="10051"/>
                    <a:pt x="9326" y="9830"/>
                  </a:cubicBezTo>
                  <a:cubicBezTo>
                    <a:pt x="9358" y="9610"/>
                    <a:pt x="9484" y="9452"/>
                    <a:pt x="9673" y="9421"/>
                  </a:cubicBezTo>
                  <a:close/>
                  <a:moveTo>
                    <a:pt x="284" y="1"/>
                  </a:moveTo>
                  <a:cubicBezTo>
                    <a:pt x="190" y="64"/>
                    <a:pt x="1" y="253"/>
                    <a:pt x="1" y="473"/>
                  </a:cubicBezTo>
                  <a:cubicBezTo>
                    <a:pt x="1" y="725"/>
                    <a:pt x="190" y="883"/>
                    <a:pt x="379" y="883"/>
                  </a:cubicBezTo>
                  <a:lnTo>
                    <a:pt x="1954" y="883"/>
                  </a:lnTo>
                  <a:lnTo>
                    <a:pt x="3151" y="7058"/>
                  </a:lnTo>
                  <a:cubicBezTo>
                    <a:pt x="2710" y="7247"/>
                    <a:pt x="2427" y="7688"/>
                    <a:pt x="2427" y="8192"/>
                  </a:cubicBezTo>
                  <a:cubicBezTo>
                    <a:pt x="2427" y="8885"/>
                    <a:pt x="2994" y="9421"/>
                    <a:pt x="3655" y="9421"/>
                  </a:cubicBezTo>
                  <a:lnTo>
                    <a:pt x="3844" y="9421"/>
                  </a:lnTo>
                  <a:cubicBezTo>
                    <a:pt x="3813" y="9547"/>
                    <a:pt x="3781" y="9704"/>
                    <a:pt x="3781" y="9830"/>
                  </a:cubicBezTo>
                  <a:cubicBezTo>
                    <a:pt x="3781" y="10492"/>
                    <a:pt x="4317" y="11027"/>
                    <a:pt x="5010" y="11027"/>
                  </a:cubicBezTo>
                  <a:cubicBezTo>
                    <a:pt x="5672" y="11027"/>
                    <a:pt x="6207" y="10492"/>
                    <a:pt x="6207" y="9830"/>
                  </a:cubicBezTo>
                  <a:cubicBezTo>
                    <a:pt x="6207" y="9673"/>
                    <a:pt x="6176" y="9547"/>
                    <a:pt x="6144" y="9421"/>
                  </a:cubicBezTo>
                  <a:lnTo>
                    <a:pt x="8475" y="9421"/>
                  </a:lnTo>
                  <a:cubicBezTo>
                    <a:pt x="8412" y="9547"/>
                    <a:pt x="8381" y="9704"/>
                    <a:pt x="8381" y="9830"/>
                  </a:cubicBezTo>
                  <a:cubicBezTo>
                    <a:pt x="8381" y="10492"/>
                    <a:pt x="8948" y="11027"/>
                    <a:pt x="9610" y="11027"/>
                  </a:cubicBezTo>
                  <a:cubicBezTo>
                    <a:pt x="10271" y="11027"/>
                    <a:pt x="10870" y="10492"/>
                    <a:pt x="10870" y="9830"/>
                  </a:cubicBezTo>
                  <a:cubicBezTo>
                    <a:pt x="10870" y="9673"/>
                    <a:pt x="10838" y="9547"/>
                    <a:pt x="10775" y="9421"/>
                  </a:cubicBezTo>
                  <a:lnTo>
                    <a:pt x="11405" y="9421"/>
                  </a:lnTo>
                  <a:cubicBezTo>
                    <a:pt x="11657" y="9421"/>
                    <a:pt x="11815" y="9231"/>
                    <a:pt x="11815" y="9042"/>
                  </a:cubicBezTo>
                  <a:cubicBezTo>
                    <a:pt x="11815" y="8822"/>
                    <a:pt x="11626" y="8601"/>
                    <a:pt x="11405" y="8601"/>
                  </a:cubicBezTo>
                  <a:lnTo>
                    <a:pt x="3529" y="8601"/>
                  </a:lnTo>
                  <a:cubicBezTo>
                    <a:pt x="3309" y="8601"/>
                    <a:pt x="3151" y="8412"/>
                    <a:pt x="3151" y="8160"/>
                  </a:cubicBezTo>
                  <a:cubicBezTo>
                    <a:pt x="3151" y="7940"/>
                    <a:pt x="3340" y="7719"/>
                    <a:pt x="3529" y="7719"/>
                  </a:cubicBezTo>
                  <a:lnTo>
                    <a:pt x="11311" y="7719"/>
                  </a:lnTo>
                  <a:cubicBezTo>
                    <a:pt x="11500" y="7719"/>
                    <a:pt x="11689" y="7562"/>
                    <a:pt x="11689" y="7373"/>
                  </a:cubicBezTo>
                  <a:lnTo>
                    <a:pt x="12508" y="2426"/>
                  </a:lnTo>
                  <a:cubicBezTo>
                    <a:pt x="12571" y="2174"/>
                    <a:pt x="12351" y="1954"/>
                    <a:pt x="12130" y="1954"/>
                  </a:cubicBezTo>
                  <a:lnTo>
                    <a:pt x="2899" y="1954"/>
                  </a:lnTo>
                  <a:lnTo>
                    <a:pt x="2584" y="379"/>
                  </a:lnTo>
                  <a:cubicBezTo>
                    <a:pt x="2553" y="158"/>
                    <a:pt x="2395"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2"/>
            <p:cNvSpPr/>
            <p:nvPr/>
          </p:nvSpPr>
          <p:spPr>
            <a:xfrm>
              <a:off x="-61972375" y="2430200"/>
              <a:ext cx="20500" cy="60675"/>
            </a:xfrm>
            <a:custGeom>
              <a:avLst/>
              <a:gdLst/>
              <a:ahLst/>
              <a:cxnLst/>
              <a:rect l="l" t="t" r="r" b="b"/>
              <a:pathLst>
                <a:path w="820" h="2427" extrusionOk="0">
                  <a:moveTo>
                    <a:pt x="442" y="1"/>
                  </a:moveTo>
                  <a:cubicBezTo>
                    <a:pt x="190" y="1"/>
                    <a:pt x="1" y="190"/>
                    <a:pt x="1" y="379"/>
                  </a:cubicBezTo>
                  <a:lnTo>
                    <a:pt x="1" y="2048"/>
                  </a:lnTo>
                  <a:cubicBezTo>
                    <a:pt x="32" y="2269"/>
                    <a:pt x="221" y="2427"/>
                    <a:pt x="442" y="2427"/>
                  </a:cubicBezTo>
                  <a:cubicBezTo>
                    <a:pt x="662" y="2427"/>
                    <a:pt x="820" y="2237"/>
                    <a:pt x="820" y="2048"/>
                  </a:cubicBezTo>
                  <a:lnTo>
                    <a:pt x="820" y="379"/>
                  </a:lnTo>
                  <a:cubicBezTo>
                    <a:pt x="820" y="158"/>
                    <a:pt x="631" y="1"/>
                    <a:pt x="4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2"/>
            <p:cNvSpPr/>
            <p:nvPr/>
          </p:nvSpPr>
          <p:spPr>
            <a:xfrm>
              <a:off x="-61909350" y="2430200"/>
              <a:ext cx="19700" cy="60675"/>
            </a:xfrm>
            <a:custGeom>
              <a:avLst/>
              <a:gdLst/>
              <a:ahLst/>
              <a:cxnLst/>
              <a:rect l="l" t="t" r="r" b="b"/>
              <a:pathLst>
                <a:path w="788" h="2427" extrusionOk="0">
                  <a:moveTo>
                    <a:pt x="378" y="1"/>
                  </a:moveTo>
                  <a:cubicBezTo>
                    <a:pt x="189" y="1"/>
                    <a:pt x="0" y="190"/>
                    <a:pt x="0" y="379"/>
                  </a:cubicBezTo>
                  <a:lnTo>
                    <a:pt x="0" y="2048"/>
                  </a:lnTo>
                  <a:cubicBezTo>
                    <a:pt x="0" y="2269"/>
                    <a:pt x="189" y="2427"/>
                    <a:pt x="378" y="2427"/>
                  </a:cubicBezTo>
                  <a:cubicBezTo>
                    <a:pt x="630" y="2427"/>
                    <a:pt x="788" y="2237"/>
                    <a:pt x="788" y="2048"/>
                  </a:cubicBezTo>
                  <a:lnTo>
                    <a:pt x="788" y="379"/>
                  </a:lnTo>
                  <a:cubicBezTo>
                    <a:pt x="788" y="158"/>
                    <a:pt x="599" y="1"/>
                    <a:pt x="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2"/>
            <p:cNvSpPr/>
            <p:nvPr/>
          </p:nvSpPr>
          <p:spPr>
            <a:xfrm>
              <a:off x="-62033800" y="2430200"/>
              <a:ext cx="21275" cy="60675"/>
            </a:xfrm>
            <a:custGeom>
              <a:avLst/>
              <a:gdLst/>
              <a:ahLst/>
              <a:cxnLst/>
              <a:rect l="l" t="t" r="r" b="b"/>
              <a:pathLst>
                <a:path w="851" h="2427" extrusionOk="0">
                  <a:moveTo>
                    <a:pt x="410" y="1"/>
                  </a:moveTo>
                  <a:cubicBezTo>
                    <a:pt x="158" y="1"/>
                    <a:pt x="0" y="190"/>
                    <a:pt x="0" y="379"/>
                  </a:cubicBezTo>
                  <a:lnTo>
                    <a:pt x="0" y="2048"/>
                  </a:lnTo>
                  <a:cubicBezTo>
                    <a:pt x="0" y="2269"/>
                    <a:pt x="221" y="2427"/>
                    <a:pt x="410" y="2427"/>
                  </a:cubicBezTo>
                  <a:cubicBezTo>
                    <a:pt x="630" y="2427"/>
                    <a:pt x="851" y="2237"/>
                    <a:pt x="851" y="2048"/>
                  </a:cubicBezTo>
                  <a:lnTo>
                    <a:pt x="851" y="379"/>
                  </a:lnTo>
                  <a:cubicBezTo>
                    <a:pt x="851" y="158"/>
                    <a:pt x="630" y="1"/>
                    <a:pt x="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32"/>
          <p:cNvGrpSpPr/>
          <p:nvPr/>
        </p:nvGrpSpPr>
        <p:grpSpPr>
          <a:xfrm>
            <a:off x="4094585" y="1087357"/>
            <a:ext cx="997289" cy="869288"/>
            <a:chOff x="-62150375" y="2297875"/>
            <a:chExt cx="314275" cy="315875"/>
          </a:xfrm>
        </p:grpSpPr>
        <p:sp>
          <p:nvSpPr>
            <p:cNvPr id="769" name="Google Shape;769;p32"/>
            <p:cNvSpPr/>
            <p:nvPr/>
          </p:nvSpPr>
          <p:spPr>
            <a:xfrm>
              <a:off x="-61994425" y="2297875"/>
              <a:ext cx="64600" cy="69925"/>
            </a:xfrm>
            <a:custGeom>
              <a:avLst/>
              <a:gdLst/>
              <a:ahLst/>
              <a:cxnLst/>
              <a:rect l="l" t="t" r="r" b="b"/>
              <a:pathLst>
                <a:path w="2584" h="2797" extrusionOk="0">
                  <a:moveTo>
                    <a:pt x="1324" y="1"/>
                  </a:moveTo>
                  <a:cubicBezTo>
                    <a:pt x="1072" y="1"/>
                    <a:pt x="883" y="190"/>
                    <a:pt x="883" y="442"/>
                  </a:cubicBezTo>
                  <a:lnTo>
                    <a:pt x="883" y="1387"/>
                  </a:lnTo>
                  <a:lnTo>
                    <a:pt x="757" y="1261"/>
                  </a:lnTo>
                  <a:cubicBezTo>
                    <a:pt x="678" y="1182"/>
                    <a:pt x="568" y="1143"/>
                    <a:pt x="457" y="1143"/>
                  </a:cubicBezTo>
                  <a:cubicBezTo>
                    <a:pt x="347" y="1143"/>
                    <a:pt x="237" y="1182"/>
                    <a:pt x="158" y="1261"/>
                  </a:cubicBezTo>
                  <a:cubicBezTo>
                    <a:pt x="1" y="1419"/>
                    <a:pt x="1" y="1702"/>
                    <a:pt x="158" y="1860"/>
                  </a:cubicBezTo>
                  <a:lnTo>
                    <a:pt x="1009" y="2679"/>
                  </a:lnTo>
                  <a:cubicBezTo>
                    <a:pt x="1088" y="2758"/>
                    <a:pt x="1190" y="2797"/>
                    <a:pt x="1292" y="2797"/>
                  </a:cubicBezTo>
                  <a:cubicBezTo>
                    <a:pt x="1395" y="2797"/>
                    <a:pt x="1497" y="2758"/>
                    <a:pt x="1576" y="2679"/>
                  </a:cubicBezTo>
                  <a:lnTo>
                    <a:pt x="2426" y="1860"/>
                  </a:lnTo>
                  <a:cubicBezTo>
                    <a:pt x="2584" y="1702"/>
                    <a:pt x="2584" y="1419"/>
                    <a:pt x="2426" y="1261"/>
                  </a:cubicBezTo>
                  <a:cubicBezTo>
                    <a:pt x="2348" y="1182"/>
                    <a:pt x="2237" y="1143"/>
                    <a:pt x="2127" y="1143"/>
                  </a:cubicBezTo>
                  <a:cubicBezTo>
                    <a:pt x="2017" y="1143"/>
                    <a:pt x="1907" y="1182"/>
                    <a:pt x="1828" y="1261"/>
                  </a:cubicBezTo>
                  <a:lnTo>
                    <a:pt x="1702" y="1387"/>
                  </a:lnTo>
                  <a:lnTo>
                    <a:pt x="1702" y="442"/>
                  </a:lnTo>
                  <a:cubicBezTo>
                    <a:pt x="1733" y="190"/>
                    <a:pt x="1544" y="1"/>
                    <a:pt x="1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2"/>
            <p:cNvSpPr/>
            <p:nvPr/>
          </p:nvSpPr>
          <p:spPr>
            <a:xfrm>
              <a:off x="-62150375" y="2338050"/>
              <a:ext cx="314275" cy="275700"/>
            </a:xfrm>
            <a:custGeom>
              <a:avLst/>
              <a:gdLst/>
              <a:ahLst/>
              <a:cxnLst/>
              <a:rect l="l" t="t" r="r" b="b"/>
              <a:pathLst>
                <a:path w="12571" h="11028" extrusionOk="0">
                  <a:moveTo>
                    <a:pt x="11752" y="2805"/>
                  </a:moveTo>
                  <a:lnTo>
                    <a:pt x="11059" y="6932"/>
                  </a:lnTo>
                  <a:lnTo>
                    <a:pt x="3970" y="6932"/>
                  </a:lnTo>
                  <a:lnTo>
                    <a:pt x="3183" y="2805"/>
                  </a:lnTo>
                  <a:close/>
                  <a:moveTo>
                    <a:pt x="5199" y="9421"/>
                  </a:moveTo>
                  <a:cubicBezTo>
                    <a:pt x="5388" y="9452"/>
                    <a:pt x="5514" y="9610"/>
                    <a:pt x="5514" y="9830"/>
                  </a:cubicBezTo>
                  <a:cubicBezTo>
                    <a:pt x="5514" y="10051"/>
                    <a:pt x="5293" y="10240"/>
                    <a:pt x="5073" y="10240"/>
                  </a:cubicBezTo>
                  <a:cubicBezTo>
                    <a:pt x="4821" y="10240"/>
                    <a:pt x="4663" y="10051"/>
                    <a:pt x="4663" y="9830"/>
                  </a:cubicBezTo>
                  <a:cubicBezTo>
                    <a:pt x="4663" y="9610"/>
                    <a:pt x="4789" y="9452"/>
                    <a:pt x="4978" y="9421"/>
                  </a:cubicBezTo>
                  <a:close/>
                  <a:moveTo>
                    <a:pt x="9830" y="9421"/>
                  </a:moveTo>
                  <a:cubicBezTo>
                    <a:pt x="10019" y="9452"/>
                    <a:pt x="10145" y="9610"/>
                    <a:pt x="10145" y="9830"/>
                  </a:cubicBezTo>
                  <a:cubicBezTo>
                    <a:pt x="10145" y="10051"/>
                    <a:pt x="9956" y="10240"/>
                    <a:pt x="9704" y="10240"/>
                  </a:cubicBezTo>
                  <a:cubicBezTo>
                    <a:pt x="9484" y="10240"/>
                    <a:pt x="9326" y="10051"/>
                    <a:pt x="9326" y="9830"/>
                  </a:cubicBezTo>
                  <a:cubicBezTo>
                    <a:pt x="9358" y="9610"/>
                    <a:pt x="9484" y="9452"/>
                    <a:pt x="9673" y="9421"/>
                  </a:cubicBezTo>
                  <a:close/>
                  <a:moveTo>
                    <a:pt x="284" y="1"/>
                  </a:moveTo>
                  <a:cubicBezTo>
                    <a:pt x="190" y="64"/>
                    <a:pt x="1" y="253"/>
                    <a:pt x="1" y="473"/>
                  </a:cubicBezTo>
                  <a:cubicBezTo>
                    <a:pt x="1" y="725"/>
                    <a:pt x="190" y="883"/>
                    <a:pt x="379" y="883"/>
                  </a:cubicBezTo>
                  <a:lnTo>
                    <a:pt x="1954" y="883"/>
                  </a:lnTo>
                  <a:lnTo>
                    <a:pt x="3151" y="7058"/>
                  </a:lnTo>
                  <a:cubicBezTo>
                    <a:pt x="2710" y="7247"/>
                    <a:pt x="2427" y="7688"/>
                    <a:pt x="2427" y="8192"/>
                  </a:cubicBezTo>
                  <a:cubicBezTo>
                    <a:pt x="2427" y="8885"/>
                    <a:pt x="2994" y="9421"/>
                    <a:pt x="3655" y="9421"/>
                  </a:cubicBezTo>
                  <a:lnTo>
                    <a:pt x="3844" y="9421"/>
                  </a:lnTo>
                  <a:cubicBezTo>
                    <a:pt x="3813" y="9547"/>
                    <a:pt x="3781" y="9704"/>
                    <a:pt x="3781" y="9830"/>
                  </a:cubicBezTo>
                  <a:cubicBezTo>
                    <a:pt x="3781" y="10492"/>
                    <a:pt x="4317" y="11027"/>
                    <a:pt x="5010" y="11027"/>
                  </a:cubicBezTo>
                  <a:cubicBezTo>
                    <a:pt x="5672" y="11027"/>
                    <a:pt x="6207" y="10492"/>
                    <a:pt x="6207" y="9830"/>
                  </a:cubicBezTo>
                  <a:cubicBezTo>
                    <a:pt x="6207" y="9673"/>
                    <a:pt x="6176" y="9547"/>
                    <a:pt x="6144" y="9421"/>
                  </a:cubicBezTo>
                  <a:lnTo>
                    <a:pt x="8475" y="9421"/>
                  </a:lnTo>
                  <a:cubicBezTo>
                    <a:pt x="8412" y="9547"/>
                    <a:pt x="8381" y="9704"/>
                    <a:pt x="8381" y="9830"/>
                  </a:cubicBezTo>
                  <a:cubicBezTo>
                    <a:pt x="8381" y="10492"/>
                    <a:pt x="8948" y="11027"/>
                    <a:pt x="9610" y="11027"/>
                  </a:cubicBezTo>
                  <a:cubicBezTo>
                    <a:pt x="10271" y="11027"/>
                    <a:pt x="10870" y="10492"/>
                    <a:pt x="10870" y="9830"/>
                  </a:cubicBezTo>
                  <a:cubicBezTo>
                    <a:pt x="10870" y="9673"/>
                    <a:pt x="10838" y="9547"/>
                    <a:pt x="10775" y="9421"/>
                  </a:cubicBezTo>
                  <a:lnTo>
                    <a:pt x="11405" y="9421"/>
                  </a:lnTo>
                  <a:cubicBezTo>
                    <a:pt x="11657" y="9421"/>
                    <a:pt x="11815" y="9231"/>
                    <a:pt x="11815" y="9042"/>
                  </a:cubicBezTo>
                  <a:cubicBezTo>
                    <a:pt x="11815" y="8822"/>
                    <a:pt x="11626" y="8601"/>
                    <a:pt x="11405" y="8601"/>
                  </a:cubicBezTo>
                  <a:lnTo>
                    <a:pt x="3529" y="8601"/>
                  </a:lnTo>
                  <a:cubicBezTo>
                    <a:pt x="3309" y="8601"/>
                    <a:pt x="3151" y="8412"/>
                    <a:pt x="3151" y="8160"/>
                  </a:cubicBezTo>
                  <a:cubicBezTo>
                    <a:pt x="3151" y="7940"/>
                    <a:pt x="3340" y="7719"/>
                    <a:pt x="3529" y="7719"/>
                  </a:cubicBezTo>
                  <a:lnTo>
                    <a:pt x="11311" y="7719"/>
                  </a:lnTo>
                  <a:cubicBezTo>
                    <a:pt x="11500" y="7719"/>
                    <a:pt x="11689" y="7562"/>
                    <a:pt x="11689" y="7373"/>
                  </a:cubicBezTo>
                  <a:lnTo>
                    <a:pt x="12508" y="2426"/>
                  </a:lnTo>
                  <a:cubicBezTo>
                    <a:pt x="12571" y="2174"/>
                    <a:pt x="12351" y="1954"/>
                    <a:pt x="12130" y="1954"/>
                  </a:cubicBezTo>
                  <a:lnTo>
                    <a:pt x="2899" y="1954"/>
                  </a:lnTo>
                  <a:lnTo>
                    <a:pt x="2584" y="379"/>
                  </a:lnTo>
                  <a:cubicBezTo>
                    <a:pt x="2553" y="158"/>
                    <a:pt x="2395" y="1"/>
                    <a:pt x="2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2"/>
            <p:cNvSpPr/>
            <p:nvPr/>
          </p:nvSpPr>
          <p:spPr>
            <a:xfrm>
              <a:off x="-61972375" y="2430200"/>
              <a:ext cx="20500" cy="60675"/>
            </a:xfrm>
            <a:custGeom>
              <a:avLst/>
              <a:gdLst/>
              <a:ahLst/>
              <a:cxnLst/>
              <a:rect l="l" t="t" r="r" b="b"/>
              <a:pathLst>
                <a:path w="820" h="2427" extrusionOk="0">
                  <a:moveTo>
                    <a:pt x="442" y="1"/>
                  </a:moveTo>
                  <a:cubicBezTo>
                    <a:pt x="190" y="1"/>
                    <a:pt x="1" y="190"/>
                    <a:pt x="1" y="379"/>
                  </a:cubicBezTo>
                  <a:lnTo>
                    <a:pt x="1" y="2048"/>
                  </a:lnTo>
                  <a:cubicBezTo>
                    <a:pt x="32" y="2269"/>
                    <a:pt x="221" y="2427"/>
                    <a:pt x="442" y="2427"/>
                  </a:cubicBezTo>
                  <a:cubicBezTo>
                    <a:pt x="662" y="2427"/>
                    <a:pt x="820" y="2237"/>
                    <a:pt x="820" y="2048"/>
                  </a:cubicBezTo>
                  <a:lnTo>
                    <a:pt x="820" y="379"/>
                  </a:lnTo>
                  <a:cubicBezTo>
                    <a:pt x="820" y="158"/>
                    <a:pt x="631" y="1"/>
                    <a:pt x="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2"/>
            <p:cNvSpPr/>
            <p:nvPr/>
          </p:nvSpPr>
          <p:spPr>
            <a:xfrm>
              <a:off x="-61909350" y="2430200"/>
              <a:ext cx="19700" cy="60675"/>
            </a:xfrm>
            <a:custGeom>
              <a:avLst/>
              <a:gdLst/>
              <a:ahLst/>
              <a:cxnLst/>
              <a:rect l="l" t="t" r="r" b="b"/>
              <a:pathLst>
                <a:path w="788" h="2427" extrusionOk="0">
                  <a:moveTo>
                    <a:pt x="378" y="1"/>
                  </a:moveTo>
                  <a:cubicBezTo>
                    <a:pt x="189" y="1"/>
                    <a:pt x="0" y="190"/>
                    <a:pt x="0" y="379"/>
                  </a:cubicBezTo>
                  <a:lnTo>
                    <a:pt x="0" y="2048"/>
                  </a:lnTo>
                  <a:cubicBezTo>
                    <a:pt x="0" y="2269"/>
                    <a:pt x="189" y="2427"/>
                    <a:pt x="378" y="2427"/>
                  </a:cubicBezTo>
                  <a:cubicBezTo>
                    <a:pt x="630" y="2427"/>
                    <a:pt x="788" y="2237"/>
                    <a:pt x="788" y="2048"/>
                  </a:cubicBezTo>
                  <a:lnTo>
                    <a:pt x="788" y="379"/>
                  </a:lnTo>
                  <a:cubicBezTo>
                    <a:pt x="788" y="158"/>
                    <a:pt x="599" y="1"/>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2"/>
            <p:cNvSpPr/>
            <p:nvPr/>
          </p:nvSpPr>
          <p:spPr>
            <a:xfrm>
              <a:off x="-62033800" y="2430200"/>
              <a:ext cx="21275" cy="60675"/>
            </a:xfrm>
            <a:custGeom>
              <a:avLst/>
              <a:gdLst/>
              <a:ahLst/>
              <a:cxnLst/>
              <a:rect l="l" t="t" r="r" b="b"/>
              <a:pathLst>
                <a:path w="851" h="2427" extrusionOk="0">
                  <a:moveTo>
                    <a:pt x="410" y="1"/>
                  </a:moveTo>
                  <a:cubicBezTo>
                    <a:pt x="158" y="1"/>
                    <a:pt x="0" y="190"/>
                    <a:pt x="0" y="379"/>
                  </a:cubicBezTo>
                  <a:lnTo>
                    <a:pt x="0" y="2048"/>
                  </a:lnTo>
                  <a:cubicBezTo>
                    <a:pt x="0" y="2269"/>
                    <a:pt x="221" y="2427"/>
                    <a:pt x="410" y="2427"/>
                  </a:cubicBezTo>
                  <a:cubicBezTo>
                    <a:pt x="630" y="2427"/>
                    <a:pt x="851" y="2237"/>
                    <a:pt x="851" y="2048"/>
                  </a:cubicBezTo>
                  <a:lnTo>
                    <a:pt x="851" y="379"/>
                  </a:lnTo>
                  <a:cubicBezTo>
                    <a:pt x="851" y="158"/>
                    <a:pt x="630" y="1"/>
                    <a:pt x="4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2"/>
          <p:cNvGrpSpPr/>
          <p:nvPr/>
        </p:nvGrpSpPr>
        <p:grpSpPr>
          <a:xfrm>
            <a:off x="1242152" y="2323086"/>
            <a:ext cx="357520" cy="357488"/>
            <a:chOff x="1305327" y="2894211"/>
            <a:chExt cx="357520" cy="357488"/>
          </a:xfrm>
        </p:grpSpPr>
        <p:sp>
          <p:nvSpPr>
            <p:cNvPr id="775" name="Google Shape;775;p32"/>
            <p:cNvSpPr/>
            <p:nvPr/>
          </p:nvSpPr>
          <p:spPr>
            <a:xfrm>
              <a:off x="1305709" y="2975600"/>
              <a:ext cx="281379" cy="275336"/>
            </a:xfrm>
            <a:custGeom>
              <a:avLst/>
              <a:gdLst/>
              <a:ahLst/>
              <a:cxnLst/>
              <a:rect l="l" t="t" r="r" b="b"/>
              <a:pathLst>
                <a:path w="8847" h="8657" extrusionOk="0">
                  <a:moveTo>
                    <a:pt x="167" y="1"/>
                  </a:moveTo>
                  <a:cubicBezTo>
                    <a:pt x="84" y="1"/>
                    <a:pt x="1" y="84"/>
                    <a:pt x="1" y="168"/>
                  </a:cubicBezTo>
                  <a:lnTo>
                    <a:pt x="1" y="8085"/>
                  </a:lnTo>
                  <a:cubicBezTo>
                    <a:pt x="1" y="8395"/>
                    <a:pt x="262" y="8657"/>
                    <a:pt x="572" y="8657"/>
                  </a:cubicBezTo>
                  <a:lnTo>
                    <a:pt x="8680" y="8657"/>
                  </a:lnTo>
                  <a:cubicBezTo>
                    <a:pt x="8775" y="8657"/>
                    <a:pt x="8847" y="8573"/>
                    <a:pt x="8847" y="8490"/>
                  </a:cubicBezTo>
                  <a:cubicBezTo>
                    <a:pt x="8835" y="8395"/>
                    <a:pt x="8764" y="8323"/>
                    <a:pt x="8668" y="8323"/>
                  </a:cubicBezTo>
                  <a:lnTo>
                    <a:pt x="560" y="8323"/>
                  </a:lnTo>
                  <a:cubicBezTo>
                    <a:pt x="429" y="8323"/>
                    <a:pt x="334" y="8216"/>
                    <a:pt x="334" y="8097"/>
                  </a:cubicBezTo>
                  <a:lnTo>
                    <a:pt x="334" y="168"/>
                  </a:lnTo>
                  <a:cubicBezTo>
                    <a:pt x="334" y="84"/>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2"/>
            <p:cNvSpPr/>
            <p:nvPr/>
          </p:nvSpPr>
          <p:spPr>
            <a:xfrm>
              <a:off x="1305327" y="2894211"/>
              <a:ext cx="357520" cy="357488"/>
            </a:xfrm>
            <a:custGeom>
              <a:avLst/>
              <a:gdLst/>
              <a:ahLst/>
              <a:cxnLst/>
              <a:rect l="l" t="t" r="r" b="b"/>
              <a:pathLst>
                <a:path w="11241" h="11240" extrusionOk="0">
                  <a:moveTo>
                    <a:pt x="572" y="0"/>
                  </a:moveTo>
                  <a:cubicBezTo>
                    <a:pt x="251" y="0"/>
                    <a:pt x="1" y="262"/>
                    <a:pt x="1" y="572"/>
                  </a:cubicBezTo>
                  <a:lnTo>
                    <a:pt x="1" y="2060"/>
                  </a:lnTo>
                  <a:cubicBezTo>
                    <a:pt x="1" y="2143"/>
                    <a:pt x="72" y="2215"/>
                    <a:pt x="167" y="2215"/>
                  </a:cubicBezTo>
                  <a:cubicBezTo>
                    <a:pt x="263" y="2215"/>
                    <a:pt x="334" y="2143"/>
                    <a:pt x="334" y="2060"/>
                  </a:cubicBezTo>
                  <a:lnTo>
                    <a:pt x="334" y="572"/>
                  </a:lnTo>
                  <a:cubicBezTo>
                    <a:pt x="334" y="417"/>
                    <a:pt x="453" y="333"/>
                    <a:pt x="572" y="333"/>
                  </a:cubicBezTo>
                  <a:cubicBezTo>
                    <a:pt x="620" y="333"/>
                    <a:pt x="679" y="345"/>
                    <a:pt x="739" y="405"/>
                  </a:cubicBezTo>
                  <a:lnTo>
                    <a:pt x="1048" y="714"/>
                  </a:lnTo>
                  <a:lnTo>
                    <a:pt x="596" y="1167"/>
                  </a:lnTo>
                  <a:cubicBezTo>
                    <a:pt x="501" y="1262"/>
                    <a:pt x="572" y="1441"/>
                    <a:pt x="715" y="1441"/>
                  </a:cubicBezTo>
                  <a:cubicBezTo>
                    <a:pt x="834" y="1441"/>
                    <a:pt x="858" y="1357"/>
                    <a:pt x="1286" y="953"/>
                  </a:cubicBezTo>
                  <a:lnTo>
                    <a:pt x="1822" y="1488"/>
                  </a:lnTo>
                  <a:lnTo>
                    <a:pt x="1644" y="1667"/>
                  </a:lnTo>
                  <a:cubicBezTo>
                    <a:pt x="1584" y="1726"/>
                    <a:pt x="1584" y="1834"/>
                    <a:pt x="1644" y="1905"/>
                  </a:cubicBezTo>
                  <a:cubicBezTo>
                    <a:pt x="1673" y="1935"/>
                    <a:pt x="1715" y="1950"/>
                    <a:pt x="1758" y="1950"/>
                  </a:cubicBezTo>
                  <a:cubicBezTo>
                    <a:pt x="1801" y="1950"/>
                    <a:pt x="1846" y="1935"/>
                    <a:pt x="1882" y="1905"/>
                  </a:cubicBezTo>
                  <a:lnTo>
                    <a:pt x="2060" y="1726"/>
                  </a:lnTo>
                  <a:lnTo>
                    <a:pt x="2596" y="2262"/>
                  </a:lnTo>
                  <a:lnTo>
                    <a:pt x="2144" y="2715"/>
                  </a:lnTo>
                  <a:cubicBezTo>
                    <a:pt x="2084" y="2774"/>
                    <a:pt x="2084" y="2881"/>
                    <a:pt x="2144" y="2953"/>
                  </a:cubicBezTo>
                  <a:cubicBezTo>
                    <a:pt x="2173" y="2983"/>
                    <a:pt x="2215" y="2997"/>
                    <a:pt x="2258" y="2997"/>
                  </a:cubicBezTo>
                  <a:cubicBezTo>
                    <a:pt x="2301" y="2997"/>
                    <a:pt x="2346" y="2983"/>
                    <a:pt x="2382" y="2953"/>
                  </a:cubicBezTo>
                  <a:lnTo>
                    <a:pt x="2834" y="2500"/>
                  </a:lnTo>
                  <a:lnTo>
                    <a:pt x="3370" y="3036"/>
                  </a:lnTo>
                  <a:lnTo>
                    <a:pt x="3191" y="3215"/>
                  </a:lnTo>
                  <a:cubicBezTo>
                    <a:pt x="3132" y="3274"/>
                    <a:pt x="3132" y="3381"/>
                    <a:pt x="3191" y="3453"/>
                  </a:cubicBezTo>
                  <a:cubicBezTo>
                    <a:pt x="3221" y="3483"/>
                    <a:pt x="3263" y="3498"/>
                    <a:pt x="3306" y="3498"/>
                  </a:cubicBezTo>
                  <a:cubicBezTo>
                    <a:pt x="3349" y="3498"/>
                    <a:pt x="3394" y="3483"/>
                    <a:pt x="3430" y="3453"/>
                  </a:cubicBezTo>
                  <a:lnTo>
                    <a:pt x="3608" y="3274"/>
                  </a:lnTo>
                  <a:lnTo>
                    <a:pt x="4144" y="3810"/>
                  </a:lnTo>
                  <a:lnTo>
                    <a:pt x="3692" y="4262"/>
                  </a:lnTo>
                  <a:cubicBezTo>
                    <a:pt x="3632" y="4322"/>
                    <a:pt x="3632" y="4429"/>
                    <a:pt x="3692" y="4501"/>
                  </a:cubicBezTo>
                  <a:cubicBezTo>
                    <a:pt x="3721" y="4530"/>
                    <a:pt x="3763" y="4545"/>
                    <a:pt x="3806" y="4545"/>
                  </a:cubicBezTo>
                  <a:cubicBezTo>
                    <a:pt x="3849" y="4545"/>
                    <a:pt x="3894" y="4530"/>
                    <a:pt x="3930" y="4501"/>
                  </a:cubicBezTo>
                  <a:lnTo>
                    <a:pt x="4382" y="4048"/>
                  </a:lnTo>
                  <a:lnTo>
                    <a:pt x="4918" y="4584"/>
                  </a:lnTo>
                  <a:lnTo>
                    <a:pt x="4739" y="4763"/>
                  </a:lnTo>
                  <a:cubicBezTo>
                    <a:pt x="4680" y="4822"/>
                    <a:pt x="4680" y="4929"/>
                    <a:pt x="4739" y="5001"/>
                  </a:cubicBezTo>
                  <a:cubicBezTo>
                    <a:pt x="4769" y="5030"/>
                    <a:pt x="4811" y="5045"/>
                    <a:pt x="4854" y="5045"/>
                  </a:cubicBezTo>
                  <a:cubicBezTo>
                    <a:pt x="4897" y="5045"/>
                    <a:pt x="4942" y="5030"/>
                    <a:pt x="4977" y="5001"/>
                  </a:cubicBezTo>
                  <a:lnTo>
                    <a:pt x="5156" y="4822"/>
                  </a:lnTo>
                  <a:lnTo>
                    <a:pt x="5692" y="5358"/>
                  </a:lnTo>
                  <a:lnTo>
                    <a:pt x="5239" y="5810"/>
                  </a:lnTo>
                  <a:cubicBezTo>
                    <a:pt x="5180" y="5870"/>
                    <a:pt x="5180" y="5977"/>
                    <a:pt x="5239" y="6048"/>
                  </a:cubicBezTo>
                  <a:cubicBezTo>
                    <a:pt x="5269" y="6078"/>
                    <a:pt x="5311" y="6093"/>
                    <a:pt x="5354" y="6093"/>
                  </a:cubicBezTo>
                  <a:cubicBezTo>
                    <a:pt x="5397" y="6093"/>
                    <a:pt x="5442" y="6078"/>
                    <a:pt x="5477" y="6048"/>
                  </a:cubicBezTo>
                  <a:lnTo>
                    <a:pt x="5930" y="5596"/>
                  </a:lnTo>
                  <a:lnTo>
                    <a:pt x="6466" y="6132"/>
                  </a:lnTo>
                  <a:lnTo>
                    <a:pt x="6287" y="6310"/>
                  </a:lnTo>
                  <a:cubicBezTo>
                    <a:pt x="6228" y="6370"/>
                    <a:pt x="6228" y="6477"/>
                    <a:pt x="6287" y="6548"/>
                  </a:cubicBezTo>
                  <a:cubicBezTo>
                    <a:pt x="6317" y="6578"/>
                    <a:pt x="6359" y="6593"/>
                    <a:pt x="6402" y="6593"/>
                  </a:cubicBezTo>
                  <a:cubicBezTo>
                    <a:pt x="6445" y="6593"/>
                    <a:pt x="6490" y="6578"/>
                    <a:pt x="6525" y="6548"/>
                  </a:cubicBezTo>
                  <a:lnTo>
                    <a:pt x="6704" y="6370"/>
                  </a:lnTo>
                  <a:lnTo>
                    <a:pt x="7240" y="6906"/>
                  </a:lnTo>
                  <a:lnTo>
                    <a:pt x="6787" y="7358"/>
                  </a:lnTo>
                  <a:cubicBezTo>
                    <a:pt x="6728" y="7418"/>
                    <a:pt x="6728" y="7525"/>
                    <a:pt x="6787" y="7596"/>
                  </a:cubicBezTo>
                  <a:cubicBezTo>
                    <a:pt x="6817" y="7626"/>
                    <a:pt x="6859" y="7641"/>
                    <a:pt x="6902" y="7641"/>
                  </a:cubicBezTo>
                  <a:cubicBezTo>
                    <a:pt x="6945" y="7641"/>
                    <a:pt x="6990" y="7626"/>
                    <a:pt x="7025" y="7596"/>
                  </a:cubicBezTo>
                  <a:lnTo>
                    <a:pt x="7478" y="7144"/>
                  </a:lnTo>
                  <a:lnTo>
                    <a:pt x="8014" y="7680"/>
                  </a:lnTo>
                  <a:lnTo>
                    <a:pt x="7763" y="7787"/>
                  </a:lnTo>
                  <a:cubicBezTo>
                    <a:pt x="7704" y="7846"/>
                    <a:pt x="7704" y="7953"/>
                    <a:pt x="7763" y="8025"/>
                  </a:cubicBezTo>
                  <a:cubicBezTo>
                    <a:pt x="7787" y="8055"/>
                    <a:pt x="7826" y="8069"/>
                    <a:pt x="7869" y="8069"/>
                  </a:cubicBezTo>
                  <a:cubicBezTo>
                    <a:pt x="7912" y="8069"/>
                    <a:pt x="7960" y="8055"/>
                    <a:pt x="8002" y="8025"/>
                  </a:cubicBezTo>
                  <a:lnTo>
                    <a:pt x="8180" y="7846"/>
                  </a:lnTo>
                  <a:lnTo>
                    <a:pt x="8716" y="8382"/>
                  </a:lnTo>
                  <a:lnTo>
                    <a:pt x="8264" y="8834"/>
                  </a:lnTo>
                  <a:cubicBezTo>
                    <a:pt x="8204" y="8894"/>
                    <a:pt x="8204" y="8989"/>
                    <a:pt x="8264" y="9073"/>
                  </a:cubicBezTo>
                  <a:cubicBezTo>
                    <a:pt x="8293" y="9102"/>
                    <a:pt x="8335" y="9117"/>
                    <a:pt x="8378" y="9117"/>
                  </a:cubicBezTo>
                  <a:cubicBezTo>
                    <a:pt x="8421" y="9117"/>
                    <a:pt x="8466" y="9102"/>
                    <a:pt x="8502" y="9073"/>
                  </a:cubicBezTo>
                  <a:lnTo>
                    <a:pt x="8954" y="8620"/>
                  </a:lnTo>
                  <a:lnTo>
                    <a:pt x="9490" y="9156"/>
                  </a:lnTo>
                  <a:lnTo>
                    <a:pt x="9311" y="9335"/>
                  </a:lnTo>
                  <a:cubicBezTo>
                    <a:pt x="9252" y="9394"/>
                    <a:pt x="9252" y="9501"/>
                    <a:pt x="9311" y="9573"/>
                  </a:cubicBezTo>
                  <a:cubicBezTo>
                    <a:pt x="9335" y="9608"/>
                    <a:pt x="9383" y="9620"/>
                    <a:pt x="9430" y="9620"/>
                  </a:cubicBezTo>
                  <a:cubicBezTo>
                    <a:pt x="9466" y="9620"/>
                    <a:pt x="9514" y="9608"/>
                    <a:pt x="9549" y="9573"/>
                  </a:cubicBezTo>
                  <a:lnTo>
                    <a:pt x="9728" y="9394"/>
                  </a:lnTo>
                  <a:lnTo>
                    <a:pt x="10264" y="9930"/>
                  </a:lnTo>
                  <a:lnTo>
                    <a:pt x="9811" y="10382"/>
                  </a:lnTo>
                  <a:cubicBezTo>
                    <a:pt x="9752" y="10442"/>
                    <a:pt x="9752" y="10537"/>
                    <a:pt x="9811" y="10620"/>
                  </a:cubicBezTo>
                  <a:cubicBezTo>
                    <a:pt x="9847" y="10644"/>
                    <a:pt x="9883" y="10656"/>
                    <a:pt x="9930" y="10656"/>
                  </a:cubicBezTo>
                  <a:cubicBezTo>
                    <a:pt x="9978" y="10656"/>
                    <a:pt x="10026" y="10644"/>
                    <a:pt x="10049" y="10620"/>
                  </a:cubicBezTo>
                  <a:lnTo>
                    <a:pt x="10502" y="10168"/>
                  </a:lnTo>
                  <a:lnTo>
                    <a:pt x="10835" y="10513"/>
                  </a:lnTo>
                  <a:cubicBezTo>
                    <a:pt x="10895" y="10573"/>
                    <a:pt x="10919" y="10632"/>
                    <a:pt x="10919" y="10680"/>
                  </a:cubicBezTo>
                  <a:cubicBezTo>
                    <a:pt x="10919" y="10799"/>
                    <a:pt x="10823" y="10918"/>
                    <a:pt x="10681" y="10918"/>
                  </a:cubicBezTo>
                  <a:lnTo>
                    <a:pt x="9395" y="10918"/>
                  </a:lnTo>
                  <a:cubicBezTo>
                    <a:pt x="9311" y="10918"/>
                    <a:pt x="9228" y="10989"/>
                    <a:pt x="9228" y="11073"/>
                  </a:cubicBezTo>
                  <a:cubicBezTo>
                    <a:pt x="9228" y="11168"/>
                    <a:pt x="9311" y="11240"/>
                    <a:pt x="9395" y="11240"/>
                  </a:cubicBezTo>
                  <a:lnTo>
                    <a:pt x="10681" y="11240"/>
                  </a:lnTo>
                  <a:cubicBezTo>
                    <a:pt x="10990" y="11240"/>
                    <a:pt x="11240" y="10989"/>
                    <a:pt x="11240" y="10680"/>
                  </a:cubicBezTo>
                  <a:cubicBezTo>
                    <a:pt x="11192" y="10501"/>
                    <a:pt x="11133" y="10358"/>
                    <a:pt x="11038" y="10239"/>
                  </a:cubicBezTo>
                  <a:lnTo>
                    <a:pt x="965" y="167"/>
                  </a:lnTo>
                  <a:cubicBezTo>
                    <a:pt x="870" y="60"/>
                    <a:pt x="715"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2"/>
            <p:cNvSpPr/>
            <p:nvPr/>
          </p:nvSpPr>
          <p:spPr>
            <a:xfrm>
              <a:off x="1366679" y="3029191"/>
              <a:ext cx="57981" cy="70289"/>
            </a:xfrm>
            <a:custGeom>
              <a:avLst/>
              <a:gdLst/>
              <a:ahLst/>
              <a:cxnLst/>
              <a:rect l="l" t="t" r="r" b="b"/>
              <a:pathLst>
                <a:path w="1823" h="2210" extrusionOk="0">
                  <a:moveTo>
                    <a:pt x="164" y="1"/>
                  </a:moveTo>
                  <a:cubicBezTo>
                    <a:pt x="140" y="1"/>
                    <a:pt x="116" y="6"/>
                    <a:pt x="96" y="18"/>
                  </a:cubicBezTo>
                  <a:cubicBezTo>
                    <a:pt x="36" y="42"/>
                    <a:pt x="0" y="102"/>
                    <a:pt x="0" y="161"/>
                  </a:cubicBezTo>
                  <a:lnTo>
                    <a:pt x="0" y="2043"/>
                  </a:lnTo>
                  <a:cubicBezTo>
                    <a:pt x="0" y="2126"/>
                    <a:pt x="72" y="2209"/>
                    <a:pt x="155" y="2209"/>
                  </a:cubicBezTo>
                  <a:cubicBezTo>
                    <a:pt x="250" y="2209"/>
                    <a:pt x="322" y="2126"/>
                    <a:pt x="322" y="2043"/>
                  </a:cubicBezTo>
                  <a:lnTo>
                    <a:pt x="322" y="566"/>
                  </a:lnTo>
                  <a:lnTo>
                    <a:pt x="1513" y="1757"/>
                  </a:lnTo>
                  <a:cubicBezTo>
                    <a:pt x="1542" y="1787"/>
                    <a:pt x="1584" y="1801"/>
                    <a:pt x="1627" y="1801"/>
                  </a:cubicBezTo>
                  <a:cubicBezTo>
                    <a:pt x="1670" y="1801"/>
                    <a:pt x="1715" y="1787"/>
                    <a:pt x="1751" y="1757"/>
                  </a:cubicBezTo>
                  <a:cubicBezTo>
                    <a:pt x="1822" y="1697"/>
                    <a:pt x="1810" y="1590"/>
                    <a:pt x="1751" y="1519"/>
                  </a:cubicBezTo>
                  <a:lnTo>
                    <a:pt x="274" y="42"/>
                  </a:lnTo>
                  <a:cubicBezTo>
                    <a:pt x="251" y="19"/>
                    <a:pt x="208"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2"/>
            <p:cNvSpPr/>
            <p:nvPr/>
          </p:nvSpPr>
          <p:spPr>
            <a:xfrm>
              <a:off x="1428031" y="3091211"/>
              <a:ext cx="100377" cy="99518"/>
            </a:xfrm>
            <a:custGeom>
              <a:avLst/>
              <a:gdLst/>
              <a:ahLst/>
              <a:cxnLst/>
              <a:rect l="l" t="t" r="r" b="b"/>
              <a:pathLst>
                <a:path w="3156" h="3129" extrusionOk="0">
                  <a:moveTo>
                    <a:pt x="183" y="0"/>
                  </a:moveTo>
                  <a:cubicBezTo>
                    <a:pt x="140" y="0"/>
                    <a:pt x="95" y="15"/>
                    <a:pt x="60" y="45"/>
                  </a:cubicBezTo>
                  <a:cubicBezTo>
                    <a:pt x="0" y="104"/>
                    <a:pt x="0" y="212"/>
                    <a:pt x="60" y="283"/>
                  </a:cubicBezTo>
                  <a:lnTo>
                    <a:pt x="2572" y="2795"/>
                  </a:lnTo>
                  <a:lnTo>
                    <a:pt x="655" y="2795"/>
                  </a:lnTo>
                  <a:cubicBezTo>
                    <a:pt x="560" y="2795"/>
                    <a:pt x="488" y="2879"/>
                    <a:pt x="488" y="2962"/>
                  </a:cubicBezTo>
                  <a:cubicBezTo>
                    <a:pt x="488" y="3057"/>
                    <a:pt x="560" y="3129"/>
                    <a:pt x="655" y="3129"/>
                  </a:cubicBezTo>
                  <a:lnTo>
                    <a:pt x="2977" y="3129"/>
                  </a:lnTo>
                  <a:cubicBezTo>
                    <a:pt x="3048" y="3129"/>
                    <a:pt x="3108" y="3081"/>
                    <a:pt x="3132" y="3021"/>
                  </a:cubicBezTo>
                  <a:cubicBezTo>
                    <a:pt x="3155" y="2962"/>
                    <a:pt x="3143" y="2902"/>
                    <a:pt x="3096" y="2843"/>
                  </a:cubicBezTo>
                  <a:lnTo>
                    <a:pt x="298" y="45"/>
                  </a:lnTo>
                  <a:cubicBezTo>
                    <a:pt x="268" y="15"/>
                    <a:pt x="226"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2"/>
            <p:cNvSpPr/>
            <p:nvPr/>
          </p:nvSpPr>
          <p:spPr>
            <a:xfrm>
              <a:off x="1366297" y="3110040"/>
              <a:ext cx="66663" cy="80689"/>
            </a:xfrm>
            <a:custGeom>
              <a:avLst/>
              <a:gdLst/>
              <a:ahLst/>
              <a:cxnLst/>
              <a:rect l="l" t="t" r="r" b="b"/>
              <a:pathLst>
                <a:path w="2096" h="2537" extrusionOk="0">
                  <a:moveTo>
                    <a:pt x="167" y="1"/>
                  </a:moveTo>
                  <a:cubicBezTo>
                    <a:pt x="84" y="1"/>
                    <a:pt x="1" y="72"/>
                    <a:pt x="1" y="167"/>
                  </a:cubicBezTo>
                  <a:lnTo>
                    <a:pt x="1" y="2370"/>
                  </a:lnTo>
                  <a:cubicBezTo>
                    <a:pt x="1" y="2418"/>
                    <a:pt x="24" y="2453"/>
                    <a:pt x="48" y="2489"/>
                  </a:cubicBezTo>
                  <a:cubicBezTo>
                    <a:pt x="84" y="2513"/>
                    <a:pt x="120" y="2537"/>
                    <a:pt x="167" y="2537"/>
                  </a:cubicBezTo>
                  <a:lnTo>
                    <a:pt x="1929" y="2537"/>
                  </a:lnTo>
                  <a:cubicBezTo>
                    <a:pt x="2013" y="2537"/>
                    <a:pt x="2096" y="2453"/>
                    <a:pt x="2096" y="2370"/>
                  </a:cubicBezTo>
                  <a:cubicBezTo>
                    <a:pt x="2096" y="2287"/>
                    <a:pt x="2013" y="2203"/>
                    <a:pt x="1929" y="2203"/>
                  </a:cubicBezTo>
                  <a:lnTo>
                    <a:pt x="334" y="2203"/>
                  </a:lnTo>
                  <a:lnTo>
                    <a:pt x="334" y="167"/>
                  </a:lnTo>
                  <a:cubicBezTo>
                    <a:pt x="334" y="72"/>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32"/>
          <p:cNvGrpSpPr/>
          <p:nvPr/>
        </p:nvGrpSpPr>
        <p:grpSpPr>
          <a:xfrm>
            <a:off x="6023650" y="2292183"/>
            <a:ext cx="273874" cy="351204"/>
            <a:chOff x="7592387" y="3787858"/>
            <a:chExt cx="273874" cy="351204"/>
          </a:xfrm>
        </p:grpSpPr>
        <p:sp>
          <p:nvSpPr>
            <p:cNvPr id="781" name="Google Shape;781;p32"/>
            <p:cNvSpPr/>
            <p:nvPr/>
          </p:nvSpPr>
          <p:spPr>
            <a:xfrm>
              <a:off x="7592387" y="3787858"/>
              <a:ext cx="273874" cy="351204"/>
            </a:xfrm>
            <a:custGeom>
              <a:avLst/>
              <a:gdLst/>
              <a:ahLst/>
              <a:cxnLst/>
              <a:rect l="l" t="t" r="r" b="b"/>
              <a:pathLst>
                <a:path w="8645" h="11086" extrusionOk="0">
                  <a:moveTo>
                    <a:pt x="4692" y="1358"/>
                  </a:moveTo>
                  <a:lnTo>
                    <a:pt x="4692" y="1894"/>
                  </a:lnTo>
                  <a:cubicBezTo>
                    <a:pt x="4692" y="2084"/>
                    <a:pt x="4525" y="2251"/>
                    <a:pt x="4334" y="2251"/>
                  </a:cubicBezTo>
                  <a:cubicBezTo>
                    <a:pt x="4120" y="2251"/>
                    <a:pt x="3977" y="2084"/>
                    <a:pt x="3977" y="1894"/>
                  </a:cubicBezTo>
                  <a:lnTo>
                    <a:pt x="3977" y="1358"/>
                  </a:lnTo>
                  <a:close/>
                  <a:moveTo>
                    <a:pt x="4311" y="334"/>
                  </a:moveTo>
                  <a:lnTo>
                    <a:pt x="6799" y="1001"/>
                  </a:lnTo>
                  <a:lnTo>
                    <a:pt x="7740" y="2561"/>
                  </a:lnTo>
                  <a:lnTo>
                    <a:pt x="7073" y="3227"/>
                  </a:lnTo>
                  <a:lnTo>
                    <a:pt x="7073" y="2418"/>
                  </a:lnTo>
                  <a:cubicBezTo>
                    <a:pt x="7073" y="2239"/>
                    <a:pt x="6918" y="2072"/>
                    <a:pt x="6728" y="2072"/>
                  </a:cubicBezTo>
                  <a:lnTo>
                    <a:pt x="6549" y="2072"/>
                  </a:lnTo>
                  <a:cubicBezTo>
                    <a:pt x="6454" y="2072"/>
                    <a:pt x="6382" y="2144"/>
                    <a:pt x="6382" y="2239"/>
                  </a:cubicBezTo>
                  <a:cubicBezTo>
                    <a:pt x="6382" y="2322"/>
                    <a:pt x="6454" y="2394"/>
                    <a:pt x="6549" y="2394"/>
                  </a:cubicBezTo>
                  <a:lnTo>
                    <a:pt x="6728" y="2394"/>
                  </a:lnTo>
                  <a:cubicBezTo>
                    <a:pt x="6728" y="2394"/>
                    <a:pt x="6739" y="2394"/>
                    <a:pt x="6739" y="2418"/>
                  </a:cubicBezTo>
                  <a:lnTo>
                    <a:pt x="6739" y="3108"/>
                  </a:lnTo>
                  <a:lnTo>
                    <a:pt x="1870" y="3108"/>
                  </a:lnTo>
                  <a:lnTo>
                    <a:pt x="1870" y="2418"/>
                  </a:lnTo>
                  <a:cubicBezTo>
                    <a:pt x="1870" y="2418"/>
                    <a:pt x="1870" y="2394"/>
                    <a:pt x="1894" y="2394"/>
                  </a:cubicBezTo>
                  <a:lnTo>
                    <a:pt x="3858" y="2394"/>
                  </a:lnTo>
                  <a:cubicBezTo>
                    <a:pt x="3977" y="2501"/>
                    <a:pt x="4132" y="2572"/>
                    <a:pt x="4299" y="2572"/>
                  </a:cubicBezTo>
                  <a:cubicBezTo>
                    <a:pt x="4477" y="2572"/>
                    <a:pt x="4632" y="2513"/>
                    <a:pt x="4751" y="2394"/>
                  </a:cubicBezTo>
                  <a:lnTo>
                    <a:pt x="5847" y="2394"/>
                  </a:lnTo>
                  <a:cubicBezTo>
                    <a:pt x="5942" y="2394"/>
                    <a:pt x="6013" y="2322"/>
                    <a:pt x="6013" y="2239"/>
                  </a:cubicBezTo>
                  <a:cubicBezTo>
                    <a:pt x="6013" y="2144"/>
                    <a:pt x="5942" y="2072"/>
                    <a:pt x="5847" y="2072"/>
                  </a:cubicBezTo>
                  <a:lnTo>
                    <a:pt x="4942" y="2072"/>
                  </a:lnTo>
                  <a:cubicBezTo>
                    <a:pt x="4954" y="2013"/>
                    <a:pt x="4965" y="1953"/>
                    <a:pt x="4965" y="1894"/>
                  </a:cubicBezTo>
                  <a:lnTo>
                    <a:pt x="4965" y="1191"/>
                  </a:lnTo>
                  <a:cubicBezTo>
                    <a:pt x="4965" y="1096"/>
                    <a:pt x="4894" y="1025"/>
                    <a:pt x="4811" y="1025"/>
                  </a:cubicBezTo>
                  <a:lnTo>
                    <a:pt x="3763" y="1025"/>
                  </a:lnTo>
                  <a:cubicBezTo>
                    <a:pt x="3680" y="1025"/>
                    <a:pt x="3596" y="1096"/>
                    <a:pt x="3596" y="1191"/>
                  </a:cubicBezTo>
                  <a:lnTo>
                    <a:pt x="3596" y="1894"/>
                  </a:lnTo>
                  <a:cubicBezTo>
                    <a:pt x="3596" y="1953"/>
                    <a:pt x="3620" y="2013"/>
                    <a:pt x="3632" y="2072"/>
                  </a:cubicBezTo>
                  <a:lnTo>
                    <a:pt x="1858" y="2072"/>
                  </a:lnTo>
                  <a:cubicBezTo>
                    <a:pt x="1679" y="2072"/>
                    <a:pt x="1513" y="2215"/>
                    <a:pt x="1513" y="2418"/>
                  </a:cubicBezTo>
                  <a:lnTo>
                    <a:pt x="1513" y="3227"/>
                  </a:lnTo>
                  <a:lnTo>
                    <a:pt x="894" y="2561"/>
                  </a:lnTo>
                  <a:lnTo>
                    <a:pt x="1834" y="1001"/>
                  </a:lnTo>
                  <a:lnTo>
                    <a:pt x="4311" y="334"/>
                  </a:lnTo>
                  <a:close/>
                  <a:moveTo>
                    <a:pt x="6680" y="3442"/>
                  </a:moveTo>
                  <a:cubicBezTo>
                    <a:pt x="6561" y="3561"/>
                    <a:pt x="6323" y="3668"/>
                    <a:pt x="6120" y="3739"/>
                  </a:cubicBezTo>
                  <a:cubicBezTo>
                    <a:pt x="5644" y="3906"/>
                    <a:pt x="5013" y="3977"/>
                    <a:pt x="4334" y="3977"/>
                  </a:cubicBezTo>
                  <a:cubicBezTo>
                    <a:pt x="3644" y="3977"/>
                    <a:pt x="3025" y="3882"/>
                    <a:pt x="2548" y="3739"/>
                  </a:cubicBezTo>
                  <a:cubicBezTo>
                    <a:pt x="2334" y="3668"/>
                    <a:pt x="2096" y="3561"/>
                    <a:pt x="1977" y="3442"/>
                  </a:cubicBezTo>
                  <a:close/>
                  <a:moveTo>
                    <a:pt x="1906" y="3787"/>
                  </a:moveTo>
                  <a:cubicBezTo>
                    <a:pt x="1977" y="3858"/>
                    <a:pt x="2108" y="3918"/>
                    <a:pt x="2263" y="3977"/>
                  </a:cubicBezTo>
                  <a:lnTo>
                    <a:pt x="2263" y="4144"/>
                  </a:lnTo>
                  <a:cubicBezTo>
                    <a:pt x="2263" y="4239"/>
                    <a:pt x="2167" y="4323"/>
                    <a:pt x="2084" y="4323"/>
                  </a:cubicBezTo>
                  <a:lnTo>
                    <a:pt x="1906" y="4323"/>
                  </a:lnTo>
                  <a:lnTo>
                    <a:pt x="1906" y="3787"/>
                  </a:lnTo>
                  <a:close/>
                  <a:moveTo>
                    <a:pt x="6775" y="3787"/>
                  </a:moveTo>
                  <a:lnTo>
                    <a:pt x="6775" y="4323"/>
                  </a:lnTo>
                  <a:lnTo>
                    <a:pt x="6597" y="4323"/>
                  </a:lnTo>
                  <a:cubicBezTo>
                    <a:pt x="6489" y="4323"/>
                    <a:pt x="6418" y="4227"/>
                    <a:pt x="6418" y="4144"/>
                  </a:cubicBezTo>
                  <a:lnTo>
                    <a:pt x="6418" y="3977"/>
                  </a:lnTo>
                  <a:lnTo>
                    <a:pt x="6394" y="3977"/>
                  </a:lnTo>
                  <a:cubicBezTo>
                    <a:pt x="6549" y="3918"/>
                    <a:pt x="6668" y="3846"/>
                    <a:pt x="6775" y="3787"/>
                  </a:cubicBezTo>
                  <a:close/>
                  <a:moveTo>
                    <a:pt x="6037" y="4096"/>
                  </a:moveTo>
                  <a:lnTo>
                    <a:pt x="6037" y="4156"/>
                  </a:lnTo>
                  <a:cubicBezTo>
                    <a:pt x="6037" y="4442"/>
                    <a:pt x="6263" y="4656"/>
                    <a:pt x="6549" y="4656"/>
                  </a:cubicBezTo>
                  <a:lnTo>
                    <a:pt x="6799" y="4656"/>
                  </a:lnTo>
                  <a:cubicBezTo>
                    <a:pt x="6870" y="4656"/>
                    <a:pt x="6954" y="4692"/>
                    <a:pt x="7013" y="4751"/>
                  </a:cubicBezTo>
                  <a:cubicBezTo>
                    <a:pt x="7049" y="4811"/>
                    <a:pt x="7085" y="4882"/>
                    <a:pt x="7085" y="4954"/>
                  </a:cubicBezTo>
                  <a:cubicBezTo>
                    <a:pt x="7073" y="5097"/>
                    <a:pt x="6930" y="5192"/>
                    <a:pt x="6787" y="5192"/>
                  </a:cubicBezTo>
                  <a:lnTo>
                    <a:pt x="6716" y="5192"/>
                  </a:lnTo>
                  <a:lnTo>
                    <a:pt x="6716" y="5180"/>
                  </a:lnTo>
                  <a:cubicBezTo>
                    <a:pt x="6716" y="5097"/>
                    <a:pt x="6632" y="5013"/>
                    <a:pt x="6549" y="5013"/>
                  </a:cubicBezTo>
                  <a:cubicBezTo>
                    <a:pt x="6454" y="5013"/>
                    <a:pt x="6382" y="5097"/>
                    <a:pt x="6382" y="5180"/>
                  </a:cubicBezTo>
                  <a:cubicBezTo>
                    <a:pt x="6382" y="6323"/>
                    <a:pt x="5442" y="7264"/>
                    <a:pt x="4299" y="7264"/>
                  </a:cubicBezTo>
                  <a:cubicBezTo>
                    <a:pt x="4292" y="7264"/>
                    <a:pt x="4284" y="7264"/>
                    <a:pt x="4277" y="7264"/>
                  </a:cubicBezTo>
                  <a:cubicBezTo>
                    <a:pt x="3156" y="7264"/>
                    <a:pt x="2227" y="6339"/>
                    <a:pt x="2227" y="5180"/>
                  </a:cubicBezTo>
                  <a:cubicBezTo>
                    <a:pt x="2227" y="5097"/>
                    <a:pt x="2156" y="5013"/>
                    <a:pt x="2072" y="5013"/>
                  </a:cubicBezTo>
                  <a:cubicBezTo>
                    <a:pt x="1977" y="5013"/>
                    <a:pt x="1906" y="5097"/>
                    <a:pt x="1906" y="5180"/>
                  </a:cubicBezTo>
                  <a:lnTo>
                    <a:pt x="1906" y="5192"/>
                  </a:lnTo>
                  <a:lnTo>
                    <a:pt x="1798" y="5192"/>
                  </a:lnTo>
                  <a:cubicBezTo>
                    <a:pt x="1727" y="5192"/>
                    <a:pt x="1656" y="5168"/>
                    <a:pt x="1596" y="5109"/>
                  </a:cubicBezTo>
                  <a:cubicBezTo>
                    <a:pt x="1548" y="5049"/>
                    <a:pt x="1513" y="4978"/>
                    <a:pt x="1513" y="4894"/>
                  </a:cubicBezTo>
                  <a:cubicBezTo>
                    <a:pt x="1536" y="4763"/>
                    <a:pt x="1667" y="4656"/>
                    <a:pt x="1810" y="4656"/>
                  </a:cubicBezTo>
                  <a:lnTo>
                    <a:pt x="2048" y="4656"/>
                  </a:lnTo>
                  <a:cubicBezTo>
                    <a:pt x="2334" y="4656"/>
                    <a:pt x="2560" y="4442"/>
                    <a:pt x="2560" y="4156"/>
                  </a:cubicBezTo>
                  <a:lnTo>
                    <a:pt x="2560" y="4096"/>
                  </a:lnTo>
                  <a:cubicBezTo>
                    <a:pt x="3049" y="4227"/>
                    <a:pt x="3656" y="4323"/>
                    <a:pt x="4299" y="4323"/>
                  </a:cubicBezTo>
                  <a:cubicBezTo>
                    <a:pt x="4942" y="4323"/>
                    <a:pt x="5549" y="4239"/>
                    <a:pt x="6037" y="4096"/>
                  </a:cubicBezTo>
                  <a:close/>
                  <a:moveTo>
                    <a:pt x="2846" y="7859"/>
                  </a:moveTo>
                  <a:lnTo>
                    <a:pt x="4037" y="8526"/>
                  </a:lnTo>
                  <a:lnTo>
                    <a:pt x="3168" y="9264"/>
                  </a:lnTo>
                  <a:lnTo>
                    <a:pt x="3156" y="9264"/>
                  </a:lnTo>
                  <a:lnTo>
                    <a:pt x="2608" y="8311"/>
                  </a:lnTo>
                  <a:lnTo>
                    <a:pt x="2822" y="7859"/>
                  </a:lnTo>
                  <a:close/>
                  <a:moveTo>
                    <a:pt x="5370" y="7371"/>
                  </a:moveTo>
                  <a:lnTo>
                    <a:pt x="5370" y="7716"/>
                  </a:lnTo>
                  <a:lnTo>
                    <a:pt x="5180" y="7811"/>
                  </a:lnTo>
                  <a:cubicBezTo>
                    <a:pt x="5108" y="7859"/>
                    <a:pt x="5073" y="7966"/>
                    <a:pt x="5120" y="8037"/>
                  </a:cubicBezTo>
                  <a:cubicBezTo>
                    <a:pt x="5153" y="8086"/>
                    <a:pt x="5208" y="8119"/>
                    <a:pt x="5266" y="8119"/>
                  </a:cubicBezTo>
                  <a:cubicBezTo>
                    <a:pt x="5293" y="8119"/>
                    <a:pt x="5320" y="8112"/>
                    <a:pt x="5346" y="8097"/>
                  </a:cubicBezTo>
                  <a:lnTo>
                    <a:pt x="5799" y="7847"/>
                  </a:lnTo>
                  <a:lnTo>
                    <a:pt x="5823" y="7847"/>
                  </a:lnTo>
                  <a:lnTo>
                    <a:pt x="6037" y="8287"/>
                  </a:lnTo>
                  <a:lnTo>
                    <a:pt x="5501" y="9264"/>
                  </a:lnTo>
                  <a:lnTo>
                    <a:pt x="5489" y="9264"/>
                  </a:lnTo>
                  <a:lnTo>
                    <a:pt x="4608" y="8514"/>
                  </a:lnTo>
                  <a:lnTo>
                    <a:pt x="4763" y="8442"/>
                  </a:lnTo>
                  <a:cubicBezTo>
                    <a:pt x="4834" y="8395"/>
                    <a:pt x="4870" y="8287"/>
                    <a:pt x="4823" y="8216"/>
                  </a:cubicBezTo>
                  <a:cubicBezTo>
                    <a:pt x="4790" y="8167"/>
                    <a:pt x="4729" y="8135"/>
                    <a:pt x="4671" y="8135"/>
                  </a:cubicBezTo>
                  <a:cubicBezTo>
                    <a:pt x="4645" y="8135"/>
                    <a:pt x="4619" y="8142"/>
                    <a:pt x="4596" y="8157"/>
                  </a:cubicBezTo>
                  <a:lnTo>
                    <a:pt x="4334" y="8311"/>
                  </a:lnTo>
                  <a:lnTo>
                    <a:pt x="3275" y="7728"/>
                  </a:lnTo>
                  <a:lnTo>
                    <a:pt x="3275" y="7371"/>
                  </a:lnTo>
                  <a:cubicBezTo>
                    <a:pt x="3584" y="7514"/>
                    <a:pt x="3942" y="7609"/>
                    <a:pt x="4334" y="7609"/>
                  </a:cubicBezTo>
                  <a:cubicBezTo>
                    <a:pt x="4704" y="7609"/>
                    <a:pt x="5061" y="7514"/>
                    <a:pt x="5370" y="7371"/>
                  </a:cubicBezTo>
                  <a:close/>
                  <a:moveTo>
                    <a:pt x="4311" y="8692"/>
                  </a:moveTo>
                  <a:lnTo>
                    <a:pt x="4668" y="8990"/>
                  </a:lnTo>
                  <a:lnTo>
                    <a:pt x="4596" y="9228"/>
                  </a:lnTo>
                  <a:cubicBezTo>
                    <a:pt x="4573" y="9300"/>
                    <a:pt x="4513" y="9347"/>
                    <a:pt x="4418" y="9347"/>
                  </a:cubicBezTo>
                  <a:lnTo>
                    <a:pt x="4227" y="9347"/>
                  </a:lnTo>
                  <a:cubicBezTo>
                    <a:pt x="4156" y="9347"/>
                    <a:pt x="4072" y="9300"/>
                    <a:pt x="4049" y="9228"/>
                  </a:cubicBezTo>
                  <a:lnTo>
                    <a:pt x="3977" y="8990"/>
                  </a:lnTo>
                  <a:lnTo>
                    <a:pt x="4311" y="8692"/>
                  </a:lnTo>
                  <a:close/>
                  <a:moveTo>
                    <a:pt x="4275" y="1"/>
                  </a:moveTo>
                  <a:lnTo>
                    <a:pt x="1667" y="703"/>
                  </a:lnTo>
                  <a:cubicBezTo>
                    <a:pt x="1620" y="715"/>
                    <a:pt x="1596" y="727"/>
                    <a:pt x="1560" y="775"/>
                  </a:cubicBezTo>
                  <a:lnTo>
                    <a:pt x="513" y="2501"/>
                  </a:lnTo>
                  <a:cubicBezTo>
                    <a:pt x="477" y="2561"/>
                    <a:pt x="489" y="2656"/>
                    <a:pt x="548" y="2692"/>
                  </a:cubicBezTo>
                  <a:lnTo>
                    <a:pt x="1548" y="3692"/>
                  </a:lnTo>
                  <a:lnTo>
                    <a:pt x="1548" y="4394"/>
                  </a:lnTo>
                  <a:cubicBezTo>
                    <a:pt x="1358" y="4477"/>
                    <a:pt x="1215" y="4656"/>
                    <a:pt x="1203" y="4870"/>
                  </a:cubicBezTo>
                  <a:cubicBezTo>
                    <a:pt x="1191" y="5037"/>
                    <a:pt x="1251" y="5216"/>
                    <a:pt x="1358" y="5335"/>
                  </a:cubicBezTo>
                  <a:cubicBezTo>
                    <a:pt x="1477" y="5454"/>
                    <a:pt x="1620" y="5525"/>
                    <a:pt x="1798" y="5525"/>
                  </a:cubicBezTo>
                  <a:lnTo>
                    <a:pt x="1917" y="5525"/>
                  </a:lnTo>
                  <a:cubicBezTo>
                    <a:pt x="2001" y="6204"/>
                    <a:pt x="2394" y="6787"/>
                    <a:pt x="2929" y="7180"/>
                  </a:cubicBezTo>
                  <a:lnTo>
                    <a:pt x="2929" y="7549"/>
                  </a:lnTo>
                  <a:cubicBezTo>
                    <a:pt x="2894" y="7531"/>
                    <a:pt x="2861" y="7523"/>
                    <a:pt x="2827" y="7523"/>
                  </a:cubicBezTo>
                  <a:cubicBezTo>
                    <a:pt x="2793" y="7523"/>
                    <a:pt x="2757" y="7531"/>
                    <a:pt x="2715" y="7549"/>
                  </a:cubicBezTo>
                  <a:cubicBezTo>
                    <a:pt x="2632" y="7573"/>
                    <a:pt x="2560" y="7633"/>
                    <a:pt x="2525" y="7716"/>
                  </a:cubicBezTo>
                  <a:lnTo>
                    <a:pt x="2275" y="8216"/>
                  </a:lnTo>
                  <a:lnTo>
                    <a:pt x="858" y="8633"/>
                  </a:lnTo>
                  <a:cubicBezTo>
                    <a:pt x="358" y="8788"/>
                    <a:pt x="1" y="9264"/>
                    <a:pt x="1" y="9776"/>
                  </a:cubicBezTo>
                  <a:lnTo>
                    <a:pt x="1" y="10907"/>
                  </a:lnTo>
                  <a:cubicBezTo>
                    <a:pt x="1" y="11002"/>
                    <a:pt x="72" y="11074"/>
                    <a:pt x="155" y="11074"/>
                  </a:cubicBezTo>
                  <a:cubicBezTo>
                    <a:pt x="251" y="11074"/>
                    <a:pt x="322" y="11002"/>
                    <a:pt x="322" y="10907"/>
                  </a:cubicBezTo>
                  <a:lnTo>
                    <a:pt x="322" y="9776"/>
                  </a:lnTo>
                  <a:cubicBezTo>
                    <a:pt x="322" y="9621"/>
                    <a:pt x="370" y="9466"/>
                    <a:pt x="441" y="9335"/>
                  </a:cubicBezTo>
                  <a:lnTo>
                    <a:pt x="1370" y="10121"/>
                  </a:lnTo>
                  <a:cubicBezTo>
                    <a:pt x="1489" y="10228"/>
                    <a:pt x="1548" y="10371"/>
                    <a:pt x="1548" y="10526"/>
                  </a:cubicBezTo>
                  <a:lnTo>
                    <a:pt x="1548" y="10895"/>
                  </a:lnTo>
                  <a:cubicBezTo>
                    <a:pt x="1548" y="10990"/>
                    <a:pt x="1620" y="11062"/>
                    <a:pt x="1703" y="11062"/>
                  </a:cubicBezTo>
                  <a:cubicBezTo>
                    <a:pt x="1798" y="11062"/>
                    <a:pt x="1870" y="10990"/>
                    <a:pt x="1870" y="10895"/>
                  </a:cubicBezTo>
                  <a:lnTo>
                    <a:pt x="1870" y="10526"/>
                  </a:lnTo>
                  <a:cubicBezTo>
                    <a:pt x="1870" y="10276"/>
                    <a:pt x="1763" y="10038"/>
                    <a:pt x="1572" y="9871"/>
                  </a:cubicBezTo>
                  <a:lnTo>
                    <a:pt x="655" y="9085"/>
                  </a:lnTo>
                  <a:cubicBezTo>
                    <a:pt x="739" y="9002"/>
                    <a:pt x="834" y="8966"/>
                    <a:pt x="953" y="8930"/>
                  </a:cubicBezTo>
                  <a:lnTo>
                    <a:pt x="2346" y="8514"/>
                  </a:lnTo>
                  <a:lnTo>
                    <a:pt x="2858" y="9407"/>
                  </a:lnTo>
                  <a:cubicBezTo>
                    <a:pt x="2894" y="9502"/>
                    <a:pt x="2989" y="9561"/>
                    <a:pt x="3096" y="9573"/>
                  </a:cubicBezTo>
                  <a:lnTo>
                    <a:pt x="3156" y="9573"/>
                  </a:lnTo>
                  <a:cubicBezTo>
                    <a:pt x="3227" y="9573"/>
                    <a:pt x="3310" y="9538"/>
                    <a:pt x="3370" y="9502"/>
                  </a:cubicBezTo>
                  <a:lnTo>
                    <a:pt x="3703" y="9216"/>
                  </a:lnTo>
                  <a:lnTo>
                    <a:pt x="3751" y="9335"/>
                  </a:lnTo>
                  <a:cubicBezTo>
                    <a:pt x="3775" y="9419"/>
                    <a:pt x="3822" y="9502"/>
                    <a:pt x="3894" y="9561"/>
                  </a:cubicBezTo>
                  <a:lnTo>
                    <a:pt x="3656" y="10883"/>
                  </a:lnTo>
                  <a:cubicBezTo>
                    <a:pt x="3644" y="10966"/>
                    <a:pt x="3703" y="11062"/>
                    <a:pt x="3787" y="11074"/>
                  </a:cubicBezTo>
                  <a:lnTo>
                    <a:pt x="3822" y="11074"/>
                  </a:lnTo>
                  <a:cubicBezTo>
                    <a:pt x="3894" y="11074"/>
                    <a:pt x="3977" y="11014"/>
                    <a:pt x="3989" y="10943"/>
                  </a:cubicBezTo>
                  <a:lnTo>
                    <a:pt x="4203" y="9692"/>
                  </a:lnTo>
                  <a:lnTo>
                    <a:pt x="4465" y="9692"/>
                  </a:lnTo>
                  <a:lnTo>
                    <a:pt x="4680" y="10943"/>
                  </a:lnTo>
                  <a:cubicBezTo>
                    <a:pt x="4704" y="11014"/>
                    <a:pt x="4775" y="11074"/>
                    <a:pt x="4846" y="11074"/>
                  </a:cubicBezTo>
                  <a:lnTo>
                    <a:pt x="4882" y="11074"/>
                  </a:lnTo>
                  <a:cubicBezTo>
                    <a:pt x="4965" y="11062"/>
                    <a:pt x="5025" y="10966"/>
                    <a:pt x="5013" y="10883"/>
                  </a:cubicBezTo>
                  <a:lnTo>
                    <a:pt x="4775" y="9561"/>
                  </a:lnTo>
                  <a:cubicBezTo>
                    <a:pt x="4834" y="9502"/>
                    <a:pt x="4894" y="9419"/>
                    <a:pt x="4906" y="9335"/>
                  </a:cubicBezTo>
                  <a:lnTo>
                    <a:pt x="4942" y="9228"/>
                  </a:lnTo>
                  <a:lnTo>
                    <a:pt x="5263" y="9514"/>
                  </a:lnTo>
                  <a:cubicBezTo>
                    <a:pt x="5323" y="9573"/>
                    <a:pt x="5406" y="9585"/>
                    <a:pt x="5489" y="9585"/>
                  </a:cubicBezTo>
                  <a:lnTo>
                    <a:pt x="5549" y="9585"/>
                  </a:lnTo>
                  <a:cubicBezTo>
                    <a:pt x="5656" y="9573"/>
                    <a:pt x="5727" y="9514"/>
                    <a:pt x="5787" y="9419"/>
                  </a:cubicBezTo>
                  <a:lnTo>
                    <a:pt x="6299" y="8526"/>
                  </a:lnTo>
                  <a:lnTo>
                    <a:pt x="7692" y="8942"/>
                  </a:lnTo>
                  <a:cubicBezTo>
                    <a:pt x="7799" y="8978"/>
                    <a:pt x="7906" y="9038"/>
                    <a:pt x="7990" y="9097"/>
                  </a:cubicBezTo>
                  <a:lnTo>
                    <a:pt x="7073" y="9883"/>
                  </a:lnTo>
                  <a:cubicBezTo>
                    <a:pt x="6870" y="10050"/>
                    <a:pt x="6775" y="10288"/>
                    <a:pt x="6775" y="10538"/>
                  </a:cubicBezTo>
                  <a:lnTo>
                    <a:pt x="6775" y="10907"/>
                  </a:lnTo>
                  <a:cubicBezTo>
                    <a:pt x="6775" y="11002"/>
                    <a:pt x="6847" y="11074"/>
                    <a:pt x="6930" y="11074"/>
                  </a:cubicBezTo>
                  <a:cubicBezTo>
                    <a:pt x="7025" y="11074"/>
                    <a:pt x="7097" y="11002"/>
                    <a:pt x="7097" y="10907"/>
                  </a:cubicBezTo>
                  <a:lnTo>
                    <a:pt x="7097" y="10538"/>
                  </a:lnTo>
                  <a:cubicBezTo>
                    <a:pt x="7097" y="10395"/>
                    <a:pt x="7168" y="10240"/>
                    <a:pt x="7275" y="10133"/>
                  </a:cubicBezTo>
                  <a:lnTo>
                    <a:pt x="8204" y="9347"/>
                  </a:lnTo>
                  <a:cubicBezTo>
                    <a:pt x="8275" y="9478"/>
                    <a:pt x="8323" y="9633"/>
                    <a:pt x="8323" y="9800"/>
                  </a:cubicBezTo>
                  <a:lnTo>
                    <a:pt x="8323" y="10931"/>
                  </a:lnTo>
                  <a:cubicBezTo>
                    <a:pt x="8323" y="11014"/>
                    <a:pt x="8394" y="11085"/>
                    <a:pt x="8478" y="11085"/>
                  </a:cubicBezTo>
                  <a:cubicBezTo>
                    <a:pt x="8573" y="11085"/>
                    <a:pt x="8644" y="11014"/>
                    <a:pt x="8644" y="10931"/>
                  </a:cubicBezTo>
                  <a:lnTo>
                    <a:pt x="8644" y="9800"/>
                  </a:lnTo>
                  <a:cubicBezTo>
                    <a:pt x="8644" y="9240"/>
                    <a:pt x="8287" y="8764"/>
                    <a:pt x="7787" y="8621"/>
                  </a:cubicBezTo>
                  <a:lnTo>
                    <a:pt x="6370" y="8204"/>
                  </a:lnTo>
                  <a:lnTo>
                    <a:pt x="6120" y="7692"/>
                  </a:lnTo>
                  <a:cubicBezTo>
                    <a:pt x="6073" y="7621"/>
                    <a:pt x="6001" y="7549"/>
                    <a:pt x="5918" y="7537"/>
                  </a:cubicBezTo>
                  <a:cubicBezTo>
                    <a:pt x="5882" y="7525"/>
                    <a:pt x="5847" y="7520"/>
                    <a:pt x="5812" y="7520"/>
                  </a:cubicBezTo>
                  <a:cubicBezTo>
                    <a:pt x="5778" y="7520"/>
                    <a:pt x="5745" y="7525"/>
                    <a:pt x="5716" y="7537"/>
                  </a:cubicBezTo>
                  <a:lnTo>
                    <a:pt x="5716" y="7180"/>
                  </a:lnTo>
                  <a:cubicBezTo>
                    <a:pt x="6251" y="6799"/>
                    <a:pt x="6632" y="6204"/>
                    <a:pt x="6728" y="5525"/>
                  </a:cubicBezTo>
                  <a:lnTo>
                    <a:pt x="6811" y="5525"/>
                  </a:lnTo>
                  <a:cubicBezTo>
                    <a:pt x="7120" y="5525"/>
                    <a:pt x="7394" y="5287"/>
                    <a:pt x="7418" y="4989"/>
                  </a:cubicBezTo>
                  <a:cubicBezTo>
                    <a:pt x="7442" y="4823"/>
                    <a:pt x="7382" y="4644"/>
                    <a:pt x="7275" y="4525"/>
                  </a:cubicBezTo>
                  <a:cubicBezTo>
                    <a:pt x="7216" y="4466"/>
                    <a:pt x="7156" y="4418"/>
                    <a:pt x="7085" y="4394"/>
                  </a:cubicBezTo>
                  <a:lnTo>
                    <a:pt x="7085" y="3692"/>
                  </a:lnTo>
                  <a:lnTo>
                    <a:pt x="8073" y="2692"/>
                  </a:lnTo>
                  <a:cubicBezTo>
                    <a:pt x="8144" y="2632"/>
                    <a:pt x="8144" y="2561"/>
                    <a:pt x="8109" y="2501"/>
                  </a:cubicBezTo>
                  <a:lnTo>
                    <a:pt x="7061" y="775"/>
                  </a:lnTo>
                  <a:cubicBezTo>
                    <a:pt x="7049" y="751"/>
                    <a:pt x="7001" y="715"/>
                    <a:pt x="6966" y="703"/>
                  </a:cubicBezTo>
                  <a:lnTo>
                    <a:pt x="4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2"/>
            <p:cNvSpPr/>
            <p:nvPr/>
          </p:nvSpPr>
          <p:spPr>
            <a:xfrm>
              <a:off x="7691197" y="3930830"/>
              <a:ext cx="10613" cy="15872"/>
            </a:xfrm>
            <a:custGeom>
              <a:avLst/>
              <a:gdLst/>
              <a:ahLst/>
              <a:cxnLst/>
              <a:rect l="l" t="t" r="r" b="b"/>
              <a:pathLst>
                <a:path w="335" h="501" extrusionOk="0">
                  <a:moveTo>
                    <a:pt x="168" y="0"/>
                  </a:moveTo>
                  <a:cubicBezTo>
                    <a:pt x="84" y="0"/>
                    <a:pt x="1" y="72"/>
                    <a:pt x="1" y="167"/>
                  </a:cubicBezTo>
                  <a:lnTo>
                    <a:pt x="1" y="345"/>
                  </a:lnTo>
                  <a:cubicBezTo>
                    <a:pt x="1" y="429"/>
                    <a:pt x="84" y="500"/>
                    <a:pt x="168" y="500"/>
                  </a:cubicBezTo>
                  <a:cubicBezTo>
                    <a:pt x="263" y="500"/>
                    <a:pt x="334" y="429"/>
                    <a:pt x="334" y="345"/>
                  </a:cubicBezTo>
                  <a:lnTo>
                    <a:pt x="334" y="167"/>
                  </a:lnTo>
                  <a:cubicBezTo>
                    <a:pt x="334" y="60"/>
                    <a:pt x="263" y="0"/>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2"/>
            <p:cNvSpPr/>
            <p:nvPr/>
          </p:nvSpPr>
          <p:spPr>
            <a:xfrm>
              <a:off x="7757218" y="3930830"/>
              <a:ext cx="10581" cy="15872"/>
            </a:xfrm>
            <a:custGeom>
              <a:avLst/>
              <a:gdLst/>
              <a:ahLst/>
              <a:cxnLst/>
              <a:rect l="l" t="t" r="r" b="b"/>
              <a:pathLst>
                <a:path w="334" h="501" extrusionOk="0">
                  <a:moveTo>
                    <a:pt x="167" y="0"/>
                  </a:moveTo>
                  <a:cubicBezTo>
                    <a:pt x="84" y="0"/>
                    <a:pt x="1" y="72"/>
                    <a:pt x="1" y="167"/>
                  </a:cubicBezTo>
                  <a:lnTo>
                    <a:pt x="1" y="345"/>
                  </a:lnTo>
                  <a:cubicBezTo>
                    <a:pt x="1" y="429"/>
                    <a:pt x="84" y="500"/>
                    <a:pt x="167" y="500"/>
                  </a:cubicBezTo>
                  <a:cubicBezTo>
                    <a:pt x="263" y="500"/>
                    <a:pt x="334" y="429"/>
                    <a:pt x="334" y="345"/>
                  </a:cubicBezTo>
                  <a:lnTo>
                    <a:pt x="334" y="167"/>
                  </a:lnTo>
                  <a:cubicBezTo>
                    <a:pt x="322" y="60"/>
                    <a:pt x="263"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2"/>
            <p:cNvSpPr/>
            <p:nvPr/>
          </p:nvSpPr>
          <p:spPr>
            <a:xfrm>
              <a:off x="7713088" y="3974580"/>
              <a:ext cx="32472" cy="10581"/>
            </a:xfrm>
            <a:custGeom>
              <a:avLst/>
              <a:gdLst/>
              <a:ahLst/>
              <a:cxnLst/>
              <a:rect l="l" t="t" r="r" b="b"/>
              <a:pathLst>
                <a:path w="1025" h="334" extrusionOk="0">
                  <a:moveTo>
                    <a:pt x="167" y="0"/>
                  </a:moveTo>
                  <a:cubicBezTo>
                    <a:pt x="72" y="0"/>
                    <a:pt x="1" y="72"/>
                    <a:pt x="1" y="167"/>
                  </a:cubicBezTo>
                  <a:cubicBezTo>
                    <a:pt x="1" y="250"/>
                    <a:pt x="72" y="334"/>
                    <a:pt x="167" y="334"/>
                  </a:cubicBezTo>
                  <a:lnTo>
                    <a:pt x="858" y="334"/>
                  </a:lnTo>
                  <a:cubicBezTo>
                    <a:pt x="953" y="334"/>
                    <a:pt x="1024" y="250"/>
                    <a:pt x="1024" y="167"/>
                  </a:cubicBezTo>
                  <a:cubicBezTo>
                    <a:pt x="1024" y="60"/>
                    <a:pt x="953" y="0"/>
                    <a:pt x="8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33"/>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Zoning Administration (Level I)</a:t>
            </a:r>
            <a:endParaRPr>
              <a:solidFill>
                <a:srgbClr val="000000"/>
              </a:solidFill>
            </a:endParaRPr>
          </a:p>
        </p:txBody>
      </p:sp>
      <p:sp>
        <p:nvSpPr>
          <p:cNvPr id="790" name="Google Shape;790;p33"/>
          <p:cNvSpPr/>
          <p:nvPr/>
        </p:nvSpPr>
        <p:spPr>
          <a:xfrm>
            <a:off x="3871200" y="1034100"/>
            <a:ext cx="1401600" cy="1094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txBox="1"/>
          <p:nvPr/>
        </p:nvSpPr>
        <p:spPr>
          <a:xfrm>
            <a:off x="4034150" y="1611652"/>
            <a:ext cx="1096500" cy="3141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ZONING</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ADMINISTRATION</a:t>
            </a:r>
            <a:endParaRPr sz="900">
              <a:solidFill>
                <a:srgbClr val="434343"/>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p:txBody>
      </p:sp>
      <p:grpSp>
        <p:nvGrpSpPr>
          <p:cNvPr id="792" name="Google Shape;792;p33"/>
          <p:cNvGrpSpPr/>
          <p:nvPr/>
        </p:nvGrpSpPr>
        <p:grpSpPr>
          <a:xfrm>
            <a:off x="4414427" y="1100811"/>
            <a:ext cx="357520" cy="357488"/>
            <a:chOff x="1305327" y="2894211"/>
            <a:chExt cx="357520" cy="357488"/>
          </a:xfrm>
        </p:grpSpPr>
        <p:sp>
          <p:nvSpPr>
            <p:cNvPr id="793" name="Google Shape;793;p33"/>
            <p:cNvSpPr/>
            <p:nvPr/>
          </p:nvSpPr>
          <p:spPr>
            <a:xfrm>
              <a:off x="1305709" y="2975600"/>
              <a:ext cx="281379" cy="275336"/>
            </a:xfrm>
            <a:custGeom>
              <a:avLst/>
              <a:gdLst/>
              <a:ahLst/>
              <a:cxnLst/>
              <a:rect l="l" t="t" r="r" b="b"/>
              <a:pathLst>
                <a:path w="8847" h="8657" extrusionOk="0">
                  <a:moveTo>
                    <a:pt x="167" y="1"/>
                  </a:moveTo>
                  <a:cubicBezTo>
                    <a:pt x="84" y="1"/>
                    <a:pt x="1" y="84"/>
                    <a:pt x="1" y="168"/>
                  </a:cubicBezTo>
                  <a:lnTo>
                    <a:pt x="1" y="8085"/>
                  </a:lnTo>
                  <a:cubicBezTo>
                    <a:pt x="1" y="8395"/>
                    <a:pt x="262" y="8657"/>
                    <a:pt x="572" y="8657"/>
                  </a:cubicBezTo>
                  <a:lnTo>
                    <a:pt x="8680" y="8657"/>
                  </a:lnTo>
                  <a:cubicBezTo>
                    <a:pt x="8775" y="8657"/>
                    <a:pt x="8847" y="8573"/>
                    <a:pt x="8847" y="8490"/>
                  </a:cubicBezTo>
                  <a:cubicBezTo>
                    <a:pt x="8835" y="8395"/>
                    <a:pt x="8764" y="8323"/>
                    <a:pt x="8668" y="8323"/>
                  </a:cubicBezTo>
                  <a:lnTo>
                    <a:pt x="560" y="8323"/>
                  </a:lnTo>
                  <a:cubicBezTo>
                    <a:pt x="429" y="8323"/>
                    <a:pt x="334" y="8216"/>
                    <a:pt x="334" y="8097"/>
                  </a:cubicBezTo>
                  <a:lnTo>
                    <a:pt x="334" y="168"/>
                  </a:lnTo>
                  <a:cubicBezTo>
                    <a:pt x="334" y="84"/>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1305327" y="2894211"/>
              <a:ext cx="357520" cy="357488"/>
            </a:xfrm>
            <a:custGeom>
              <a:avLst/>
              <a:gdLst/>
              <a:ahLst/>
              <a:cxnLst/>
              <a:rect l="l" t="t" r="r" b="b"/>
              <a:pathLst>
                <a:path w="11241" h="11240" extrusionOk="0">
                  <a:moveTo>
                    <a:pt x="572" y="0"/>
                  </a:moveTo>
                  <a:cubicBezTo>
                    <a:pt x="251" y="0"/>
                    <a:pt x="1" y="262"/>
                    <a:pt x="1" y="572"/>
                  </a:cubicBezTo>
                  <a:lnTo>
                    <a:pt x="1" y="2060"/>
                  </a:lnTo>
                  <a:cubicBezTo>
                    <a:pt x="1" y="2143"/>
                    <a:pt x="72" y="2215"/>
                    <a:pt x="167" y="2215"/>
                  </a:cubicBezTo>
                  <a:cubicBezTo>
                    <a:pt x="263" y="2215"/>
                    <a:pt x="334" y="2143"/>
                    <a:pt x="334" y="2060"/>
                  </a:cubicBezTo>
                  <a:lnTo>
                    <a:pt x="334" y="572"/>
                  </a:lnTo>
                  <a:cubicBezTo>
                    <a:pt x="334" y="417"/>
                    <a:pt x="453" y="333"/>
                    <a:pt x="572" y="333"/>
                  </a:cubicBezTo>
                  <a:cubicBezTo>
                    <a:pt x="620" y="333"/>
                    <a:pt x="679" y="345"/>
                    <a:pt x="739" y="405"/>
                  </a:cubicBezTo>
                  <a:lnTo>
                    <a:pt x="1048" y="714"/>
                  </a:lnTo>
                  <a:lnTo>
                    <a:pt x="596" y="1167"/>
                  </a:lnTo>
                  <a:cubicBezTo>
                    <a:pt x="501" y="1262"/>
                    <a:pt x="572" y="1441"/>
                    <a:pt x="715" y="1441"/>
                  </a:cubicBezTo>
                  <a:cubicBezTo>
                    <a:pt x="834" y="1441"/>
                    <a:pt x="858" y="1357"/>
                    <a:pt x="1286" y="953"/>
                  </a:cubicBezTo>
                  <a:lnTo>
                    <a:pt x="1822" y="1488"/>
                  </a:lnTo>
                  <a:lnTo>
                    <a:pt x="1644" y="1667"/>
                  </a:lnTo>
                  <a:cubicBezTo>
                    <a:pt x="1584" y="1726"/>
                    <a:pt x="1584" y="1834"/>
                    <a:pt x="1644" y="1905"/>
                  </a:cubicBezTo>
                  <a:cubicBezTo>
                    <a:pt x="1673" y="1935"/>
                    <a:pt x="1715" y="1950"/>
                    <a:pt x="1758" y="1950"/>
                  </a:cubicBezTo>
                  <a:cubicBezTo>
                    <a:pt x="1801" y="1950"/>
                    <a:pt x="1846" y="1935"/>
                    <a:pt x="1882" y="1905"/>
                  </a:cubicBezTo>
                  <a:lnTo>
                    <a:pt x="2060" y="1726"/>
                  </a:lnTo>
                  <a:lnTo>
                    <a:pt x="2596" y="2262"/>
                  </a:lnTo>
                  <a:lnTo>
                    <a:pt x="2144" y="2715"/>
                  </a:lnTo>
                  <a:cubicBezTo>
                    <a:pt x="2084" y="2774"/>
                    <a:pt x="2084" y="2881"/>
                    <a:pt x="2144" y="2953"/>
                  </a:cubicBezTo>
                  <a:cubicBezTo>
                    <a:pt x="2173" y="2983"/>
                    <a:pt x="2215" y="2997"/>
                    <a:pt x="2258" y="2997"/>
                  </a:cubicBezTo>
                  <a:cubicBezTo>
                    <a:pt x="2301" y="2997"/>
                    <a:pt x="2346" y="2983"/>
                    <a:pt x="2382" y="2953"/>
                  </a:cubicBezTo>
                  <a:lnTo>
                    <a:pt x="2834" y="2500"/>
                  </a:lnTo>
                  <a:lnTo>
                    <a:pt x="3370" y="3036"/>
                  </a:lnTo>
                  <a:lnTo>
                    <a:pt x="3191" y="3215"/>
                  </a:lnTo>
                  <a:cubicBezTo>
                    <a:pt x="3132" y="3274"/>
                    <a:pt x="3132" y="3381"/>
                    <a:pt x="3191" y="3453"/>
                  </a:cubicBezTo>
                  <a:cubicBezTo>
                    <a:pt x="3221" y="3483"/>
                    <a:pt x="3263" y="3498"/>
                    <a:pt x="3306" y="3498"/>
                  </a:cubicBezTo>
                  <a:cubicBezTo>
                    <a:pt x="3349" y="3498"/>
                    <a:pt x="3394" y="3483"/>
                    <a:pt x="3430" y="3453"/>
                  </a:cubicBezTo>
                  <a:lnTo>
                    <a:pt x="3608" y="3274"/>
                  </a:lnTo>
                  <a:lnTo>
                    <a:pt x="4144" y="3810"/>
                  </a:lnTo>
                  <a:lnTo>
                    <a:pt x="3692" y="4262"/>
                  </a:lnTo>
                  <a:cubicBezTo>
                    <a:pt x="3632" y="4322"/>
                    <a:pt x="3632" y="4429"/>
                    <a:pt x="3692" y="4501"/>
                  </a:cubicBezTo>
                  <a:cubicBezTo>
                    <a:pt x="3721" y="4530"/>
                    <a:pt x="3763" y="4545"/>
                    <a:pt x="3806" y="4545"/>
                  </a:cubicBezTo>
                  <a:cubicBezTo>
                    <a:pt x="3849" y="4545"/>
                    <a:pt x="3894" y="4530"/>
                    <a:pt x="3930" y="4501"/>
                  </a:cubicBezTo>
                  <a:lnTo>
                    <a:pt x="4382" y="4048"/>
                  </a:lnTo>
                  <a:lnTo>
                    <a:pt x="4918" y="4584"/>
                  </a:lnTo>
                  <a:lnTo>
                    <a:pt x="4739" y="4763"/>
                  </a:lnTo>
                  <a:cubicBezTo>
                    <a:pt x="4680" y="4822"/>
                    <a:pt x="4680" y="4929"/>
                    <a:pt x="4739" y="5001"/>
                  </a:cubicBezTo>
                  <a:cubicBezTo>
                    <a:pt x="4769" y="5030"/>
                    <a:pt x="4811" y="5045"/>
                    <a:pt x="4854" y="5045"/>
                  </a:cubicBezTo>
                  <a:cubicBezTo>
                    <a:pt x="4897" y="5045"/>
                    <a:pt x="4942" y="5030"/>
                    <a:pt x="4977" y="5001"/>
                  </a:cubicBezTo>
                  <a:lnTo>
                    <a:pt x="5156" y="4822"/>
                  </a:lnTo>
                  <a:lnTo>
                    <a:pt x="5692" y="5358"/>
                  </a:lnTo>
                  <a:lnTo>
                    <a:pt x="5239" y="5810"/>
                  </a:lnTo>
                  <a:cubicBezTo>
                    <a:pt x="5180" y="5870"/>
                    <a:pt x="5180" y="5977"/>
                    <a:pt x="5239" y="6048"/>
                  </a:cubicBezTo>
                  <a:cubicBezTo>
                    <a:pt x="5269" y="6078"/>
                    <a:pt x="5311" y="6093"/>
                    <a:pt x="5354" y="6093"/>
                  </a:cubicBezTo>
                  <a:cubicBezTo>
                    <a:pt x="5397" y="6093"/>
                    <a:pt x="5442" y="6078"/>
                    <a:pt x="5477" y="6048"/>
                  </a:cubicBezTo>
                  <a:lnTo>
                    <a:pt x="5930" y="5596"/>
                  </a:lnTo>
                  <a:lnTo>
                    <a:pt x="6466" y="6132"/>
                  </a:lnTo>
                  <a:lnTo>
                    <a:pt x="6287" y="6310"/>
                  </a:lnTo>
                  <a:cubicBezTo>
                    <a:pt x="6228" y="6370"/>
                    <a:pt x="6228" y="6477"/>
                    <a:pt x="6287" y="6548"/>
                  </a:cubicBezTo>
                  <a:cubicBezTo>
                    <a:pt x="6317" y="6578"/>
                    <a:pt x="6359" y="6593"/>
                    <a:pt x="6402" y="6593"/>
                  </a:cubicBezTo>
                  <a:cubicBezTo>
                    <a:pt x="6445" y="6593"/>
                    <a:pt x="6490" y="6578"/>
                    <a:pt x="6525" y="6548"/>
                  </a:cubicBezTo>
                  <a:lnTo>
                    <a:pt x="6704" y="6370"/>
                  </a:lnTo>
                  <a:lnTo>
                    <a:pt x="7240" y="6906"/>
                  </a:lnTo>
                  <a:lnTo>
                    <a:pt x="6787" y="7358"/>
                  </a:lnTo>
                  <a:cubicBezTo>
                    <a:pt x="6728" y="7418"/>
                    <a:pt x="6728" y="7525"/>
                    <a:pt x="6787" y="7596"/>
                  </a:cubicBezTo>
                  <a:cubicBezTo>
                    <a:pt x="6817" y="7626"/>
                    <a:pt x="6859" y="7641"/>
                    <a:pt x="6902" y="7641"/>
                  </a:cubicBezTo>
                  <a:cubicBezTo>
                    <a:pt x="6945" y="7641"/>
                    <a:pt x="6990" y="7626"/>
                    <a:pt x="7025" y="7596"/>
                  </a:cubicBezTo>
                  <a:lnTo>
                    <a:pt x="7478" y="7144"/>
                  </a:lnTo>
                  <a:lnTo>
                    <a:pt x="8014" y="7680"/>
                  </a:lnTo>
                  <a:lnTo>
                    <a:pt x="7763" y="7787"/>
                  </a:lnTo>
                  <a:cubicBezTo>
                    <a:pt x="7704" y="7846"/>
                    <a:pt x="7704" y="7953"/>
                    <a:pt x="7763" y="8025"/>
                  </a:cubicBezTo>
                  <a:cubicBezTo>
                    <a:pt x="7787" y="8055"/>
                    <a:pt x="7826" y="8069"/>
                    <a:pt x="7869" y="8069"/>
                  </a:cubicBezTo>
                  <a:cubicBezTo>
                    <a:pt x="7912" y="8069"/>
                    <a:pt x="7960" y="8055"/>
                    <a:pt x="8002" y="8025"/>
                  </a:cubicBezTo>
                  <a:lnTo>
                    <a:pt x="8180" y="7846"/>
                  </a:lnTo>
                  <a:lnTo>
                    <a:pt x="8716" y="8382"/>
                  </a:lnTo>
                  <a:lnTo>
                    <a:pt x="8264" y="8834"/>
                  </a:lnTo>
                  <a:cubicBezTo>
                    <a:pt x="8204" y="8894"/>
                    <a:pt x="8204" y="8989"/>
                    <a:pt x="8264" y="9073"/>
                  </a:cubicBezTo>
                  <a:cubicBezTo>
                    <a:pt x="8293" y="9102"/>
                    <a:pt x="8335" y="9117"/>
                    <a:pt x="8378" y="9117"/>
                  </a:cubicBezTo>
                  <a:cubicBezTo>
                    <a:pt x="8421" y="9117"/>
                    <a:pt x="8466" y="9102"/>
                    <a:pt x="8502" y="9073"/>
                  </a:cubicBezTo>
                  <a:lnTo>
                    <a:pt x="8954" y="8620"/>
                  </a:lnTo>
                  <a:lnTo>
                    <a:pt x="9490" y="9156"/>
                  </a:lnTo>
                  <a:lnTo>
                    <a:pt x="9311" y="9335"/>
                  </a:lnTo>
                  <a:cubicBezTo>
                    <a:pt x="9252" y="9394"/>
                    <a:pt x="9252" y="9501"/>
                    <a:pt x="9311" y="9573"/>
                  </a:cubicBezTo>
                  <a:cubicBezTo>
                    <a:pt x="9335" y="9608"/>
                    <a:pt x="9383" y="9620"/>
                    <a:pt x="9430" y="9620"/>
                  </a:cubicBezTo>
                  <a:cubicBezTo>
                    <a:pt x="9466" y="9620"/>
                    <a:pt x="9514" y="9608"/>
                    <a:pt x="9549" y="9573"/>
                  </a:cubicBezTo>
                  <a:lnTo>
                    <a:pt x="9728" y="9394"/>
                  </a:lnTo>
                  <a:lnTo>
                    <a:pt x="10264" y="9930"/>
                  </a:lnTo>
                  <a:lnTo>
                    <a:pt x="9811" y="10382"/>
                  </a:lnTo>
                  <a:cubicBezTo>
                    <a:pt x="9752" y="10442"/>
                    <a:pt x="9752" y="10537"/>
                    <a:pt x="9811" y="10620"/>
                  </a:cubicBezTo>
                  <a:cubicBezTo>
                    <a:pt x="9847" y="10644"/>
                    <a:pt x="9883" y="10656"/>
                    <a:pt x="9930" y="10656"/>
                  </a:cubicBezTo>
                  <a:cubicBezTo>
                    <a:pt x="9978" y="10656"/>
                    <a:pt x="10026" y="10644"/>
                    <a:pt x="10049" y="10620"/>
                  </a:cubicBezTo>
                  <a:lnTo>
                    <a:pt x="10502" y="10168"/>
                  </a:lnTo>
                  <a:lnTo>
                    <a:pt x="10835" y="10513"/>
                  </a:lnTo>
                  <a:cubicBezTo>
                    <a:pt x="10895" y="10573"/>
                    <a:pt x="10919" y="10632"/>
                    <a:pt x="10919" y="10680"/>
                  </a:cubicBezTo>
                  <a:cubicBezTo>
                    <a:pt x="10919" y="10799"/>
                    <a:pt x="10823" y="10918"/>
                    <a:pt x="10681" y="10918"/>
                  </a:cubicBezTo>
                  <a:lnTo>
                    <a:pt x="9395" y="10918"/>
                  </a:lnTo>
                  <a:cubicBezTo>
                    <a:pt x="9311" y="10918"/>
                    <a:pt x="9228" y="10989"/>
                    <a:pt x="9228" y="11073"/>
                  </a:cubicBezTo>
                  <a:cubicBezTo>
                    <a:pt x="9228" y="11168"/>
                    <a:pt x="9311" y="11240"/>
                    <a:pt x="9395" y="11240"/>
                  </a:cubicBezTo>
                  <a:lnTo>
                    <a:pt x="10681" y="11240"/>
                  </a:lnTo>
                  <a:cubicBezTo>
                    <a:pt x="10990" y="11240"/>
                    <a:pt x="11240" y="10989"/>
                    <a:pt x="11240" y="10680"/>
                  </a:cubicBezTo>
                  <a:cubicBezTo>
                    <a:pt x="11192" y="10501"/>
                    <a:pt x="11133" y="10358"/>
                    <a:pt x="11038" y="10239"/>
                  </a:cubicBezTo>
                  <a:lnTo>
                    <a:pt x="965" y="167"/>
                  </a:lnTo>
                  <a:cubicBezTo>
                    <a:pt x="870" y="60"/>
                    <a:pt x="715"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3"/>
            <p:cNvSpPr/>
            <p:nvPr/>
          </p:nvSpPr>
          <p:spPr>
            <a:xfrm>
              <a:off x="1366679" y="3029191"/>
              <a:ext cx="57981" cy="70289"/>
            </a:xfrm>
            <a:custGeom>
              <a:avLst/>
              <a:gdLst/>
              <a:ahLst/>
              <a:cxnLst/>
              <a:rect l="l" t="t" r="r" b="b"/>
              <a:pathLst>
                <a:path w="1823" h="2210" extrusionOk="0">
                  <a:moveTo>
                    <a:pt x="164" y="1"/>
                  </a:moveTo>
                  <a:cubicBezTo>
                    <a:pt x="140" y="1"/>
                    <a:pt x="116" y="6"/>
                    <a:pt x="96" y="18"/>
                  </a:cubicBezTo>
                  <a:cubicBezTo>
                    <a:pt x="36" y="42"/>
                    <a:pt x="0" y="102"/>
                    <a:pt x="0" y="161"/>
                  </a:cubicBezTo>
                  <a:lnTo>
                    <a:pt x="0" y="2043"/>
                  </a:lnTo>
                  <a:cubicBezTo>
                    <a:pt x="0" y="2126"/>
                    <a:pt x="72" y="2209"/>
                    <a:pt x="155" y="2209"/>
                  </a:cubicBezTo>
                  <a:cubicBezTo>
                    <a:pt x="250" y="2209"/>
                    <a:pt x="322" y="2126"/>
                    <a:pt x="322" y="2043"/>
                  </a:cubicBezTo>
                  <a:lnTo>
                    <a:pt x="322" y="566"/>
                  </a:lnTo>
                  <a:lnTo>
                    <a:pt x="1513" y="1757"/>
                  </a:lnTo>
                  <a:cubicBezTo>
                    <a:pt x="1542" y="1787"/>
                    <a:pt x="1584" y="1801"/>
                    <a:pt x="1627" y="1801"/>
                  </a:cubicBezTo>
                  <a:cubicBezTo>
                    <a:pt x="1670" y="1801"/>
                    <a:pt x="1715" y="1787"/>
                    <a:pt x="1751" y="1757"/>
                  </a:cubicBezTo>
                  <a:cubicBezTo>
                    <a:pt x="1822" y="1697"/>
                    <a:pt x="1810" y="1590"/>
                    <a:pt x="1751" y="1519"/>
                  </a:cubicBezTo>
                  <a:lnTo>
                    <a:pt x="274" y="42"/>
                  </a:lnTo>
                  <a:cubicBezTo>
                    <a:pt x="251" y="19"/>
                    <a:pt x="208"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1428031" y="3091211"/>
              <a:ext cx="100377" cy="99518"/>
            </a:xfrm>
            <a:custGeom>
              <a:avLst/>
              <a:gdLst/>
              <a:ahLst/>
              <a:cxnLst/>
              <a:rect l="l" t="t" r="r" b="b"/>
              <a:pathLst>
                <a:path w="3156" h="3129" extrusionOk="0">
                  <a:moveTo>
                    <a:pt x="183" y="0"/>
                  </a:moveTo>
                  <a:cubicBezTo>
                    <a:pt x="140" y="0"/>
                    <a:pt x="95" y="15"/>
                    <a:pt x="60" y="45"/>
                  </a:cubicBezTo>
                  <a:cubicBezTo>
                    <a:pt x="0" y="104"/>
                    <a:pt x="0" y="212"/>
                    <a:pt x="60" y="283"/>
                  </a:cubicBezTo>
                  <a:lnTo>
                    <a:pt x="2572" y="2795"/>
                  </a:lnTo>
                  <a:lnTo>
                    <a:pt x="655" y="2795"/>
                  </a:lnTo>
                  <a:cubicBezTo>
                    <a:pt x="560" y="2795"/>
                    <a:pt x="488" y="2879"/>
                    <a:pt x="488" y="2962"/>
                  </a:cubicBezTo>
                  <a:cubicBezTo>
                    <a:pt x="488" y="3057"/>
                    <a:pt x="560" y="3129"/>
                    <a:pt x="655" y="3129"/>
                  </a:cubicBezTo>
                  <a:lnTo>
                    <a:pt x="2977" y="3129"/>
                  </a:lnTo>
                  <a:cubicBezTo>
                    <a:pt x="3048" y="3129"/>
                    <a:pt x="3108" y="3081"/>
                    <a:pt x="3132" y="3021"/>
                  </a:cubicBezTo>
                  <a:cubicBezTo>
                    <a:pt x="3155" y="2962"/>
                    <a:pt x="3143" y="2902"/>
                    <a:pt x="3096" y="2843"/>
                  </a:cubicBezTo>
                  <a:lnTo>
                    <a:pt x="298" y="45"/>
                  </a:lnTo>
                  <a:cubicBezTo>
                    <a:pt x="268" y="15"/>
                    <a:pt x="226"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1366297" y="3110040"/>
              <a:ext cx="66663" cy="80689"/>
            </a:xfrm>
            <a:custGeom>
              <a:avLst/>
              <a:gdLst/>
              <a:ahLst/>
              <a:cxnLst/>
              <a:rect l="l" t="t" r="r" b="b"/>
              <a:pathLst>
                <a:path w="2096" h="2537" extrusionOk="0">
                  <a:moveTo>
                    <a:pt x="167" y="1"/>
                  </a:moveTo>
                  <a:cubicBezTo>
                    <a:pt x="84" y="1"/>
                    <a:pt x="1" y="72"/>
                    <a:pt x="1" y="167"/>
                  </a:cubicBezTo>
                  <a:lnTo>
                    <a:pt x="1" y="2370"/>
                  </a:lnTo>
                  <a:cubicBezTo>
                    <a:pt x="1" y="2418"/>
                    <a:pt x="24" y="2453"/>
                    <a:pt x="48" y="2489"/>
                  </a:cubicBezTo>
                  <a:cubicBezTo>
                    <a:pt x="84" y="2513"/>
                    <a:pt x="120" y="2537"/>
                    <a:pt x="167" y="2537"/>
                  </a:cubicBezTo>
                  <a:lnTo>
                    <a:pt x="1929" y="2537"/>
                  </a:lnTo>
                  <a:cubicBezTo>
                    <a:pt x="2013" y="2537"/>
                    <a:pt x="2096" y="2453"/>
                    <a:pt x="2096" y="2370"/>
                  </a:cubicBezTo>
                  <a:cubicBezTo>
                    <a:pt x="2096" y="2287"/>
                    <a:pt x="2013" y="2203"/>
                    <a:pt x="1929" y="2203"/>
                  </a:cubicBezTo>
                  <a:lnTo>
                    <a:pt x="334" y="2203"/>
                  </a:lnTo>
                  <a:lnTo>
                    <a:pt x="334" y="167"/>
                  </a:lnTo>
                  <a:cubicBezTo>
                    <a:pt x="334" y="72"/>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8" name="Google Shape;798;p33"/>
          <p:cNvSpPr txBox="1"/>
          <p:nvPr/>
        </p:nvSpPr>
        <p:spPr>
          <a:xfrm>
            <a:off x="342900" y="1704425"/>
            <a:ext cx="47775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dirty="0">
                <a:latin typeface="EB Garamond"/>
                <a:ea typeface="EB Garamond"/>
                <a:cs typeface="EB Garamond"/>
                <a:sym typeface="EB Garamond"/>
              </a:rPr>
              <a:t>Level I Services:</a:t>
            </a:r>
            <a:endParaRPr u="sng" dirty="0">
              <a:latin typeface="EB Garamond"/>
              <a:ea typeface="EB Garamond"/>
              <a:cs typeface="EB Garamond"/>
              <a:sym typeface="EB Garamond"/>
            </a:endParaRPr>
          </a:p>
          <a:p>
            <a:pPr marL="0" lvl="0" indent="0" algn="l" rtl="0">
              <a:spcBef>
                <a:spcPts val="0"/>
              </a:spcBef>
              <a:spcAft>
                <a:spcPts val="0"/>
              </a:spcAft>
              <a:buNone/>
            </a:pPr>
            <a:endParaRPr sz="600" u="sng" dirty="0">
              <a:latin typeface="EB Garamond"/>
              <a:ea typeface="EB Garamond"/>
              <a:cs typeface="EB Garamond"/>
              <a:sym typeface="EB Garamond"/>
            </a:endParaRPr>
          </a:p>
          <a:p>
            <a:pPr marL="0" lvl="0" indent="0" algn="l" rtl="0">
              <a:spcBef>
                <a:spcPts val="0"/>
              </a:spcBef>
              <a:spcAft>
                <a:spcPts val="0"/>
              </a:spcAft>
              <a:buNone/>
            </a:pPr>
            <a:r>
              <a:rPr lang="en" sz="1000" dirty="0">
                <a:latin typeface="EB Garamond"/>
                <a:ea typeface="EB Garamond"/>
                <a:cs typeface="EB Garamond"/>
                <a:sym typeface="EB Garamond"/>
              </a:rPr>
              <a:t>Use by Right Approvals</a:t>
            </a:r>
            <a:endParaRPr sz="10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Accept and review application for completeness</a:t>
            </a:r>
            <a:endParaRPr sz="8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Coordinate with applicant if application is incomplete</a:t>
            </a:r>
            <a:endParaRPr sz="8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Accept and process payment</a:t>
            </a:r>
            <a:endParaRPr sz="8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Issue/deny permit as regulated by the Zoning Ordinance</a:t>
            </a:r>
            <a:endParaRPr sz="800" dirty="0">
              <a:latin typeface="EB Garamond"/>
              <a:ea typeface="EB Garamond"/>
              <a:cs typeface="EB Garamond"/>
              <a:sym typeface="EB Garamond"/>
            </a:endParaRPr>
          </a:p>
          <a:p>
            <a:pPr marL="457200" lvl="0" indent="0" algn="l" rtl="0">
              <a:spcBef>
                <a:spcPts val="0"/>
              </a:spcBef>
              <a:spcAft>
                <a:spcPts val="0"/>
              </a:spcAft>
              <a:buClr>
                <a:schemeClr val="dk1"/>
              </a:buClr>
              <a:buSzPts val="1100"/>
              <a:buFont typeface="Arial"/>
              <a:buNone/>
            </a:pPr>
            <a:endParaRPr sz="1000" dirty="0">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r>
              <a:rPr lang="en" sz="1000" dirty="0">
                <a:latin typeface="EB Garamond"/>
                <a:ea typeface="EB Garamond"/>
                <a:cs typeface="EB Garamond"/>
                <a:sym typeface="EB Garamond"/>
              </a:rPr>
              <a:t>Special Use &amp; Planned Unit Development Approvals</a:t>
            </a:r>
            <a:endParaRPr sz="10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Accept and review application for completeness</a:t>
            </a:r>
            <a:endParaRPr sz="8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Accept and process payment</a:t>
            </a:r>
            <a:endParaRPr sz="8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Perform application review for items required through the zoning ordinance</a:t>
            </a:r>
            <a:endParaRPr sz="8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Provide application materials to other agents of the community for Legal, Engineering or other professional review as needed.</a:t>
            </a:r>
            <a:endParaRPr sz="8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Submit complete/accepted application with review memo to the Elected Clerk of the community.</a:t>
            </a:r>
            <a:endParaRPr sz="8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Issue permit upon notification from the community that the use was approved by the respective body.</a:t>
            </a:r>
            <a:endParaRPr sz="800" dirty="0">
              <a:latin typeface="EB Garamond"/>
              <a:ea typeface="EB Garamond"/>
              <a:cs typeface="EB Garamond"/>
              <a:sym typeface="EB Garamond"/>
            </a:endParaRPr>
          </a:p>
          <a:p>
            <a:pPr marL="0" lvl="0" indent="0" algn="l" rtl="0">
              <a:spcBef>
                <a:spcPts val="0"/>
              </a:spcBef>
              <a:spcAft>
                <a:spcPts val="0"/>
              </a:spcAft>
              <a:buNone/>
            </a:pPr>
            <a:endParaRPr sz="1000" dirty="0">
              <a:latin typeface="EB Garamond"/>
              <a:ea typeface="EB Garamond"/>
              <a:cs typeface="EB Garamond"/>
              <a:sym typeface="EB Garamond"/>
            </a:endParaRPr>
          </a:p>
          <a:p>
            <a:pPr marL="0" lvl="0" indent="0" algn="l" rtl="0">
              <a:spcBef>
                <a:spcPts val="0"/>
              </a:spcBef>
              <a:spcAft>
                <a:spcPts val="0"/>
              </a:spcAft>
              <a:buNone/>
            </a:pPr>
            <a:r>
              <a:rPr lang="en" sz="1000" dirty="0">
                <a:latin typeface="EB Garamond"/>
                <a:ea typeface="EB Garamond"/>
                <a:cs typeface="EB Garamond"/>
                <a:sym typeface="EB Garamond"/>
              </a:rPr>
              <a:t>Variance Requests</a:t>
            </a:r>
            <a:endParaRPr sz="10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Accept and review application for completeness</a:t>
            </a:r>
            <a:endParaRPr sz="8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Accept and process payment</a:t>
            </a:r>
            <a:endParaRPr sz="8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Submit complete application to the Elected Clerk of the community</a:t>
            </a:r>
            <a:endParaRPr sz="800" dirty="0">
              <a:latin typeface="EB Garamond"/>
              <a:ea typeface="EB Garamond"/>
              <a:cs typeface="EB Garamond"/>
              <a:sym typeface="EB Garamond"/>
            </a:endParaRPr>
          </a:p>
          <a:p>
            <a:pPr marL="457200" lvl="0" indent="-279400" algn="l" rtl="0">
              <a:spcBef>
                <a:spcPts val="0"/>
              </a:spcBef>
              <a:spcAft>
                <a:spcPts val="0"/>
              </a:spcAft>
              <a:buSzPts val="800"/>
              <a:buFont typeface="EB Garamond"/>
              <a:buChar char="○"/>
            </a:pPr>
            <a:r>
              <a:rPr lang="en" sz="800" dirty="0">
                <a:latin typeface="EB Garamond"/>
                <a:ea typeface="EB Garamond"/>
                <a:cs typeface="EB Garamond"/>
                <a:sym typeface="EB Garamond"/>
              </a:rPr>
              <a:t>Issue permit upon notification that the variance was approved by the respective community body.</a:t>
            </a:r>
            <a:endParaRPr sz="800" dirty="0">
              <a:latin typeface="EB Garamond"/>
              <a:ea typeface="EB Garamond"/>
              <a:cs typeface="EB Garamond"/>
              <a:sym typeface="EB Garamond"/>
            </a:endParaRPr>
          </a:p>
          <a:p>
            <a:pPr marL="457200" lvl="0" indent="0" algn="l" rtl="0">
              <a:spcBef>
                <a:spcPts val="0"/>
              </a:spcBef>
              <a:spcAft>
                <a:spcPts val="0"/>
              </a:spcAft>
              <a:buNone/>
            </a:pPr>
            <a:endParaRPr sz="1000" dirty="0">
              <a:latin typeface="EB Garamond"/>
              <a:ea typeface="EB Garamond"/>
              <a:cs typeface="EB Garamond"/>
              <a:sym typeface="EB Garamond"/>
            </a:endParaRPr>
          </a:p>
        </p:txBody>
      </p:sp>
      <p:sp>
        <p:nvSpPr>
          <p:cNvPr id="799" name="Google Shape;799;p33"/>
          <p:cNvSpPr txBox="1"/>
          <p:nvPr/>
        </p:nvSpPr>
        <p:spPr>
          <a:xfrm>
            <a:off x="5546025" y="2380925"/>
            <a:ext cx="3323100" cy="1910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800" b="1">
                <a:solidFill>
                  <a:srgbClr val="FF0000"/>
                </a:solidFill>
                <a:latin typeface="Montserrat"/>
                <a:ea typeface="Montserrat"/>
                <a:cs typeface="Montserrat"/>
                <a:sym typeface="Montserrat"/>
              </a:rPr>
              <a:t>What is not included in Level I Services:</a:t>
            </a:r>
            <a:endParaRPr sz="800" b="1">
              <a:solidFill>
                <a:srgbClr val="FF0000"/>
              </a:solidFill>
              <a:latin typeface="Montserrat"/>
              <a:ea typeface="Montserrat"/>
              <a:cs typeface="Montserrat"/>
              <a:sym typeface="Montserrat"/>
            </a:endParaRPr>
          </a:p>
          <a:p>
            <a:pPr marL="457200" lvl="0" indent="-266700" algn="l" rtl="0">
              <a:lnSpc>
                <a:spcPct val="115000"/>
              </a:lnSpc>
              <a:spcBef>
                <a:spcPts val="1200"/>
              </a:spcBef>
              <a:spcAft>
                <a:spcPts val="0"/>
              </a:spcAft>
              <a:buClr>
                <a:srgbClr val="FF0000"/>
              </a:buClr>
              <a:buSzPts val="600"/>
              <a:buFont typeface="Montserrat"/>
              <a:buChar char="●"/>
            </a:pPr>
            <a:r>
              <a:rPr lang="en" sz="600">
                <a:solidFill>
                  <a:srgbClr val="FF0000"/>
                </a:solidFill>
                <a:latin typeface="Montserrat"/>
                <a:ea typeface="Montserrat"/>
                <a:cs typeface="Montserrat"/>
                <a:sym typeface="Montserrat"/>
              </a:rPr>
              <a:t>Any of the services outlined in Level II and Level III</a:t>
            </a:r>
            <a:endParaRPr sz="600">
              <a:solidFill>
                <a:srgbClr val="FF0000"/>
              </a:solidFill>
              <a:latin typeface="Montserrat"/>
              <a:ea typeface="Montserrat"/>
              <a:cs typeface="Montserrat"/>
              <a:sym typeface="Montserrat"/>
            </a:endParaRPr>
          </a:p>
          <a:p>
            <a:pPr marL="457200" lvl="0" indent="-266700" algn="l" rtl="0">
              <a:lnSpc>
                <a:spcPct val="115000"/>
              </a:lnSpc>
              <a:spcBef>
                <a:spcPts val="0"/>
              </a:spcBef>
              <a:spcAft>
                <a:spcPts val="0"/>
              </a:spcAft>
              <a:buClr>
                <a:srgbClr val="FF0000"/>
              </a:buClr>
              <a:buSzPts val="600"/>
              <a:buFont typeface="Montserrat"/>
              <a:buChar char="●"/>
            </a:pPr>
            <a:r>
              <a:rPr lang="en" sz="600">
                <a:solidFill>
                  <a:srgbClr val="FF0000"/>
                </a:solidFill>
                <a:latin typeface="Montserrat"/>
                <a:ea typeface="Montserrat"/>
                <a:cs typeface="Montserrat"/>
                <a:sym typeface="Montserrat"/>
              </a:rPr>
              <a:t>Legal interpretation or legal opinion requested of an attorney</a:t>
            </a:r>
            <a:endParaRPr sz="600">
              <a:solidFill>
                <a:srgbClr val="FF0000"/>
              </a:solidFill>
              <a:latin typeface="Montserrat"/>
              <a:ea typeface="Montserrat"/>
              <a:cs typeface="Montserrat"/>
              <a:sym typeface="Montserrat"/>
            </a:endParaRPr>
          </a:p>
          <a:p>
            <a:pPr marL="457200" lvl="0" indent="-266700" algn="l" rtl="0">
              <a:lnSpc>
                <a:spcPct val="115000"/>
              </a:lnSpc>
              <a:spcBef>
                <a:spcPts val="0"/>
              </a:spcBef>
              <a:spcAft>
                <a:spcPts val="0"/>
              </a:spcAft>
              <a:buClr>
                <a:srgbClr val="FF0000"/>
              </a:buClr>
              <a:buSzPts val="600"/>
              <a:buFont typeface="Montserrat"/>
              <a:buChar char="●"/>
            </a:pPr>
            <a:r>
              <a:rPr lang="en" sz="600">
                <a:solidFill>
                  <a:srgbClr val="FF0000"/>
                </a:solidFill>
                <a:latin typeface="Montserrat"/>
                <a:ea typeface="Montserrat"/>
                <a:cs typeface="Montserrat"/>
                <a:sym typeface="Montserrat"/>
              </a:rPr>
              <a:t>Securing legal representation</a:t>
            </a:r>
            <a:endParaRPr sz="600">
              <a:solidFill>
                <a:srgbClr val="FF0000"/>
              </a:solidFill>
              <a:latin typeface="Montserrat"/>
              <a:ea typeface="Montserrat"/>
              <a:cs typeface="Montserrat"/>
              <a:sym typeface="Montserrat"/>
            </a:endParaRPr>
          </a:p>
          <a:p>
            <a:pPr marL="457200" lvl="0" indent="-266700" algn="l" rtl="0">
              <a:lnSpc>
                <a:spcPct val="115000"/>
              </a:lnSpc>
              <a:spcBef>
                <a:spcPts val="0"/>
              </a:spcBef>
              <a:spcAft>
                <a:spcPts val="0"/>
              </a:spcAft>
              <a:buClr>
                <a:srgbClr val="FF0000"/>
              </a:buClr>
              <a:buSzPts val="600"/>
              <a:buFont typeface="Montserrat"/>
              <a:buChar char="●"/>
            </a:pPr>
            <a:r>
              <a:rPr lang="en" sz="600">
                <a:solidFill>
                  <a:srgbClr val="FF0000"/>
                </a:solidFill>
                <a:latin typeface="Montserrat"/>
                <a:ea typeface="Montserrat"/>
                <a:cs typeface="Montserrat"/>
                <a:sym typeface="Montserrat"/>
              </a:rPr>
              <a:t>Covering legal and court costs</a:t>
            </a:r>
            <a:endParaRPr sz="600">
              <a:solidFill>
                <a:srgbClr val="FF0000"/>
              </a:solidFill>
              <a:latin typeface="Montserrat"/>
              <a:ea typeface="Montserrat"/>
              <a:cs typeface="Montserrat"/>
              <a:sym typeface="Montserrat"/>
            </a:endParaRPr>
          </a:p>
          <a:p>
            <a:pPr marL="457200" lvl="0" indent="-266700" algn="l" rtl="0">
              <a:lnSpc>
                <a:spcPct val="115000"/>
              </a:lnSpc>
              <a:spcBef>
                <a:spcPts val="0"/>
              </a:spcBef>
              <a:spcAft>
                <a:spcPts val="0"/>
              </a:spcAft>
              <a:buClr>
                <a:srgbClr val="FF0000"/>
              </a:buClr>
              <a:buSzPts val="600"/>
              <a:buFont typeface="Montserrat"/>
              <a:buChar char="●"/>
            </a:pPr>
            <a:r>
              <a:rPr lang="en" sz="600">
                <a:solidFill>
                  <a:srgbClr val="FF0000"/>
                </a:solidFill>
                <a:latin typeface="Montserrat"/>
                <a:ea typeface="Montserrat"/>
                <a:cs typeface="Montserrat"/>
                <a:sym typeface="Montserrat"/>
              </a:rPr>
              <a:t>Title or Deed Research</a:t>
            </a:r>
            <a:endParaRPr sz="600">
              <a:solidFill>
                <a:srgbClr val="FF0000"/>
              </a:solidFill>
              <a:latin typeface="Montserrat"/>
              <a:ea typeface="Montserrat"/>
              <a:cs typeface="Montserrat"/>
              <a:sym typeface="Montserrat"/>
            </a:endParaRPr>
          </a:p>
          <a:p>
            <a:pPr marL="457200" lvl="0" indent="-266700" algn="l" rtl="0">
              <a:lnSpc>
                <a:spcPct val="115000"/>
              </a:lnSpc>
              <a:spcBef>
                <a:spcPts val="0"/>
              </a:spcBef>
              <a:spcAft>
                <a:spcPts val="0"/>
              </a:spcAft>
              <a:buClr>
                <a:srgbClr val="FF0000"/>
              </a:buClr>
              <a:buSzPts val="600"/>
              <a:buFont typeface="Montserrat"/>
              <a:buChar char="●"/>
            </a:pPr>
            <a:r>
              <a:rPr lang="en" sz="600">
                <a:solidFill>
                  <a:srgbClr val="FF0000"/>
                </a:solidFill>
                <a:latin typeface="Montserrat"/>
                <a:ea typeface="Montserrat"/>
                <a:cs typeface="Montserrat"/>
                <a:sym typeface="Montserrat"/>
              </a:rPr>
              <a:t>Costs associated with approvals that require engineering, surveying, or other professional opinions</a:t>
            </a:r>
            <a:endParaRPr sz="600">
              <a:solidFill>
                <a:srgbClr val="FF0000"/>
              </a:solidFill>
              <a:latin typeface="Montserrat"/>
              <a:ea typeface="Montserrat"/>
              <a:cs typeface="Montserrat"/>
              <a:sym typeface="Montserrat"/>
            </a:endParaRPr>
          </a:p>
          <a:p>
            <a:pPr marL="457200" lvl="0" indent="-266700" algn="l" rtl="0">
              <a:lnSpc>
                <a:spcPct val="115000"/>
              </a:lnSpc>
              <a:spcBef>
                <a:spcPts val="0"/>
              </a:spcBef>
              <a:spcAft>
                <a:spcPts val="0"/>
              </a:spcAft>
              <a:buClr>
                <a:srgbClr val="FF0000"/>
              </a:buClr>
              <a:buSzPts val="600"/>
              <a:buFont typeface="Montserrat"/>
              <a:buChar char="●"/>
            </a:pPr>
            <a:r>
              <a:rPr lang="en" sz="600">
                <a:solidFill>
                  <a:srgbClr val="FF0000"/>
                </a:solidFill>
                <a:latin typeface="Montserrat"/>
                <a:ea typeface="Montserrat"/>
                <a:cs typeface="Montserrat"/>
                <a:sym typeface="Montserrat"/>
              </a:rPr>
              <a:t>Does not include recording of meeting minutes</a:t>
            </a:r>
            <a:endParaRPr sz="600">
              <a:solidFill>
                <a:srgbClr val="FF0000"/>
              </a:solidFill>
              <a:latin typeface="Montserrat"/>
              <a:ea typeface="Montserrat"/>
              <a:cs typeface="Montserrat"/>
              <a:sym typeface="Montserrat"/>
            </a:endParaRPr>
          </a:p>
          <a:p>
            <a:pPr marL="457200" lvl="0" indent="-266700" algn="l" rtl="0">
              <a:lnSpc>
                <a:spcPct val="115000"/>
              </a:lnSpc>
              <a:spcBef>
                <a:spcPts val="0"/>
              </a:spcBef>
              <a:spcAft>
                <a:spcPts val="0"/>
              </a:spcAft>
              <a:buClr>
                <a:srgbClr val="FF0000"/>
              </a:buClr>
              <a:buSzPts val="600"/>
              <a:buFont typeface="Montserrat"/>
              <a:buChar char="●"/>
            </a:pPr>
            <a:r>
              <a:rPr lang="en" sz="600">
                <a:solidFill>
                  <a:srgbClr val="FF0000"/>
                </a:solidFill>
                <a:latin typeface="Montserrat"/>
                <a:ea typeface="Montserrat"/>
                <a:cs typeface="Montserrat"/>
                <a:sym typeface="Montserrat"/>
              </a:rPr>
              <a:t>Does not include public hearing preparation, mailing and newspaper advertisements as required for activities</a:t>
            </a:r>
            <a:endParaRPr sz="600">
              <a:solidFill>
                <a:srgbClr val="FF0000"/>
              </a:solidFill>
              <a:latin typeface="Montserrat"/>
              <a:ea typeface="Montserrat"/>
              <a:cs typeface="Montserrat"/>
              <a:sym typeface="Montserrat"/>
            </a:endParaRPr>
          </a:p>
          <a:p>
            <a:pPr marL="457200" lvl="0" indent="-266700" algn="l" rtl="0">
              <a:lnSpc>
                <a:spcPct val="115000"/>
              </a:lnSpc>
              <a:spcBef>
                <a:spcPts val="0"/>
              </a:spcBef>
              <a:spcAft>
                <a:spcPts val="0"/>
              </a:spcAft>
              <a:buClr>
                <a:srgbClr val="FF0000"/>
              </a:buClr>
              <a:buSzPts val="600"/>
              <a:buFont typeface="Montserrat"/>
              <a:buChar char="●"/>
            </a:pPr>
            <a:r>
              <a:rPr lang="en" sz="600">
                <a:solidFill>
                  <a:srgbClr val="FF0000"/>
                </a:solidFill>
                <a:latin typeface="Montserrat"/>
                <a:ea typeface="Montserrat"/>
                <a:cs typeface="Montserrat"/>
                <a:sym typeface="Montserrat"/>
              </a:rPr>
              <a:t>No meeting attendance included in base contract</a:t>
            </a:r>
            <a:endParaRPr sz="600">
              <a:solidFill>
                <a:srgbClr val="FF0000"/>
              </a:solidFill>
              <a:latin typeface="Montserrat"/>
              <a:ea typeface="Montserrat"/>
              <a:cs typeface="Montserrat"/>
              <a:sym typeface="Montserrat"/>
            </a:endParaRPr>
          </a:p>
          <a:p>
            <a:pPr marL="0" lvl="0" indent="0" algn="l" rtl="0">
              <a:spcBef>
                <a:spcPts val="1200"/>
              </a:spcBef>
              <a:spcAft>
                <a:spcPts val="0"/>
              </a:spcAft>
              <a:buNone/>
            </a:pPr>
            <a:endParaRPr sz="700">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4"/>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Zoning Administration (Level II)</a:t>
            </a:r>
            <a:endParaRPr>
              <a:solidFill>
                <a:srgbClr val="000000"/>
              </a:solidFill>
            </a:endParaRPr>
          </a:p>
        </p:txBody>
      </p:sp>
      <p:sp>
        <p:nvSpPr>
          <p:cNvPr id="805" name="Google Shape;805;p34"/>
          <p:cNvSpPr/>
          <p:nvPr/>
        </p:nvSpPr>
        <p:spPr>
          <a:xfrm>
            <a:off x="3871200" y="1034100"/>
            <a:ext cx="1401600" cy="1094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4"/>
          <p:cNvSpPr txBox="1"/>
          <p:nvPr/>
        </p:nvSpPr>
        <p:spPr>
          <a:xfrm>
            <a:off x="4034150" y="1611652"/>
            <a:ext cx="1096500" cy="3141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ZONING</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ADMINISTRATION</a:t>
            </a:r>
            <a:endParaRPr sz="900">
              <a:solidFill>
                <a:srgbClr val="434343"/>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p:txBody>
      </p:sp>
      <p:grpSp>
        <p:nvGrpSpPr>
          <p:cNvPr id="807" name="Google Shape;807;p34"/>
          <p:cNvGrpSpPr/>
          <p:nvPr/>
        </p:nvGrpSpPr>
        <p:grpSpPr>
          <a:xfrm>
            <a:off x="4414427" y="1100811"/>
            <a:ext cx="357520" cy="357488"/>
            <a:chOff x="1305327" y="2894211"/>
            <a:chExt cx="357520" cy="357488"/>
          </a:xfrm>
        </p:grpSpPr>
        <p:sp>
          <p:nvSpPr>
            <p:cNvPr id="808" name="Google Shape;808;p34"/>
            <p:cNvSpPr/>
            <p:nvPr/>
          </p:nvSpPr>
          <p:spPr>
            <a:xfrm>
              <a:off x="1305709" y="2975600"/>
              <a:ext cx="281379" cy="275336"/>
            </a:xfrm>
            <a:custGeom>
              <a:avLst/>
              <a:gdLst/>
              <a:ahLst/>
              <a:cxnLst/>
              <a:rect l="l" t="t" r="r" b="b"/>
              <a:pathLst>
                <a:path w="8847" h="8657" extrusionOk="0">
                  <a:moveTo>
                    <a:pt x="167" y="1"/>
                  </a:moveTo>
                  <a:cubicBezTo>
                    <a:pt x="84" y="1"/>
                    <a:pt x="1" y="84"/>
                    <a:pt x="1" y="168"/>
                  </a:cubicBezTo>
                  <a:lnTo>
                    <a:pt x="1" y="8085"/>
                  </a:lnTo>
                  <a:cubicBezTo>
                    <a:pt x="1" y="8395"/>
                    <a:pt x="262" y="8657"/>
                    <a:pt x="572" y="8657"/>
                  </a:cubicBezTo>
                  <a:lnTo>
                    <a:pt x="8680" y="8657"/>
                  </a:lnTo>
                  <a:cubicBezTo>
                    <a:pt x="8775" y="8657"/>
                    <a:pt x="8847" y="8573"/>
                    <a:pt x="8847" y="8490"/>
                  </a:cubicBezTo>
                  <a:cubicBezTo>
                    <a:pt x="8835" y="8395"/>
                    <a:pt x="8764" y="8323"/>
                    <a:pt x="8668" y="8323"/>
                  </a:cubicBezTo>
                  <a:lnTo>
                    <a:pt x="560" y="8323"/>
                  </a:lnTo>
                  <a:cubicBezTo>
                    <a:pt x="429" y="8323"/>
                    <a:pt x="334" y="8216"/>
                    <a:pt x="334" y="8097"/>
                  </a:cubicBezTo>
                  <a:lnTo>
                    <a:pt x="334" y="168"/>
                  </a:lnTo>
                  <a:cubicBezTo>
                    <a:pt x="334" y="84"/>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4"/>
            <p:cNvSpPr/>
            <p:nvPr/>
          </p:nvSpPr>
          <p:spPr>
            <a:xfrm>
              <a:off x="1305327" y="2894211"/>
              <a:ext cx="357520" cy="357488"/>
            </a:xfrm>
            <a:custGeom>
              <a:avLst/>
              <a:gdLst/>
              <a:ahLst/>
              <a:cxnLst/>
              <a:rect l="l" t="t" r="r" b="b"/>
              <a:pathLst>
                <a:path w="11241" h="11240" extrusionOk="0">
                  <a:moveTo>
                    <a:pt x="572" y="0"/>
                  </a:moveTo>
                  <a:cubicBezTo>
                    <a:pt x="251" y="0"/>
                    <a:pt x="1" y="262"/>
                    <a:pt x="1" y="572"/>
                  </a:cubicBezTo>
                  <a:lnTo>
                    <a:pt x="1" y="2060"/>
                  </a:lnTo>
                  <a:cubicBezTo>
                    <a:pt x="1" y="2143"/>
                    <a:pt x="72" y="2215"/>
                    <a:pt x="167" y="2215"/>
                  </a:cubicBezTo>
                  <a:cubicBezTo>
                    <a:pt x="263" y="2215"/>
                    <a:pt x="334" y="2143"/>
                    <a:pt x="334" y="2060"/>
                  </a:cubicBezTo>
                  <a:lnTo>
                    <a:pt x="334" y="572"/>
                  </a:lnTo>
                  <a:cubicBezTo>
                    <a:pt x="334" y="417"/>
                    <a:pt x="453" y="333"/>
                    <a:pt x="572" y="333"/>
                  </a:cubicBezTo>
                  <a:cubicBezTo>
                    <a:pt x="620" y="333"/>
                    <a:pt x="679" y="345"/>
                    <a:pt x="739" y="405"/>
                  </a:cubicBezTo>
                  <a:lnTo>
                    <a:pt x="1048" y="714"/>
                  </a:lnTo>
                  <a:lnTo>
                    <a:pt x="596" y="1167"/>
                  </a:lnTo>
                  <a:cubicBezTo>
                    <a:pt x="501" y="1262"/>
                    <a:pt x="572" y="1441"/>
                    <a:pt x="715" y="1441"/>
                  </a:cubicBezTo>
                  <a:cubicBezTo>
                    <a:pt x="834" y="1441"/>
                    <a:pt x="858" y="1357"/>
                    <a:pt x="1286" y="953"/>
                  </a:cubicBezTo>
                  <a:lnTo>
                    <a:pt x="1822" y="1488"/>
                  </a:lnTo>
                  <a:lnTo>
                    <a:pt x="1644" y="1667"/>
                  </a:lnTo>
                  <a:cubicBezTo>
                    <a:pt x="1584" y="1726"/>
                    <a:pt x="1584" y="1834"/>
                    <a:pt x="1644" y="1905"/>
                  </a:cubicBezTo>
                  <a:cubicBezTo>
                    <a:pt x="1673" y="1935"/>
                    <a:pt x="1715" y="1950"/>
                    <a:pt x="1758" y="1950"/>
                  </a:cubicBezTo>
                  <a:cubicBezTo>
                    <a:pt x="1801" y="1950"/>
                    <a:pt x="1846" y="1935"/>
                    <a:pt x="1882" y="1905"/>
                  </a:cubicBezTo>
                  <a:lnTo>
                    <a:pt x="2060" y="1726"/>
                  </a:lnTo>
                  <a:lnTo>
                    <a:pt x="2596" y="2262"/>
                  </a:lnTo>
                  <a:lnTo>
                    <a:pt x="2144" y="2715"/>
                  </a:lnTo>
                  <a:cubicBezTo>
                    <a:pt x="2084" y="2774"/>
                    <a:pt x="2084" y="2881"/>
                    <a:pt x="2144" y="2953"/>
                  </a:cubicBezTo>
                  <a:cubicBezTo>
                    <a:pt x="2173" y="2983"/>
                    <a:pt x="2215" y="2997"/>
                    <a:pt x="2258" y="2997"/>
                  </a:cubicBezTo>
                  <a:cubicBezTo>
                    <a:pt x="2301" y="2997"/>
                    <a:pt x="2346" y="2983"/>
                    <a:pt x="2382" y="2953"/>
                  </a:cubicBezTo>
                  <a:lnTo>
                    <a:pt x="2834" y="2500"/>
                  </a:lnTo>
                  <a:lnTo>
                    <a:pt x="3370" y="3036"/>
                  </a:lnTo>
                  <a:lnTo>
                    <a:pt x="3191" y="3215"/>
                  </a:lnTo>
                  <a:cubicBezTo>
                    <a:pt x="3132" y="3274"/>
                    <a:pt x="3132" y="3381"/>
                    <a:pt x="3191" y="3453"/>
                  </a:cubicBezTo>
                  <a:cubicBezTo>
                    <a:pt x="3221" y="3483"/>
                    <a:pt x="3263" y="3498"/>
                    <a:pt x="3306" y="3498"/>
                  </a:cubicBezTo>
                  <a:cubicBezTo>
                    <a:pt x="3349" y="3498"/>
                    <a:pt x="3394" y="3483"/>
                    <a:pt x="3430" y="3453"/>
                  </a:cubicBezTo>
                  <a:lnTo>
                    <a:pt x="3608" y="3274"/>
                  </a:lnTo>
                  <a:lnTo>
                    <a:pt x="4144" y="3810"/>
                  </a:lnTo>
                  <a:lnTo>
                    <a:pt x="3692" y="4262"/>
                  </a:lnTo>
                  <a:cubicBezTo>
                    <a:pt x="3632" y="4322"/>
                    <a:pt x="3632" y="4429"/>
                    <a:pt x="3692" y="4501"/>
                  </a:cubicBezTo>
                  <a:cubicBezTo>
                    <a:pt x="3721" y="4530"/>
                    <a:pt x="3763" y="4545"/>
                    <a:pt x="3806" y="4545"/>
                  </a:cubicBezTo>
                  <a:cubicBezTo>
                    <a:pt x="3849" y="4545"/>
                    <a:pt x="3894" y="4530"/>
                    <a:pt x="3930" y="4501"/>
                  </a:cubicBezTo>
                  <a:lnTo>
                    <a:pt x="4382" y="4048"/>
                  </a:lnTo>
                  <a:lnTo>
                    <a:pt x="4918" y="4584"/>
                  </a:lnTo>
                  <a:lnTo>
                    <a:pt x="4739" y="4763"/>
                  </a:lnTo>
                  <a:cubicBezTo>
                    <a:pt x="4680" y="4822"/>
                    <a:pt x="4680" y="4929"/>
                    <a:pt x="4739" y="5001"/>
                  </a:cubicBezTo>
                  <a:cubicBezTo>
                    <a:pt x="4769" y="5030"/>
                    <a:pt x="4811" y="5045"/>
                    <a:pt x="4854" y="5045"/>
                  </a:cubicBezTo>
                  <a:cubicBezTo>
                    <a:pt x="4897" y="5045"/>
                    <a:pt x="4942" y="5030"/>
                    <a:pt x="4977" y="5001"/>
                  </a:cubicBezTo>
                  <a:lnTo>
                    <a:pt x="5156" y="4822"/>
                  </a:lnTo>
                  <a:lnTo>
                    <a:pt x="5692" y="5358"/>
                  </a:lnTo>
                  <a:lnTo>
                    <a:pt x="5239" y="5810"/>
                  </a:lnTo>
                  <a:cubicBezTo>
                    <a:pt x="5180" y="5870"/>
                    <a:pt x="5180" y="5977"/>
                    <a:pt x="5239" y="6048"/>
                  </a:cubicBezTo>
                  <a:cubicBezTo>
                    <a:pt x="5269" y="6078"/>
                    <a:pt x="5311" y="6093"/>
                    <a:pt x="5354" y="6093"/>
                  </a:cubicBezTo>
                  <a:cubicBezTo>
                    <a:pt x="5397" y="6093"/>
                    <a:pt x="5442" y="6078"/>
                    <a:pt x="5477" y="6048"/>
                  </a:cubicBezTo>
                  <a:lnTo>
                    <a:pt x="5930" y="5596"/>
                  </a:lnTo>
                  <a:lnTo>
                    <a:pt x="6466" y="6132"/>
                  </a:lnTo>
                  <a:lnTo>
                    <a:pt x="6287" y="6310"/>
                  </a:lnTo>
                  <a:cubicBezTo>
                    <a:pt x="6228" y="6370"/>
                    <a:pt x="6228" y="6477"/>
                    <a:pt x="6287" y="6548"/>
                  </a:cubicBezTo>
                  <a:cubicBezTo>
                    <a:pt x="6317" y="6578"/>
                    <a:pt x="6359" y="6593"/>
                    <a:pt x="6402" y="6593"/>
                  </a:cubicBezTo>
                  <a:cubicBezTo>
                    <a:pt x="6445" y="6593"/>
                    <a:pt x="6490" y="6578"/>
                    <a:pt x="6525" y="6548"/>
                  </a:cubicBezTo>
                  <a:lnTo>
                    <a:pt x="6704" y="6370"/>
                  </a:lnTo>
                  <a:lnTo>
                    <a:pt x="7240" y="6906"/>
                  </a:lnTo>
                  <a:lnTo>
                    <a:pt x="6787" y="7358"/>
                  </a:lnTo>
                  <a:cubicBezTo>
                    <a:pt x="6728" y="7418"/>
                    <a:pt x="6728" y="7525"/>
                    <a:pt x="6787" y="7596"/>
                  </a:cubicBezTo>
                  <a:cubicBezTo>
                    <a:pt x="6817" y="7626"/>
                    <a:pt x="6859" y="7641"/>
                    <a:pt x="6902" y="7641"/>
                  </a:cubicBezTo>
                  <a:cubicBezTo>
                    <a:pt x="6945" y="7641"/>
                    <a:pt x="6990" y="7626"/>
                    <a:pt x="7025" y="7596"/>
                  </a:cubicBezTo>
                  <a:lnTo>
                    <a:pt x="7478" y="7144"/>
                  </a:lnTo>
                  <a:lnTo>
                    <a:pt x="8014" y="7680"/>
                  </a:lnTo>
                  <a:lnTo>
                    <a:pt x="7763" y="7787"/>
                  </a:lnTo>
                  <a:cubicBezTo>
                    <a:pt x="7704" y="7846"/>
                    <a:pt x="7704" y="7953"/>
                    <a:pt x="7763" y="8025"/>
                  </a:cubicBezTo>
                  <a:cubicBezTo>
                    <a:pt x="7787" y="8055"/>
                    <a:pt x="7826" y="8069"/>
                    <a:pt x="7869" y="8069"/>
                  </a:cubicBezTo>
                  <a:cubicBezTo>
                    <a:pt x="7912" y="8069"/>
                    <a:pt x="7960" y="8055"/>
                    <a:pt x="8002" y="8025"/>
                  </a:cubicBezTo>
                  <a:lnTo>
                    <a:pt x="8180" y="7846"/>
                  </a:lnTo>
                  <a:lnTo>
                    <a:pt x="8716" y="8382"/>
                  </a:lnTo>
                  <a:lnTo>
                    <a:pt x="8264" y="8834"/>
                  </a:lnTo>
                  <a:cubicBezTo>
                    <a:pt x="8204" y="8894"/>
                    <a:pt x="8204" y="8989"/>
                    <a:pt x="8264" y="9073"/>
                  </a:cubicBezTo>
                  <a:cubicBezTo>
                    <a:pt x="8293" y="9102"/>
                    <a:pt x="8335" y="9117"/>
                    <a:pt x="8378" y="9117"/>
                  </a:cubicBezTo>
                  <a:cubicBezTo>
                    <a:pt x="8421" y="9117"/>
                    <a:pt x="8466" y="9102"/>
                    <a:pt x="8502" y="9073"/>
                  </a:cubicBezTo>
                  <a:lnTo>
                    <a:pt x="8954" y="8620"/>
                  </a:lnTo>
                  <a:lnTo>
                    <a:pt x="9490" y="9156"/>
                  </a:lnTo>
                  <a:lnTo>
                    <a:pt x="9311" y="9335"/>
                  </a:lnTo>
                  <a:cubicBezTo>
                    <a:pt x="9252" y="9394"/>
                    <a:pt x="9252" y="9501"/>
                    <a:pt x="9311" y="9573"/>
                  </a:cubicBezTo>
                  <a:cubicBezTo>
                    <a:pt x="9335" y="9608"/>
                    <a:pt x="9383" y="9620"/>
                    <a:pt x="9430" y="9620"/>
                  </a:cubicBezTo>
                  <a:cubicBezTo>
                    <a:pt x="9466" y="9620"/>
                    <a:pt x="9514" y="9608"/>
                    <a:pt x="9549" y="9573"/>
                  </a:cubicBezTo>
                  <a:lnTo>
                    <a:pt x="9728" y="9394"/>
                  </a:lnTo>
                  <a:lnTo>
                    <a:pt x="10264" y="9930"/>
                  </a:lnTo>
                  <a:lnTo>
                    <a:pt x="9811" y="10382"/>
                  </a:lnTo>
                  <a:cubicBezTo>
                    <a:pt x="9752" y="10442"/>
                    <a:pt x="9752" y="10537"/>
                    <a:pt x="9811" y="10620"/>
                  </a:cubicBezTo>
                  <a:cubicBezTo>
                    <a:pt x="9847" y="10644"/>
                    <a:pt x="9883" y="10656"/>
                    <a:pt x="9930" y="10656"/>
                  </a:cubicBezTo>
                  <a:cubicBezTo>
                    <a:pt x="9978" y="10656"/>
                    <a:pt x="10026" y="10644"/>
                    <a:pt x="10049" y="10620"/>
                  </a:cubicBezTo>
                  <a:lnTo>
                    <a:pt x="10502" y="10168"/>
                  </a:lnTo>
                  <a:lnTo>
                    <a:pt x="10835" y="10513"/>
                  </a:lnTo>
                  <a:cubicBezTo>
                    <a:pt x="10895" y="10573"/>
                    <a:pt x="10919" y="10632"/>
                    <a:pt x="10919" y="10680"/>
                  </a:cubicBezTo>
                  <a:cubicBezTo>
                    <a:pt x="10919" y="10799"/>
                    <a:pt x="10823" y="10918"/>
                    <a:pt x="10681" y="10918"/>
                  </a:cubicBezTo>
                  <a:lnTo>
                    <a:pt x="9395" y="10918"/>
                  </a:lnTo>
                  <a:cubicBezTo>
                    <a:pt x="9311" y="10918"/>
                    <a:pt x="9228" y="10989"/>
                    <a:pt x="9228" y="11073"/>
                  </a:cubicBezTo>
                  <a:cubicBezTo>
                    <a:pt x="9228" y="11168"/>
                    <a:pt x="9311" y="11240"/>
                    <a:pt x="9395" y="11240"/>
                  </a:cubicBezTo>
                  <a:lnTo>
                    <a:pt x="10681" y="11240"/>
                  </a:lnTo>
                  <a:cubicBezTo>
                    <a:pt x="10990" y="11240"/>
                    <a:pt x="11240" y="10989"/>
                    <a:pt x="11240" y="10680"/>
                  </a:cubicBezTo>
                  <a:cubicBezTo>
                    <a:pt x="11192" y="10501"/>
                    <a:pt x="11133" y="10358"/>
                    <a:pt x="11038" y="10239"/>
                  </a:cubicBezTo>
                  <a:lnTo>
                    <a:pt x="965" y="167"/>
                  </a:lnTo>
                  <a:cubicBezTo>
                    <a:pt x="870" y="60"/>
                    <a:pt x="715"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4"/>
            <p:cNvSpPr/>
            <p:nvPr/>
          </p:nvSpPr>
          <p:spPr>
            <a:xfrm>
              <a:off x="1366679" y="3029191"/>
              <a:ext cx="57981" cy="70289"/>
            </a:xfrm>
            <a:custGeom>
              <a:avLst/>
              <a:gdLst/>
              <a:ahLst/>
              <a:cxnLst/>
              <a:rect l="l" t="t" r="r" b="b"/>
              <a:pathLst>
                <a:path w="1823" h="2210" extrusionOk="0">
                  <a:moveTo>
                    <a:pt x="164" y="1"/>
                  </a:moveTo>
                  <a:cubicBezTo>
                    <a:pt x="140" y="1"/>
                    <a:pt x="116" y="6"/>
                    <a:pt x="96" y="18"/>
                  </a:cubicBezTo>
                  <a:cubicBezTo>
                    <a:pt x="36" y="42"/>
                    <a:pt x="0" y="102"/>
                    <a:pt x="0" y="161"/>
                  </a:cubicBezTo>
                  <a:lnTo>
                    <a:pt x="0" y="2043"/>
                  </a:lnTo>
                  <a:cubicBezTo>
                    <a:pt x="0" y="2126"/>
                    <a:pt x="72" y="2209"/>
                    <a:pt x="155" y="2209"/>
                  </a:cubicBezTo>
                  <a:cubicBezTo>
                    <a:pt x="250" y="2209"/>
                    <a:pt x="322" y="2126"/>
                    <a:pt x="322" y="2043"/>
                  </a:cubicBezTo>
                  <a:lnTo>
                    <a:pt x="322" y="566"/>
                  </a:lnTo>
                  <a:lnTo>
                    <a:pt x="1513" y="1757"/>
                  </a:lnTo>
                  <a:cubicBezTo>
                    <a:pt x="1542" y="1787"/>
                    <a:pt x="1584" y="1801"/>
                    <a:pt x="1627" y="1801"/>
                  </a:cubicBezTo>
                  <a:cubicBezTo>
                    <a:pt x="1670" y="1801"/>
                    <a:pt x="1715" y="1787"/>
                    <a:pt x="1751" y="1757"/>
                  </a:cubicBezTo>
                  <a:cubicBezTo>
                    <a:pt x="1822" y="1697"/>
                    <a:pt x="1810" y="1590"/>
                    <a:pt x="1751" y="1519"/>
                  </a:cubicBezTo>
                  <a:lnTo>
                    <a:pt x="274" y="42"/>
                  </a:lnTo>
                  <a:cubicBezTo>
                    <a:pt x="251" y="19"/>
                    <a:pt x="208"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4"/>
            <p:cNvSpPr/>
            <p:nvPr/>
          </p:nvSpPr>
          <p:spPr>
            <a:xfrm>
              <a:off x="1428031" y="3091211"/>
              <a:ext cx="100377" cy="99518"/>
            </a:xfrm>
            <a:custGeom>
              <a:avLst/>
              <a:gdLst/>
              <a:ahLst/>
              <a:cxnLst/>
              <a:rect l="l" t="t" r="r" b="b"/>
              <a:pathLst>
                <a:path w="3156" h="3129" extrusionOk="0">
                  <a:moveTo>
                    <a:pt x="183" y="0"/>
                  </a:moveTo>
                  <a:cubicBezTo>
                    <a:pt x="140" y="0"/>
                    <a:pt x="95" y="15"/>
                    <a:pt x="60" y="45"/>
                  </a:cubicBezTo>
                  <a:cubicBezTo>
                    <a:pt x="0" y="104"/>
                    <a:pt x="0" y="212"/>
                    <a:pt x="60" y="283"/>
                  </a:cubicBezTo>
                  <a:lnTo>
                    <a:pt x="2572" y="2795"/>
                  </a:lnTo>
                  <a:lnTo>
                    <a:pt x="655" y="2795"/>
                  </a:lnTo>
                  <a:cubicBezTo>
                    <a:pt x="560" y="2795"/>
                    <a:pt x="488" y="2879"/>
                    <a:pt x="488" y="2962"/>
                  </a:cubicBezTo>
                  <a:cubicBezTo>
                    <a:pt x="488" y="3057"/>
                    <a:pt x="560" y="3129"/>
                    <a:pt x="655" y="3129"/>
                  </a:cubicBezTo>
                  <a:lnTo>
                    <a:pt x="2977" y="3129"/>
                  </a:lnTo>
                  <a:cubicBezTo>
                    <a:pt x="3048" y="3129"/>
                    <a:pt x="3108" y="3081"/>
                    <a:pt x="3132" y="3021"/>
                  </a:cubicBezTo>
                  <a:cubicBezTo>
                    <a:pt x="3155" y="2962"/>
                    <a:pt x="3143" y="2902"/>
                    <a:pt x="3096" y="2843"/>
                  </a:cubicBezTo>
                  <a:lnTo>
                    <a:pt x="298" y="45"/>
                  </a:lnTo>
                  <a:cubicBezTo>
                    <a:pt x="268" y="15"/>
                    <a:pt x="226"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4"/>
            <p:cNvSpPr/>
            <p:nvPr/>
          </p:nvSpPr>
          <p:spPr>
            <a:xfrm>
              <a:off x="1366297" y="3110040"/>
              <a:ext cx="66663" cy="80689"/>
            </a:xfrm>
            <a:custGeom>
              <a:avLst/>
              <a:gdLst/>
              <a:ahLst/>
              <a:cxnLst/>
              <a:rect l="l" t="t" r="r" b="b"/>
              <a:pathLst>
                <a:path w="2096" h="2537" extrusionOk="0">
                  <a:moveTo>
                    <a:pt x="167" y="1"/>
                  </a:moveTo>
                  <a:cubicBezTo>
                    <a:pt x="84" y="1"/>
                    <a:pt x="1" y="72"/>
                    <a:pt x="1" y="167"/>
                  </a:cubicBezTo>
                  <a:lnTo>
                    <a:pt x="1" y="2370"/>
                  </a:lnTo>
                  <a:cubicBezTo>
                    <a:pt x="1" y="2418"/>
                    <a:pt x="24" y="2453"/>
                    <a:pt x="48" y="2489"/>
                  </a:cubicBezTo>
                  <a:cubicBezTo>
                    <a:pt x="84" y="2513"/>
                    <a:pt x="120" y="2537"/>
                    <a:pt x="167" y="2537"/>
                  </a:cubicBezTo>
                  <a:lnTo>
                    <a:pt x="1929" y="2537"/>
                  </a:lnTo>
                  <a:cubicBezTo>
                    <a:pt x="2013" y="2537"/>
                    <a:pt x="2096" y="2453"/>
                    <a:pt x="2096" y="2370"/>
                  </a:cubicBezTo>
                  <a:cubicBezTo>
                    <a:pt x="2096" y="2287"/>
                    <a:pt x="2013" y="2203"/>
                    <a:pt x="1929" y="2203"/>
                  </a:cubicBezTo>
                  <a:lnTo>
                    <a:pt x="334" y="2203"/>
                  </a:lnTo>
                  <a:lnTo>
                    <a:pt x="334" y="167"/>
                  </a:lnTo>
                  <a:cubicBezTo>
                    <a:pt x="334" y="72"/>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3" name="Google Shape;813;p34"/>
          <p:cNvSpPr txBox="1"/>
          <p:nvPr/>
        </p:nvSpPr>
        <p:spPr>
          <a:xfrm>
            <a:off x="342900" y="1679050"/>
            <a:ext cx="4777500" cy="354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a:latin typeface="EB Garamond"/>
                <a:ea typeface="EB Garamond"/>
                <a:cs typeface="EB Garamond"/>
                <a:sym typeface="EB Garamond"/>
              </a:rPr>
              <a:t>Level II Services:</a:t>
            </a:r>
            <a:endParaRPr sz="1200" u="sng">
              <a:latin typeface="EB Garamond"/>
              <a:ea typeface="EB Garamond"/>
              <a:cs typeface="EB Garamond"/>
              <a:sym typeface="EB Garamond"/>
            </a:endParaRPr>
          </a:p>
          <a:p>
            <a:pPr marL="0" lvl="0" indent="0" algn="l" rtl="0">
              <a:spcBef>
                <a:spcPts val="0"/>
              </a:spcBef>
              <a:spcAft>
                <a:spcPts val="0"/>
              </a:spcAft>
              <a:buNone/>
            </a:pPr>
            <a:endParaRPr sz="600" u="sng">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r>
              <a:rPr lang="en" sz="800">
                <a:latin typeface="EB Garamond"/>
                <a:ea typeface="EB Garamond"/>
                <a:cs typeface="EB Garamond"/>
                <a:sym typeface="EB Garamond"/>
              </a:rPr>
              <a:t>Zoning Application Activities</a:t>
            </a:r>
            <a:endParaRPr sz="800">
              <a:latin typeface="EB Garamond"/>
              <a:ea typeface="EB Garamond"/>
              <a:cs typeface="EB Garamond"/>
              <a:sym typeface="EB Garamond"/>
            </a:endParaRPr>
          </a:p>
          <a:p>
            <a:pPr marL="0" lvl="0" indent="0" algn="l" rtl="0">
              <a:spcBef>
                <a:spcPts val="0"/>
              </a:spcBef>
              <a:spcAft>
                <a:spcPts val="0"/>
              </a:spcAft>
              <a:buClr>
                <a:schemeClr val="dk1"/>
              </a:buClr>
              <a:buSzPts val="1100"/>
              <a:buFont typeface="Arial"/>
              <a:buNone/>
            </a:pPr>
            <a:endParaRPr sz="800">
              <a:latin typeface="EB Garamond"/>
              <a:ea typeface="EB Garamond"/>
              <a:cs typeface="EB Garamond"/>
              <a:sym typeface="EB Garamond"/>
            </a:endParaRPr>
          </a:p>
          <a:p>
            <a:pPr marL="0" lvl="0" indent="457200" algn="l" rtl="0">
              <a:spcBef>
                <a:spcPts val="0"/>
              </a:spcBef>
              <a:spcAft>
                <a:spcPts val="0"/>
              </a:spcAft>
              <a:buNone/>
            </a:pPr>
            <a:r>
              <a:rPr lang="en" sz="800">
                <a:latin typeface="EB Garamond"/>
                <a:ea typeface="EB Garamond"/>
                <a:cs typeface="EB Garamond"/>
                <a:sym typeface="EB Garamond"/>
              </a:rPr>
              <a:t>Special Use &amp; Planned Unit Development</a:t>
            </a:r>
            <a:endParaRPr sz="800">
              <a:latin typeface="EB Garamond"/>
              <a:ea typeface="EB Garamond"/>
              <a:cs typeface="EB Garamond"/>
              <a:sym typeface="EB Garamond"/>
            </a:endParaRPr>
          </a:p>
          <a:p>
            <a:pPr marL="914400" lvl="0" indent="-279400" algn="l" rtl="0">
              <a:spcBef>
                <a:spcPts val="0"/>
              </a:spcBef>
              <a:spcAft>
                <a:spcPts val="0"/>
              </a:spcAft>
              <a:buSzPts val="800"/>
              <a:buFont typeface="EB Garamond"/>
              <a:buChar char="○"/>
            </a:pPr>
            <a:r>
              <a:rPr lang="en" sz="800">
                <a:latin typeface="EB Garamond"/>
                <a:ea typeface="EB Garamond"/>
                <a:cs typeface="EB Garamond"/>
                <a:sym typeface="EB Garamond"/>
              </a:rPr>
              <a:t>In addition to Level I Services outlined above, staff prepares memo detailing submittal, public hearing notices, newspaper advertisements and mailings, as necessary</a:t>
            </a:r>
            <a:endParaRPr sz="800">
              <a:latin typeface="EB Garamond"/>
              <a:ea typeface="EB Garamond"/>
              <a:cs typeface="EB Garamond"/>
              <a:sym typeface="EB Garamond"/>
            </a:endParaRPr>
          </a:p>
          <a:p>
            <a:pPr marL="1371600" lvl="0" indent="0" algn="l" rtl="0">
              <a:spcBef>
                <a:spcPts val="0"/>
              </a:spcBef>
              <a:spcAft>
                <a:spcPts val="0"/>
              </a:spcAft>
              <a:buNone/>
            </a:pPr>
            <a:endParaRPr sz="800">
              <a:latin typeface="EB Garamond"/>
              <a:ea typeface="EB Garamond"/>
              <a:cs typeface="EB Garamond"/>
              <a:sym typeface="EB Garamond"/>
            </a:endParaRPr>
          </a:p>
          <a:p>
            <a:pPr marL="0" lvl="0" indent="457200" algn="l" rtl="0">
              <a:spcBef>
                <a:spcPts val="0"/>
              </a:spcBef>
              <a:spcAft>
                <a:spcPts val="0"/>
              </a:spcAft>
              <a:buNone/>
            </a:pPr>
            <a:r>
              <a:rPr lang="en" sz="800">
                <a:latin typeface="EB Garamond"/>
                <a:ea typeface="EB Garamond"/>
                <a:cs typeface="EB Garamond"/>
                <a:sym typeface="EB Garamond"/>
              </a:rPr>
              <a:t>Variance Requests</a:t>
            </a:r>
            <a:endParaRPr sz="800">
              <a:latin typeface="EB Garamond"/>
              <a:ea typeface="EB Garamond"/>
              <a:cs typeface="EB Garamond"/>
              <a:sym typeface="EB Garamond"/>
            </a:endParaRPr>
          </a:p>
          <a:p>
            <a:pPr marL="914400" lvl="0" indent="-279400" algn="l" rtl="0">
              <a:spcBef>
                <a:spcPts val="0"/>
              </a:spcBef>
              <a:spcAft>
                <a:spcPts val="0"/>
              </a:spcAft>
              <a:buSzPts val="800"/>
              <a:buFont typeface="EB Garamond"/>
              <a:buChar char="○"/>
            </a:pPr>
            <a:r>
              <a:rPr lang="en" sz="800">
                <a:latin typeface="EB Garamond"/>
                <a:ea typeface="EB Garamond"/>
                <a:cs typeface="EB Garamond"/>
                <a:sym typeface="EB Garamond"/>
              </a:rPr>
              <a:t>In addition to Level I Services outlined above, staff prepares memo detailing submittal, public hearing notices, newspaper advertisements and mailings, as necessary.</a:t>
            </a:r>
            <a:endParaRPr sz="800">
              <a:latin typeface="EB Garamond"/>
              <a:ea typeface="EB Garamond"/>
              <a:cs typeface="EB Garamond"/>
              <a:sym typeface="EB Garamond"/>
            </a:endParaRPr>
          </a:p>
          <a:p>
            <a:pPr marL="1828800" lvl="0" indent="0" algn="l" rtl="0">
              <a:spcBef>
                <a:spcPts val="0"/>
              </a:spcBef>
              <a:spcAft>
                <a:spcPts val="0"/>
              </a:spcAft>
              <a:buNone/>
            </a:pPr>
            <a:endParaRPr sz="800">
              <a:latin typeface="EB Garamond"/>
              <a:ea typeface="EB Garamond"/>
              <a:cs typeface="EB Garamond"/>
              <a:sym typeface="EB Garamond"/>
            </a:endParaRPr>
          </a:p>
          <a:p>
            <a:pPr marL="0" lvl="0" indent="457200" algn="l" rtl="0">
              <a:spcBef>
                <a:spcPts val="0"/>
              </a:spcBef>
              <a:spcAft>
                <a:spcPts val="0"/>
              </a:spcAft>
              <a:buNone/>
            </a:pPr>
            <a:r>
              <a:rPr lang="en" sz="800">
                <a:latin typeface="EB Garamond"/>
                <a:ea typeface="EB Garamond"/>
                <a:cs typeface="EB Garamond"/>
                <a:sym typeface="EB Garamond"/>
              </a:rPr>
              <a:t>Zoning Text Amendment Requests</a:t>
            </a:r>
            <a:endParaRPr sz="800">
              <a:latin typeface="EB Garamond"/>
              <a:ea typeface="EB Garamond"/>
              <a:cs typeface="EB Garamond"/>
              <a:sym typeface="EB Garamond"/>
            </a:endParaRPr>
          </a:p>
          <a:p>
            <a:pPr marL="914400" lvl="0" indent="-279400" algn="l" rtl="0">
              <a:spcBef>
                <a:spcPts val="0"/>
              </a:spcBef>
              <a:spcAft>
                <a:spcPts val="0"/>
              </a:spcAft>
              <a:buSzPts val="800"/>
              <a:buFont typeface="EB Garamond"/>
              <a:buChar char="○"/>
            </a:pPr>
            <a:r>
              <a:rPr lang="en" sz="800">
                <a:latin typeface="EB Garamond"/>
                <a:ea typeface="EB Garamond"/>
                <a:cs typeface="EB Garamond"/>
                <a:sym typeface="EB Garamond"/>
              </a:rPr>
              <a:t>Accept and review application for completeness</a:t>
            </a:r>
            <a:endParaRPr sz="800">
              <a:latin typeface="EB Garamond"/>
              <a:ea typeface="EB Garamond"/>
              <a:cs typeface="EB Garamond"/>
              <a:sym typeface="EB Garamond"/>
            </a:endParaRPr>
          </a:p>
          <a:p>
            <a:pPr marL="914400" lvl="0" indent="-279400" algn="l" rtl="0">
              <a:spcBef>
                <a:spcPts val="0"/>
              </a:spcBef>
              <a:spcAft>
                <a:spcPts val="0"/>
              </a:spcAft>
              <a:buSzPts val="800"/>
              <a:buFont typeface="EB Garamond"/>
              <a:buChar char="○"/>
            </a:pPr>
            <a:r>
              <a:rPr lang="en" sz="800">
                <a:latin typeface="EB Garamond"/>
                <a:ea typeface="EB Garamond"/>
                <a:cs typeface="EB Garamond"/>
                <a:sym typeface="EB Garamond"/>
              </a:rPr>
              <a:t>Accept and process payment</a:t>
            </a:r>
            <a:endParaRPr sz="800">
              <a:latin typeface="EB Garamond"/>
              <a:ea typeface="EB Garamond"/>
              <a:cs typeface="EB Garamond"/>
              <a:sym typeface="EB Garamond"/>
            </a:endParaRPr>
          </a:p>
          <a:p>
            <a:pPr marL="914400" lvl="0" indent="-279400" algn="l" rtl="0">
              <a:spcBef>
                <a:spcPts val="0"/>
              </a:spcBef>
              <a:spcAft>
                <a:spcPts val="0"/>
              </a:spcAft>
              <a:buSzPts val="800"/>
              <a:buFont typeface="EB Garamond"/>
              <a:buChar char="○"/>
            </a:pPr>
            <a:r>
              <a:rPr lang="en" sz="800">
                <a:latin typeface="EB Garamond"/>
                <a:ea typeface="EB Garamond"/>
                <a:cs typeface="EB Garamond"/>
                <a:sym typeface="EB Garamond"/>
              </a:rPr>
              <a:t>Write memo to Township concerning request, prepare meeting packet</a:t>
            </a:r>
            <a:endParaRPr sz="800">
              <a:latin typeface="EB Garamond"/>
              <a:ea typeface="EB Garamond"/>
              <a:cs typeface="EB Garamond"/>
              <a:sym typeface="EB Garamond"/>
            </a:endParaRPr>
          </a:p>
          <a:p>
            <a:pPr marL="914400" lvl="0" indent="-279400" algn="l" rtl="0">
              <a:spcBef>
                <a:spcPts val="0"/>
              </a:spcBef>
              <a:spcAft>
                <a:spcPts val="0"/>
              </a:spcAft>
              <a:buSzPts val="800"/>
              <a:buFont typeface="EB Garamond"/>
              <a:buChar char="○"/>
            </a:pPr>
            <a:r>
              <a:rPr lang="en" sz="800">
                <a:latin typeface="EB Garamond"/>
                <a:ea typeface="EB Garamond"/>
                <a:cs typeface="EB Garamond"/>
                <a:sym typeface="EB Garamond"/>
              </a:rPr>
              <a:t>Coordinate with Clerk to set meeting date, staff prepares public hearing notices, newspaper advertisements and mailings as necessary</a:t>
            </a:r>
            <a:endParaRPr sz="800">
              <a:latin typeface="EB Garamond"/>
              <a:ea typeface="EB Garamond"/>
              <a:cs typeface="EB Garamond"/>
              <a:sym typeface="EB Garamond"/>
            </a:endParaRPr>
          </a:p>
          <a:p>
            <a:pPr marL="914400" lvl="0" indent="0" algn="l" rtl="0">
              <a:spcBef>
                <a:spcPts val="0"/>
              </a:spcBef>
              <a:spcAft>
                <a:spcPts val="0"/>
              </a:spcAft>
              <a:buNone/>
            </a:pPr>
            <a:endParaRPr sz="800">
              <a:latin typeface="EB Garamond"/>
              <a:ea typeface="EB Garamond"/>
              <a:cs typeface="EB Garamond"/>
              <a:sym typeface="EB Garamond"/>
            </a:endParaRPr>
          </a:p>
          <a:p>
            <a:pPr marL="0" lvl="0" indent="457200" algn="l" rtl="0">
              <a:spcBef>
                <a:spcPts val="0"/>
              </a:spcBef>
              <a:spcAft>
                <a:spcPts val="0"/>
              </a:spcAft>
              <a:buNone/>
            </a:pPr>
            <a:r>
              <a:rPr lang="en" sz="800">
                <a:solidFill>
                  <a:schemeClr val="dk1"/>
                </a:solidFill>
                <a:latin typeface="EB Garamond"/>
                <a:ea typeface="EB Garamond"/>
                <a:cs typeface="EB Garamond"/>
                <a:sym typeface="EB Garamond"/>
              </a:rPr>
              <a:t>Zoning Text Interpretation Requests</a:t>
            </a:r>
            <a:endParaRPr sz="800">
              <a:solidFill>
                <a:schemeClr val="dk1"/>
              </a:solidFill>
              <a:latin typeface="EB Garamond"/>
              <a:ea typeface="EB Garamond"/>
              <a:cs typeface="EB Garamond"/>
              <a:sym typeface="EB Garamond"/>
            </a:endParaRPr>
          </a:p>
          <a:p>
            <a:pPr marL="914400" lvl="1" indent="-279400" algn="l" rtl="0">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Accept and review application for completeness</a:t>
            </a:r>
            <a:endParaRPr sz="800">
              <a:solidFill>
                <a:schemeClr val="dk1"/>
              </a:solidFill>
              <a:latin typeface="EB Garamond"/>
              <a:ea typeface="EB Garamond"/>
              <a:cs typeface="EB Garamond"/>
              <a:sym typeface="EB Garamond"/>
            </a:endParaRPr>
          </a:p>
          <a:p>
            <a:pPr marL="914400" lvl="1" indent="-279400" algn="l" rtl="0">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Accept and process payment</a:t>
            </a:r>
            <a:endParaRPr sz="800">
              <a:solidFill>
                <a:schemeClr val="dk1"/>
              </a:solidFill>
              <a:latin typeface="EB Garamond"/>
              <a:ea typeface="EB Garamond"/>
              <a:cs typeface="EB Garamond"/>
              <a:sym typeface="EB Garamond"/>
            </a:endParaRPr>
          </a:p>
          <a:p>
            <a:pPr marL="914400" lvl="1" indent="-279400" algn="l" rtl="0">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Write memo to Township concerning request, prepare meeting packet</a:t>
            </a:r>
            <a:endParaRPr sz="800">
              <a:solidFill>
                <a:schemeClr val="dk1"/>
              </a:solidFill>
              <a:latin typeface="EB Garamond"/>
              <a:ea typeface="EB Garamond"/>
              <a:cs typeface="EB Garamond"/>
              <a:sym typeface="EB Garamond"/>
            </a:endParaRPr>
          </a:p>
          <a:p>
            <a:pPr marL="914400" lvl="1" indent="-279400" algn="l" rtl="0">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Coordinate with Clerk to set meeting date, staff prepares public hearing notices, newspaper advertisements and mailings as necessary</a:t>
            </a:r>
            <a:endParaRPr sz="1100">
              <a:solidFill>
                <a:schemeClr val="dk1"/>
              </a:solidFill>
              <a:latin typeface="Courier New"/>
              <a:ea typeface="Courier New"/>
              <a:cs typeface="Courier New"/>
              <a:sym typeface="Courier New"/>
            </a:endParaRPr>
          </a:p>
          <a:p>
            <a:pPr marL="0" lvl="0" indent="0" algn="l" rtl="0">
              <a:spcBef>
                <a:spcPts val="0"/>
              </a:spcBef>
              <a:spcAft>
                <a:spcPts val="0"/>
              </a:spcAft>
              <a:buNone/>
            </a:pPr>
            <a:endParaRPr sz="800">
              <a:latin typeface="EB Garamond"/>
              <a:ea typeface="EB Garamond"/>
              <a:cs typeface="EB Garamond"/>
              <a:sym typeface="EB Garamond"/>
            </a:endParaRPr>
          </a:p>
          <a:p>
            <a:pPr marL="0" lvl="0" indent="0" algn="l" rtl="0">
              <a:spcBef>
                <a:spcPts val="0"/>
              </a:spcBef>
              <a:spcAft>
                <a:spcPts val="0"/>
              </a:spcAft>
              <a:buNone/>
            </a:pPr>
            <a:endParaRPr sz="800">
              <a:latin typeface="EB Garamond"/>
              <a:ea typeface="EB Garamond"/>
              <a:cs typeface="EB Garamond"/>
              <a:sym typeface="EB Garamond"/>
            </a:endParaRPr>
          </a:p>
        </p:txBody>
      </p:sp>
      <p:sp>
        <p:nvSpPr>
          <p:cNvPr id="814" name="Google Shape;814;p34"/>
          <p:cNvSpPr txBox="1"/>
          <p:nvPr/>
        </p:nvSpPr>
        <p:spPr>
          <a:xfrm>
            <a:off x="5262400" y="2286000"/>
            <a:ext cx="3577200" cy="216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800" b="1">
                <a:solidFill>
                  <a:srgbClr val="FF0000"/>
                </a:solidFill>
                <a:latin typeface="Montserrat"/>
                <a:ea typeface="Montserrat"/>
                <a:cs typeface="Montserrat"/>
                <a:sym typeface="Montserrat"/>
              </a:rPr>
              <a:t>What is not included in Level II Services:</a:t>
            </a:r>
            <a:endParaRPr sz="800" b="1">
              <a:solidFill>
                <a:srgbClr val="FF0000"/>
              </a:solidFill>
              <a:latin typeface="Montserrat"/>
              <a:ea typeface="Montserrat"/>
              <a:cs typeface="Montserrat"/>
              <a:sym typeface="Montserrat"/>
            </a:endParaRPr>
          </a:p>
          <a:p>
            <a:pPr marL="457200" lvl="0" indent="-279400" algn="l" rtl="0">
              <a:lnSpc>
                <a:spcPct val="115000"/>
              </a:lnSpc>
              <a:spcBef>
                <a:spcPts val="120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Any of the services outlined in Level III</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 Legal interpretation or legal opinion requested of an attorney</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Securing legal representation</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 Covering legal and court costs</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Title or Deed Research</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Costs associated with approvals that require engineering, surveying, or other professional opinions</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Text Amendment request for large portions of the Zoning Ordinance, i.e.: sign ordinance rewrite or fence ordinance rewrite.</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Does not include recording of meeting minutes</a:t>
            </a:r>
            <a:endParaRPr sz="800">
              <a:solidFill>
                <a:srgbClr val="FF0000"/>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35"/>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Zoning Administration (Level II) Continued</a:t>
            </a:r>
            <a:endParaRPr>
              <a:solidFill>
                <a:srgbClr val="000000"/>
              </a:solidFill>
            </a:endParaRPr>
          </a:p>
        </p:txBody>
      </p:sp>
      <p:sp>
        <p:nvSpPr>
          <p:cNvPr id="820" name="Google Shape;820;p35"/>
          <p:cNvSpPr/>
          <p:nvPr/>
        </p:nvSpPr>
        <p:spPr>
          <a:xfrm>
            <a:off x="3871200" y="1034100"/>
            <a:ext cx="1401600" cy="1094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5"/>
          <p:cNvSpPr txBox="1"/>
          <p:nvPr/>
        </p:nvSpPr>
        <p:spPr>
          <a:xfrm>
            <a:off x="4034150" y="1611652"/>
            <a:ext cx="1096500" cy="3141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ZONING</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ADMINISTRATION</a:t>
            </a:r>
            <a:endParaRPr sz="900">
              <a:solidFill>
                <a:srgbClr val="434343"/>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p:txBody>
      </p:sp>
      <p:grpSp>
        <p:nvGrpSpPr>
          <p:cNvPr id="822" name="Google Shape;822;p35"/>
          <p:cNvGrpSpPr/>
          <p:nvPr/>
        </p:nvGrpSpPr>
        <p:grpSpPr>
          <a:xfrm>
            <a:off x="4414427" y="1100811"/>
            <a:ext cx="357520" cy="357488"/>
            <a:chOff x="1305327" y="2894211"/>
            <a:chExt cx="357520" cy="357488"/>
          </a:xfrm>
        </p:grpSpPr>
        <p:sp>
          <p:nvSpPr>
            <p:cNvPr id="823" name="Google Shape;823;p35"/>
            <p:cNvSpPr/>
            <p:nvPr/>
          </p:nvSpPr>
          <p:spPr>
            <a:xfrm>
              <a:off x="1305709" y="2975600"/>
              <a:ext cx="281379" cy="275336"/>
            </a:xfrm>
            <a:custGeom>
              <a:avLst/>
              <a:gdLst/>
              <a:ahLst/>
              <a:cxnLst/>
              <a:rect l="l" t="t" r="r" b="b"/>
              <a:pathLst>
                <a:path w="8847" h="8657" extrusionOk="0">
                  <a:moveTo>
                    <a:pt x="167" y="1"/>
                  </a:moveTo>
                  <a:cubicBezTo>
                    <a:pt x="84" y="1"/>
                    <a:pt x="1" y="84"/>
                    <a:pt x="1" y="168"/>
                  </a:cubicBezTo>
                  <a:lnTo>
                    <a:pt x="1" y="8085"/>
                  </a:lnTo>
                  <a:cubicBezTo>
                    <a:pt x="1" y="8395"/>
                    <a:pt x="262" y="8657"/>
                    <a:pt x="572" y="8657"/>
                  </a:cubicBezTo>
                  <a:lnTo>
                    <a:pt x="8680" y="8657"/>
                  </a:lnTo>
                  <a:cubicBezTo>
                    <a:pt x="8775" y="8657"/>
                    <a:pt x="8847" y="8573"/>
                    <a:pt x="8847" y="8490"/>
                  </a:cubicBezTo>
                  <a:cubicBezTo>
                    <a:pt x="8835" y="8395"/>
                    <a:pt x="8764" y="8323"/>
                    <a:pt x="8668" y="8323"/>
                  </a:cubicBezTo>
                  <a:lnTo>
                    <a:pt x="560" y="8323"/>
                  </a:lnTo>
                  <a:cubicBezTo>
                    <a:pt x="429" y="8323"/>
                    <a:pt x="334" y="8216"/>
                    <a:pt x="334" y="8097"/>
                  </a:cubicBezTo>
                  <a:lnTo>
                    <a:pt x="334" y="168"/>
                  </a:lnTo>
                  <a:cubicBezTo>
                    <a:pt x="334" y="84"/>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5"/>
            <p:cNvSpPr/>
            <p:nvPr/>
          </p:nvSpPr>
          <p:spPr>
            <a:xfrm>
              <a:off x="1305327" y="2894211"/>
              <a:ext cx="357520" cy="357488"/>
            </a:xfrm>
            <a:custGeom>
              <a:avLst/>
              <a:gdLst/>
              <a:ahLst/>
              <a:cxnLst/>
              <a:rect l="l" t="t" r="r" b="b"/>
              <a:pathLst>
                <a:path w="11241" h="11240" extrusionOk="0">
                  <a:moveTo>
                    <a:pt x="572" y="0"/>
                  </a:moveTo>
                  <a:cubicBezTo>
                    <a:pt x="251" y="0"/>
                    <a:pt x="1" y="262"/>
                    <a:pt x="1" y="572"/>
                  </a:cubicBezTo>
                  <a:lnTo>
                    <a:pt x="1" y="2060"/>
                  </a:lnTo>
                  <a:cubicBezTo>
                    <a:pt x="1" y="2143"/>
                    <a:pt x="72" y="2215"/>
                    <a:pt x="167" y="2215"/>
                  </a:cubicBezTo>
                  <a:cubicBezTo>
                    <a:pt x="263" y="2215"/>
                    <a:pt x="334" y="2143"/>
                    <a:pt x="334" y="2060"/>
                  </a:cubicBezTo>
                  <a:lnTo>
                    <a:pt x="334" y="572"/>
                  </a:lnTo>
                  <a:cubicBezTo>
                    <a:pt x="334" y="417"/>
                    <a:pt x="453" y="333"/>
                    <a:pt x="572" y="333"/>
                  </a:cubicBezTo>
                  <a:cubicBezTo>
                    <a:pt x="620" y="333"/>
                    <a:pt x="679" y="345"/>
                    <a:pt x="739" y="405"/>
                  </a:cubicBezTo>
                  <a:lnTo>
                    <a:pt x="1048" y="714"/>
                  </a:lnTo>
                  <a:lnTo>
                    <a:pt x="596" y="1167"/>
                  </a:lnTo>
                  <a:cubicBezTo>
                    <a:pt x="501" y="1262"/>
                    <a:pt x="572" y="1441"/>
                    <a:pt x="715" y="1441"/>
                  </a:cubicBezTo>
                  <a:cubicBezTo>
                    <a:pt x="834" y="1441"/>
                    <a:pt x="858" y="1357"/>
                    <a:pt x="1286" y="953"/>
                  </a:cubicBezTo>
                  <a:lnTo>
                    <a:pt x="1822" y="1488"/>
                  </a:lnTo>
                  <a:lnTo>
                    <a:pt x="1644" y="1667"/>
                  </a:lnTo>
                  <a:cubicBezTo>
                    <a:pt x="1584" y="1726"/>
                    <a:pt x="1584" y="1834"/>
                    <a:pt x="1644" y="1905"/>
                  </a:cubicBezTo>
                  <a:cubicBezTo>
                    <a:pt x="1673" y="1935"/>
                    <a:pt x="1715" y="1950"/>
                    <a:pt x="1758" y="1950"/>
                  </a:cubicBezTo>
                  <a:cubicBezTo>
                    <a:pt x="1801" y="1950"/>
                    <a:pt x="1846" y="1935"/>
                    <a:pt x="1882" y="1905"/>
                  </a:cubicBezTo>
                  <a:lnTo>
                    <a:pt x="2060" y="1726"/>
                  </a:lnTo>
                  <a:lnTo>
                    <a:pt x="2596" y="2262"/>
                  </a:lnTo>
                  <a:lnTo>
                    <a:pt x="2144" y="2715"/>
                  </a:lnTo>
                  <a:cubicBezTo>
                    <a:pt x="2084" y="2774"/>
                    <a:pt x="2084" y="2881"/>
                    <a:pt x="2144" y="2953"/>
                  </a:cubicBezTo>
                  <a:cubicBezTo>
                    <a:pt x="2173" y="2983"/>
                    <a:pt x="2215" y="2997"/>
                    <a:pt x="2258" y="2997"/>
                  </a:cubicBezTo>
                  <a:cubicBezTo>
                    <a:pt x="2301" y="2997"/>
                    <a:pt x="2346" y="2983"/>
                    <a:pt x="2382" y="2953"/>
                  </a:cubicBezTo>
                  <a:lnTo>
                    <a:pt x="2834" y="2500"/>
                  </a:lnTo>
                  <a:lnTo>
                    <a:pt x="3370" y="3036"/>
                  </a:lnTo>
                  <a:lnTo>
                    <a:pt x="3191" y="3215"/>
                  </a:lnTo>
                  <a:cubicBezTo>
                    <a:pt x="3132" y="3274"/>
                    <a:pt x="3132" y="3381"/>
                    <a:pt x="3191" y="3453"/>
                  </a:cubicBezTo>
                  <a:cubicBezTo>
                    <a:pt x="3221" y="3483"/>
                    <a:pt x="3263" y="3498"/>
                    <a:pt x="3306" y="3498"/>
                  </a:cubicBezTo>
                  <a:cubicBezTo>
                    <a:pt x="3349" y="3498"/>
                    <a:pt x="3394" y="3483"/>
                    <a:pt x="3430" y="3453"/>
                  </a:cubicBezTo>
                  <a:lnTo>
                    <a:pt x="3608" y="3274"/>
                  </a:lnTo>
                  <a:lnTo>
                    <a:pt x="4144" y="3810"/>
                  </a:lnTo>
                  <a:lnTo>
                    <a:pt x="3692" y="4262"/>
                  </a:lnTo>
                  <a:cubicBezTo>
                    <a:pt x="3632" y="4322"/>
                    <a:pt x="3632" y="4429"/>
                    <a:pt x="3692" y="4501"/>
                  </a:cubicBezTo>
                  <a:cubicBezTo>
                    <a:pt x="3721" y="4530"/>
                    <a:pt x="3763" y="4545"/>
                    <a:pt x="3806" y="4545"/>
                  </a:cubicBezTo>
                  <a:cubicBezTo>
                    <a:pt x="3849" y="4545"/>
                    <a:pt x="3894" y="4530"/>
                    <a:pt x="3930" y="4501"/>
                  </a:cubicBezTo>
                  <a:lnTo>
                    <a:pt x="4382" y="4048"/>
                  </a:lnTo>
                  <a:lnTo>
                    <a:pt x="4918" y="4584"/>
                  </a:lnTo>
                  <a:lnTo>
                    <a:pt x="4739" y="4763"/>
                  </a:lnTo>
                  <a:cubicBezTo>
                    <a:pt x="4680" y="4822"/>
                    <a:pt x="4680" y="4929"/>
                    <a:pt x="4739" y="5001"/>
                  </a:cubicBezTo>
                  <a:cubicBezTo>
                    <a:pt x="4769" y="5030"/>
                    <a:pt x="4811" y="5045"/>
                    <a:pt x="4854" y="5045"/>
                  </a:cubicBezTo>
                  <a:cubicBezTo>
                    <a:pt x="4897" y="5045"/>
                    <a:pt x="4942" y="5030"/>
                    <a:pt x="4977" y="5001"/>
                  </a:cubicBezTo>
                  <a:lnTo>
                    <a:pt x="5156" y="4822"/>
                  </a:lnTo>
                  <a:lnTo>
                    <a:pt x="5692" y="5358"/>
                  </a:lnTo>
                  <a:lnTo>
                    <a:pt x="5239" y="5810"/>
                  </a:lnTo>
                  <a:cubicBezTo>
                    <a:pt x="5180" y="5870"/>
                    <a:pt x="5180" y="5977"/>
                    <a:pt x="5239" y="6048"/>
                  </a:cubicBezTo>
                  <a:cubicBezTo>
                    <a:pt x="5269" y="6078"/>
                    <a:pt x="5311" y="6093"/>
                    <a:pt x="5354" y="6093"/>
                  </a:cubicBezTo>
                  <a:cubicBezTo>
                    <a:pt x="5397" y="6093"/>
                    <a:pt x="5442" y="6078"/>
                    <a:pt x="5477" y="6048"/>
                  </a:cubicBezTo>
                  <a:lnTo>
                    <a:pt x="5930" y="5596"/>
                  </a:lnTo>
                  <a:lnTo>
                    <a:pt x="6466" y="6132"/>
                  </a:lnTo>
                  <a:lnTo>
                    <a:pt x="6287" y="6310"/>
                  </a:lnTo>
                  <a:cubicBezTo>
                    <a:pt x="6228" y="6370"/>
                    <a:pt x="6228" y="6477"/>
                    <a:pt x="6287" y="6548"/>
                  </a:cubicBezTo>
                  <a:cubicBezTo>
                    <a:pt x="6317" y="6578"/>
                    <a:pt x="6359" y="6593"/>
                    <a:pt x="6402" y="6593"/>
                  </a:cubicBezTo>
                  <a:cubicBezTo>
                    <a:pt x="6445" y="6593"/>
                    <a:pt x="6490" y="6578"/>
                    <a:pt x="6525" y="6548"/>
                  </a:cubicBezTo>
                  <a:lnTo>
                    <a:pt x="6704" y="6370"/>
                  </a:lnTo>
                  <a:lnTo>
                    <a:pt x="7240" y="6906"/>
                  </a:lnTo>
                  <a:lnTo>
                    <a:pt x="6787" y="7358"/>
                  </a:lnTo>
                  <a:cubicBezTo>
                    <a:pt x="6728" y="7418"/>
                    <a:pt x="6728" y="7525"/>
                    <a:pt x="6787" y="7596"/>
                  </a:cubicBezTo>
                  <a:cubicBezTo>
                    <a:pt x="6817" y="7626"/>
                    <a:pt x="6859" y="7641"/>
                    <a:pt x="6902" y="7641"/>
                  </a:cubicBezTo>
                  <a:cubicBezTo>
                    <a:pt x="6945" y="7641"/>
                    <a:pt x="6990" y="7626"/>
                    <a:pt x="7025" y="7596"/>
                  </a:cubicBezTo>
                  <a:lnTo>
                    <a:pt x="7478" y="7144"/>
                  </a:lnTo>
                  <a:lnTo>
                    <a:pt x="8014" y="7680"/>
                  </a:lnTo>
                  <a:lnTo>
                    <a:pt x="7763" y="7787"/>
                  </a:lnTo>
                  <a:cubicBezTo>
                    <a:pt x="7704" y="7846"/>
                    <a:pt x="7704" y="7953"/>
                    <a:pt x="7763" y="8025"/>
                  </a:cubicBezTo>
                  <a:cubicBezTo>
                    <a:pt x="7787" y="8055"/>
                    <a:pt x="7826" y="8069"/>
                    <a:pt x="7869" y="8069"/>
                  </a:cubicBezTo>
                  <a:cubicBezTo>
                    <a:pt x="7912" y="8069"/>
                    <a:pt x="7960" y="8055"/>
                    <a:pt x="8002" y="8025"/>
                  </a:cubicBezTo>
                  <a:lnTo>
                    <a:pt x="8180" y="7846"/>
                  </a:lnTo>
                  <a:lnTo>
                    <a:pt x="8716" y="8382"/>
                  </a:lnTo>
                  <a:lnTo>
                    <a:pt x="8264" y="8834"/>
                  </a:lnTo>
                  <a:cubicBezTo>
                    <a:pt x="8204" y="8894"/>
                    <a:pt x="8204" y="8989"/>
                    <a:pt x="8264" y="9073"/>
                  </a:cubicBezTo>
                  <a:cubicBezTo>
                    <a:pt x="8293" y="9102"/>
                    <a:pt x="8335" y="9117"/>
                    <a:pt x="8378" y="9117"/>
                  </a:cubicBezTo>
                  <a:cubicBezTo>
                    <a:pt x="8421" y="9117"/>
                    <a:pt x="8466" y="9102"/>
                    <a:pt x="8502" y="9073"/>
                  </a:cubicBezTo>
                  <a:lnTo>
                    <a:pt x="8954" y="8620"/>
                  </a:lnTo>
                  <a:lnTo>
                    <a:pt x="9490" y="9156"/>
                  </a:lnTo>
                  <a:lnTo>
                    <a:pt x="9311" y="9335"/>
                  </a:lnTo>
                  <a:cubicBezTo>
                    <a:pt x="9252" y="9394"/>
                    <a:pt x="9252" y="9501"/>
                    <a:pt x="9311" y="9573"/>
                  </a:cubicBezTo>
                  <a:cubicBezTo>
                    <a:pt x="9335" y="9608"/>
                    <a:pt x="9383" y="9620"/>
                    <a:pt x="9430" y="9620"/>
                  </a:cubicBezTo>
                  <a:cubicBezTo>
                    <a:pt x="9466" y="9620"/>
                    <a:pt x="9514" y="9608"/>
                    <a:pt x="9549" y="9573"/>
                  </a:cubicBezTo>
                  <a:lnTo>
                    <a:pt x="9728" y="9394"/>
                  </a:lnTo>
                  <a:lnTo>
                    <a:pt x="10264" y="9930"/>
                  </a:lnTo>
                  <a:lnTo>
                    <a:pt x="9811" y="10382"/>
                  </a:lnTo>
                  <a:cubicBezTo>
                    <a:pt x="9752" y="10442"/>
                    <a:pt x="9752" y="10537"/>
                    <a:pt x="9811" y="10620"/>
                  </a:cubicBezTo>
                  <a:cubicBezTo>
                    <a:pt x="9847" y="10644"/>
                    <a:pt x="9883" y="10656"/>
                    <a:pt x="9930" y="10656"/>
                  </a:cubicBezTo>
                  <a:cubicBezTo>
                    <a:pt x="9978" y="10656"/>
                    <a:pt x="10026" y="10644"/>
                    <a:pt x="10049" y="10620"/>
                  </a:cubicBezTo>
                  <a:lnTo>
                    <a:pt x="10502" y="10168"/>
                  </a:lnTo>
                  <a:lnTo>
                    <a:pt x="10835" y="10513"/>
                  </a:lnTo>
                  <a:cubicBezTo>
                    <a:pt x="10895" y="10573"/>
                    <a:pt x="10919" y="10632"/>
                    <a:pt x="10919" y="10680"/>
                  </a:cubicBezTo>
                  <a:cubicBezTo>
                    <a:pt x="10919" y="10799"/>
                    <a:pt x="10823" y="10918"/>
                    <a:pt x="10681" y="10918"/>
                  </a:cubicBezTo>
                  <a:lnTo>
                    <a:pt x="9395" y="10918"/>
                  </a:lnTo>
                  <a:cubicBezTo>
                    <a:pt x="9311" y="10918"/>
                    <a:pt x="9228" y="10989"/>
                    <a:pt x="9228" y="11073"/>
                  </a:cubicBezTo>
                  <a:cubicBezTo>
                    <a:pt x="9228" y="11168"/>
                    <a:pt x="9311" y="11240"/>
                    <a:pt x="9395" y="11240"/>
                  </a:cubicBezTo>
                  <a:lnTo>
                    <a:pt x="10681" y="11240"/>
                  </a:lnTo>
                  <a:cubicBezTo>
                    <a:pt x="10990" y="11240"/>
                    <a:pt x="11240" y="10989"/>
                    <a:pt x="11240" y="10680"/>
                  </a:cubicBezTo>
                  <a:cubicBezTo>
                    <a:pt x="11192" y="10501"/>
                    <a:pt x="11133" y="10358"/>
                    <a:pt x="11038" y="10239"/>
                  </a:cubicBezTo>
                  <a:lnTo>
                    <a:pt x="965" y="167"/>
                  </a:lnTo>
                  <a:cubicBezTo>
                    <a:pt x="870" y="60"/>
                    <a:pt x="715"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5"/>
            <p:cNvSpPr/>
            <p:nvPr/>
          </p:nvSpPr>
          <p:spPr>
            <a:xfrm>
              <a:off x="1366679" y="3029191"/>
              <a:ext cx="57981" cy="70289"/>
            </a:xfrm>
            <a:custGeom>
              <a:avLst/>
              <a:gdLst/>
              <a:ahLst/>
              <a:cxnLst/>
              <a:rect l="l" t="t" r="r" b="b"/>
              <a:pathLst>
                <a:path w="1823" h="2210" extrusionOk="0">
                  <a:moveTo>
                    <a:pt x="164" y="1"/>
                  </a:moveTo>
                  <a:cubicBezTo>
                    <a:pt x="140" y="1"/>
                    <a:pt x="116" y="6"/>
                    <a:pt x="96" y="18"/>
                  </a:cubicBezTo>
                  <a:cubicBezTo>
                    <a:pt x="36" y="42"/>
                    <a:pt x="0" y="102"/>
                    <a:pt x="0" y="161"/>
                  </a:cubicBezTo>
                  <a:lnTo>
                    <a:pt x="0" y="2043"/>
                  </a:lnTo>
                  <a:cubicBezTo>
                    <a:pt x="0" y="2126"/>
                    <a:pt x="72" y="2209"/>
                    <a:pt x="155" y="2209"/>
                  </a:cubicBezTo>
                  <a:cubicBezTo>
                    <a:pt x="250" y="2209"/>
                    <a:pt x="322" y="2126"/>
                    <a:pt x="322" y="2043"/>
                  </a:cubicBezTo>
                  <a:lnTo>
                    <a:pt x="322" y="566"/>
                  </a:lnTo>
                  <a:lnTo>
                    <a:pt x="1513" y="1757"/>
                  </a:lnTo>
                  <a:cubicBezTo>
                    <a:pt x="1542" y="1787"/>
                    <a:pt x="1584" y="1801"/>
                    <a:pt x="1627" y="1801"/>
                  </a:cubicBezTo>
                  <a:cubicBezTo>
                    <a:pt x="1670" y="1801"/>
                    <a:pt x="1715" y="1787"/>
                    <a:pt x="1751" y="1757"/>
                  </a:cubicBezTo>
                  <a:cubicBezTo>
                    <a:pt x="1822" y="1697"/>
                    <a:pt x="1810" y="1590"/>
                    <a:pt x="1751" y="1519"/>
                  </a:cubicBezTo>
                  <a:lnTo>
                    <a:pt x="274" y="42"/>
                  </a:lnTo>
                  <a:cubicBezTo>
                    <a:pt x="251" y="19"/>
                    <a:pt x="208"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5"/>
            <p:cNvSpPr/>
            <p:nvPr/>
          </p:nvSpPr>
          <p:spPr>
            <a:xfrm>
              <a:off x="1428031" y="3091211"/>
              <a:ext cx="100377" cy="99518"/>
            </a:xfrm>
            <a:custGeom>
              <a:avLst/>
              <a:gdLst/>
              <a:ahLst/>
              <a:cxnLst/>
              <a:rect l="l" t="t" r="r" b="b"/>
              <a:pathLst>
                <a:path w="3156" h="3129" extrusionOk="0">
                  <a:moveTo>
                    <a:pt x="183" y="0"/>
                  </a:moveTo>
                  <a:cubicBezTo>
                    <a:pt x="140" y="0"/>
                    <a:pt x="95" y="15"/>
                    <a:pt x="60" y="45"/>
                  </a:cubicBezTo>
                  <a:cubicBezTo>
                    <a:pt x="0" y="104"/>
                    <a:pt x="0" y="212"/>
                    <a:pt x="60" y="283"/>
                  </a:cubicBezTo>
                  <a:lnTo>
                    <a:pt x="2572" y="2795"/>
                  </a:lnTo>
                  <a:lnTo>
                    <a:pt x="655" y="2795"/>
                  </a:lnTo>
                  <a:cubicBezTo>
                    <a:pt x="560" y="2795"/>
                    <a:pt x="488" y="2879"/>
                    <a:pt x="488" y="2962"/>
                  </a:cubicBezTo>
                  <a:cubicBezTo>
                    <a:pt x="488" y="3057"/>
                    <a:pt x="560" y="3129"/>
                    <a:pt x="655" y="3129"/>
                  </a:cubicBezTo>
                  <a:lnTo>
                    <a:pt x="2977" y="3129"/>
                  </a:lnTo>
                  <a:cubicBezTo>
                    <a:pt x="3048" y="3129"/>
                    <a:pt x="3108" y="3081"/>
                    <a:pt x="3132" y="3021"/>
                  </a:cubicBezTo>
                  <a:cubicBezTo>
                    <a:pt x="3155" y="2962"/>
                    <a:pt x="3143" y="2902"/>
                    <a:pt x="3096" y="2843"/>
                  </a:cubicBezTo>
                  <a:lnTo>
                    <a:pt x="298" y="45"/>
                  </a:lnTo>
                  <a:cubicBezTo>
                    <a:pt x="268" y="15"/>
                    <a:pt x="226"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5"/>
            <p:cNvSpPr/>
            <p:nvPr/>
          </p:nvSpPr>
          <p:spPr>
            <a:xfrm>
              <a:off x="1366297" y="3110040"/>
              <a:ext cx="66663" cy="80689"/>
            </a:xfrm>
            <a:custGeom>
              <a:avLst/>
              <a:gdLst/>
              <a:ahLst/>
              <a:cxnLst/>
              <a:rect l="l" t="t" r="r" b="b"/>
              <a:pathLst>
                <a:path w="2096" h="2537" extrusionOk="0">
                  <a:moveTo>
                    <a:pt x="167" y="1"/>
                  </a:moveTo>
                  <a:cubicBezTo>
                    <a:pt x="84" y="1"/>
                    <a:pt x="1" y="72"/>
                    <a:pt x="1" y="167"/>
                  </a:cubicBezTo>
                  <a:lnTo>
                    <a:pt x="1" y="2370"/>
                  </a:lnTo>
                  <a:cubicBezTo>
                    <a:pt x="1" y="2418"/>
                    <a:pt x="24" y="2453"/>
                    <a:pt x="48" y="2489"/>
                  </a:cubicBezTo>
                  <a:cubicBezTo>
                    <a:pt x="84" y="2513"/>
                    <a:pt x="120" y="2537"/>
                    <a:pt x="167" y="2537"/>
                  </a:cubicBezTo>
                  <a:lnTo>
                    <a:pt x="1929" y="2537"/>
                  </a:lnTo>
                  <a:cubicBezTo>
                    <a:pt x="2013" y="2537"/>
                    <a:pt x="2096" y="2453"/>
                    <a:pt x="2096" y="2370"/>
                  </a:cubicBezTo>
                  <a:cubicBezTo>
                    <a:pt x="2096" y="2287"/>
                    <a:pt x="2013" y="2203"/>
                    <a:pt x="1929" y="2203"/>
                  </a:cubicBezTo>
                  <a:lnTo>
                    <a:pt x="334" y="2203"/>
                  </a:lnTo>
                  <a:lnTo>
                    <a:pt x="334" y="167"/>
                  </a:lnTo>
                  <a:cubicBezTo>
                    <a:pt x="334" y="72"/>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8" name="Google Shape;828;p35"/>
          <p:cNvSpPr txBox="1"/>
          <p:nvPr/>
        </p:nvSpPr>
        <p:spPr>
          <a:xfrm>
            <a:off x="313225" y="1572375"/>
            <a:ext cx="4732800" cy="383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dirty="0">
                <a:latin typeface="EB Garamond"/>
                <a:ea typeface="EB Garamond"/>
                <a:cs typeface="EB Garamond"/>
                <a:sym typeface="EB Garamond"/>
              </a:rPr>
              <a:t>Level II Services:</a:t>
            </a:r>
            <a:endParaRPr sz="1200" u="sng" dirty="0">
              <a:latin typeface="EB Garamond"/>
              <a:ea typeface="EB Garamond"/>
              <a:cs typeface="EB Garamond"/>
              <a:sym typeface="EB Garamond"/>
            </a:endParaRPr>
          </a:p>
          <a:p>
            <a:pPr marL="0" lvl="0" indent="0" algn="l" rtl="0">
              <a:lnSpc>
                <a:spcPct val="115000"/>
              </a:lnSpc>
              <a:spcBef>
                <a:spcPts val="1200"/>
              </a:spcBef>
              <a:spcAft>
                <a:spcPts val="0"/>
              </a:spcAft>
              <a:buNone/>
            </a:pPr>
            <a:r>
              <a:rPr lang="en" sz="800" dirty="0">
                <a:solidFill>
                  <a:schemeClr val="dk1"/>
                </a:solidFill>
                <a:latin typeface="EB Garamond"/>
                <a:ea typeface="EB Garamond"/>
                <a:cs typeface="EB Garamond"/>
                <a:sym typeface="EB Garamond"/>
              </a:rPr>
              <a:t> Other Services Provided</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120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Attendance at Planning Commission/Zoning Board of Appeals meetings where a Variance Request, Special Use Permit or Planned Unit Development Application is being deliberated.</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Coordination of meeting and public hearings with the community when this is initiated by a request.</a:t>
            </a:r>
            <a:endParaRPr sz="800" dirty="0">
              <a:solidFill>
                <a:schemeClr val="dk1"/>
              </a:solidFill>
              <a:latin typeface="EB Garamond"/>
              <a:ea typeface="EB Garamond"/>
              <a:cs typeface="EB Garamond"/>
              <a:sym typeface="EB Garamond"/>
            </a:endParaRPr>
          </a:p>
          <a:p>
            <a:pPr marL="0" lvl="0" indent="0" algn="l" rtl="0">
              <a:lnSpc>
                <a:spcPct val="115000"/>
              </a:lnSpc>
              <a:spcBef>
                <a:spcPts val="1200"/>
              </a:spcBef>
              <a:spcAft>
                <a:spcPts val="0"/>
              </a:spcAft>
              <a:buNone/>
            </a:pPr>
            <a:r>
              <a:rPr lang="en" sz="800" dirty="0">
                <a:solidFill>
                  <a:schemeClr val="dk1"/>
                </a:solidFill>
                <a:latin typeface="EB Garamond"/>
                <a:ea typeface="EB Garamond"/>
                <a:cs typeface="EB Garamond"/>
                <a:sym typeface="EB Garamond"/>
              </a:rPr>
              <a:t>Coordination will include:</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120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 Identifying the appropriate timeframe for scheduling the hearing to meet State guidelines for notices.</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Preparing a memo for the appropriate board/commission that outlines the request and includes the application materials.</a:t>
            </a:r>
            <a:endParaRPr sz="800" dirty="0">
              <a:solidFill>
                <a:schemeClr val="dk1"/>
              </a:solidFill>
              <a:latin typeface="EB Garamond"/>
              <a:ea typeface="EB Garamond"/>
              <a:cs typeface="EB Garamond"/>
              <a:sym typeface="EB Garamond"/>
            </a:endParaRPr>
          </a:p>
          <a:p>
            <a:pPr marL="0" lvl="0" indent="0" algn="l" rtl="0">
              <a:lnSpc>
                <a:spcPct val="115000"/>
              </a:lnSpc>
              <a:spcBef>
                <a:spcPts val="1200"/>
              </a:spcBef>
              <a:spcAft>
                <a:spcPts val="0"/>
              </a:spcAft>
              <a:buNone/>
            </a:pPr>
            <a:r>
              <a:rPr lang="en" sz="800" dirty="0">
                <a:solidFill>
                  <a:schemeClr val="dk1"/>
                </a:solidFill>
                <a:latin typeface="EB Garamond"/>
                <a:ea typeface="EB Garamond"/>
                <a:cs typeface="EB Garamond"/>
                <a:sym typeface="EB Garamond"/>
              </a:rPr>
              <a:t>Mailing List Identification, Letter Preparation &amp; Mailing</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120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 Per State Statute, Special Use Permits, Planning Unit Development Requests, Variance Requests, Zoning Map/Text Amendment Requests often require a mailing to all property owners within 300’ of the subject property.  The entirely of the service for mailings will be completed by the County Planning Department</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 Public Hearing Notice &amp; Other Necessary Newspaper Notices</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Per State Statute, Special Use Permits, Planning Unit Development Requests, Variance Requests, Zoning Map/Text Amendment Requests often require a notice be placed in the newspaper</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The cost of mailing will be billed separately to the Township or Village. </a:t>
            </a:r>
            <a:endParaRPr sz="800" dirty="0">
              <a:solidFill>
                <a:schemeClr val="dk1"/>
              </a:solidFill>
              <a:latin typeface="EB Garamond"/>
              <a:ea typeface="EB Garamond"/>
              <a:cs typeface="EB Garamond"/>
              <a:sym typeface="EB Garamond"/>
            </a:endParaRPr>
          </a:p>
          <a:p>
            <a:pPr marL="0" lvl="0" indent="0" algn="l" rtl="0">
              <a:spcBef>
                <a:spcPts val="1200"/>
              </a:spcBef>
              <a:spcAft>
                <a:spcPts val="0"/>
              </a:spcAft>
              <a:buNone/>
            </a:pPr>
            <a:endParaRPr sz="800" dirty="0">
              <a:latin typeface="EB Garamond"/>
              <a:ea typeface="EB Garamond"/>
              <a:cs typeface="EB Garamond"/>
              <a:sym typeface="EB Garamond"/>
            </a:endParaRPr>
          </a:p>
        </p:txBody>
      </p:sp>
      <p:sp>
        <p:nvSpPr>
          <p:cNvPr id="829" name="Google Shape;829;p35"/>
          <p:cNvSpPr txBox="1"/>
          <p:nvPr/>
        </p:nvSpPr>
        <p:spPr>
          <a:xfrm>
            <a:off x="5262400" y="2286000"/>
            <a:ext cx="3577200" cy="216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800" b="1">
                <a:solidFill>
                  <a:srgbClr val="FF0000"/>
                </a:solidFill>
                <a:latin typeface="Montserrat"/>
                <a:ea typeface="Montserrat"/>
                <a:cs typeface="Montserrat"/>
                <a:sym typeface="Montserrat"/>
              </a:rPr>
              <a:t>What is not included in Level II Services:</a:t>
            </a:r>
            <a:endParaRPr sz="800" b="1">
              <a:solidFill>
                <a:srgbClr val="FF0000"/>
              </a:solidFill>
              <a:latin typeface="Montserrat"/>
              <a:ea typeface="Montserrat"/>
              <a:cs typeface="Montserrat"/>
              <a:sym typeface="Montserrat"/>
            </a:endParaRPr>
          </a:p>
          <a:p>
            <a:pPr marL="457200" lvl="0" indent="-279400" algn="l" rtl="0">
              <a:lnSpc>
                <a:spcPct val="115000"/>
              </a:lnSpc>
              <a:spcBef>
                <a:spcPts val="120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Any of the services outlined in Level III</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 Legal interpretation or legal opinion requested of an attorney</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Securing legal representation</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 Covering legal and court costs</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Title or Deed Research</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Costs associated with approvals that require engineering, surveying, or other professional opinions</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Text Amendment request for large portions of the Zoning Ordinance, i.e.: sign ordinance rewrite or fence ordinance rewrite.</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Does not include recording of meeting minutes</a:t>
            </a:r>
            <a:endParaRPr sz="800">
              <a:solidFill>
                <a:srgbClr val="FF0000"/>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36"/>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Zoning Administration (Level III)</a:t>
            </a:r>
            <a:endParaRPr>
              <a:solidFill>
                <a:srgbClr val="000000"/>
              </a:solidFill>
            </a:endParaRPr>
          </a:p>
        </p:txBody>
      </p:sp>
      <p:sp>
        <p:nvSpPr>
          <p:cNvPr id="835" name="Google Shape;835;p36"/>
          <p:cNvSpPr/>
          <p:nvPr/>
        </p:nvSpPr>
        <p:spPr>
          <a:xfrm>
            <a:off x="3871200" y="1034100"/>
            <a:ext cx="1401600" cy="1094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txBox="1"/>
          <p:nvPr/>
        </p:nvSpPr>
        <p:spPr>
          <a:xfrm>
            <a:off x="4034150" y="1611652"/>
            <a:ext cx="1096500" cy="3141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ZONING</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ADMINISTRATION</a:t>
            </a:r>
            <a:endParaRPr sz="900">
              <a:solidFill>
                <a:srgbClr val="434343"/>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p:txBody>
      </p:sp>
      <p:grpSp>
        <p:nvGrpSpPr>
          <p:cNvPr id="837" name="Google Shape;837;p36"/>
          <p:cNvGrpSpPr/>
          <p:nvPr/>
        </p:nvGrpSpPr>
        <p:grpSpPr>
          <a:xfrm>
            <a:off x="4414427" y="1100811"/>
            <a:ext cx="357520" cy="357488"/>
            <a:chOff x="1305327" y="2894211"/>
            <a:chExt cx="357520" cy="357488"/>
          </a:xfrm>
        </p:grpSpPr>
        <p:sp>
          <p:nvSpPr>
            <p:cNvPr id="838" name="Google Shape;838;p36"/>
            <p:cNvSpPr/>
            <p:nvPr/>
          </p:nvSpPr>
          <p:spPr>
            <a:xfrm>
              <a:off x="1305709" y="2975600"/>
              <a:ext cx="281379" cy="275336"/>
            </a:xfrm>
            <a:custGeom>
              <a:avLst/>
              <a:gdLst/>
              <a:ahLst/>
              <a:cxnLst/>
              <a:rect l="l" t="t" r="r" b="b"/>
              <a:pathLst>
                <a:path w="8847" h="8657" extrusionOk="0">
                  <a:moveTo>
                    <a:pt x="167" y="1"/>
                  </a:moveTo>
                  <a:cubicBezTo>
                    <a:pt x="84" y="1"/>
                    <a:pt x="1" y="84"/>
                    <a:pt x="1" y="168"/>
                  </a:cubicBezTo>
                  <a:lnTo>
                    <a:pt x="1" y="8085"/>
                  </a:lnTo>
                  <a:cubicBezTo>
                    <a:pt x="1" y="8395"/>
                    <a:pt x="262" y="8657"/>
                    <a:pt x="572" y="8657"/>
                  </a:cubicBezTo>
                  <a:lnTo>
                    <a:pt x="8680" y="8657"/>
                  </a:lnTo>
                  <a:cubicBezTo>
                    <a:pt x="8775" y="8657"/>
                    <a:pt x="8847" y="8573"/>
                    <a:pt x="8847" y="8490"/>
                  </a:cubicBezTo>
                  <a:cubicBezTo>
                    <a:pt x="8835" y="8395"/>
                    <a:pt x="8764" y="8323"/>
                    <a:pt x="8668" y="8323"/>
                  </a:cubicBezTo>
                  <a:lnTo>
                    <a:pt x="560" y="8323"/>
                  </a:lnTo>
                  <a:cubicBezTo>
                    <a:pt x="429" y="8323"/>
                    <a:pt x="334" y="8216"/>
                    <a:pt x="334" y="8097"/>
                  </a:cubicBezTo>
                  <a:lnTo>
                    <a:pt x="334" y="168"/>
                  </a:lnTo>
                  <a:cubicBezTo>
                    <a:pt x="334" y="84"/>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1305327" y="2894211"/>
              <a:ext cx="357520" cy="357488"/>
            </a:xfrm>
            <a:custGeom>
              <a:avLst/>
              <a:gdLst/>
              <a:ahLst/>
              <a:cxnLst/>
              <a:rect l="l" t="t" r="r" b="b"/>
              <a:pathLst>
                <a:path w="11241" h="11240" extrusionOk="0">
                  <a:moveTo>
                    <a:pt x="572" y="0"/>
                  </a:moveTo>
                  <a:cubicBezTo>
                    <a:pt x="251" y="0"/>
                    <a:pt x="1" y="262"/>
                    <a:pt x="1" y="572"/>
                  </a:cubicBezTo>
                  <a:lnTo>
                    <a:pt x="1" y="2060"/>
                  </a:lnTo>
                  <a:cubicBezTo>
                    <a:pt x="1" y="2143"/>
                    <a:pt x="72" y="2215"/>
                    <a:pt x="167" y="2215"/>
                  </a:cubicBezTo>
                  <a:cubicBezTo>
                    <a:pt x="263" y="2215"/>
                    <a:pt x="334" y="2143"/>
                    <a:pt x="334" y="2060"/>
                  </a:cubicBezTo>
                  <a:lnTo>
                    <a:pt x="334" y="572"/>
                  </a:lnTo>
                  <a:cubicBezTo>
                    <a:pt x="334" y="417"/>
                    <a:pt x="453" y="333"/>
                    <a:pt x="572" y="333"/>
                  </a:cubicBezTo>
                  <a:cubicBezTo>
                    <a:pt x="620" y="333"/>
                    <a:pt x="679" y="345"/>
                    <a:pt x="739" y="405"/>
                  </a:cubicBezTo>
                  <a:lnTo>
                    <a:pt x="1048" y="714"/>
                  </a:lnTo>
                  <a:lnTo>
                    <a:pt x="596" y="1167"/>
                  </a:lnTo>
                  <a:cubicBezTo>
                    <a:pt x="501" y="1262"/>
                    <a:pt x="572" y="1441"/>
                    <a:pt x="715" y="1441"/>
                  </a:cubicBezTo>
                  <a:cubicBezTo>
                    <a:pt x="834" y="1441"/>
                    <a:pt x="858" y="1357"/>
                    <a:pt x="1286" y="953"/>
                  </a:cubicBezTo>
                  <a:lnTo>
                    <a:pt x="1822" y="1488"/>
                  </a:lnTo>
                  <a:lnTo>
                    <a:pt x="1644" y="1667"/>
                  </a:lnTo>
                  <a:cubicBezTo>
                    <a:pt x="1584" y="1726"/>
                    <a:pt x="1584" y="1834"/>
                    <a:pt x="1644" y="1905"/>
                  </a:cubicBezTo>
                  <a:cubicBezTo>
                    <a:pt x="1673" y="1935"/>
                    <a:pt x="1715" y="1950"/>
                    <a:pt x="1758" y="1950"/>
                  </a:cubicBezTo>
                  <a:cubicBezTo>
                    <a:pt x="1801" y="1950"/>
                    <a:pt x="1846" y="1935"/>
                    <a:pt x="1882" y="1905"/>
                  </a:cubicBezTo>
                  <a:lnTo>
                    <a:pt x="2060" y="1726"/>
                  </a:lnTo>
                  <a:lnTo>
                    <a:pt x="2596" y="2262"/>
                  </a:lnTo>
                  <a:lnTo>
                    <a:pt x="2144" y="2715"/>
                  </a:lnTo>
                  <a:cubicBezTo>
                    <a:pt x="2084" y="2774"/>
                    <a:pt x="2084" y="2881"/>
                    <a:pt x="2144" y="2953"/>
                  </a:cubicBezTo>
                  <a:cubicBezTo>
                    <a:pt x="2173" y="2983"/>
                    <a:pt x="2215" y="2997"/>
                    <a:pt x="2258" y="2997"/>
                  </a:cubicBezTo>
                  <a:cubicBezTo>
                    <a:pt x="2301" y="2997"/>
                    <a:pt x="2346" y="2983"/>
                    <a:pt x="2382" y="2953"/>
                  </a:cubicBezTo>
                  <a:lnTo>
                    <a:pt x="2834" y="2500"/>
                  </a:lnTo>
                  <a:lnTo>
                    <a:pt x="3370" y="3036"/>
                  </a:lnTo>
                  <a:lnTo>
                    <a:pt x="3191" y="3215"/>
                  </a:lnTo>
                  <a:cubicBezTo>
                    <a:pt x="3132" y="3274"/>
                    <a:pt x="3132" y="3381"/>
                    <a:pt x="3191" y="3453"/>
                  </a:cubicBezTo>
                  <a:cubicBezTo>
                    <a:pt x="3221" y="3483"/>
                    <a:pt x="3263" y="3498"/>
                    <a:pt x="3306" y="3498"/>
                  </a:cubicBezTo>
                  <a:cubicBezTo>
                    <a:pt x="3349" y="3498"/>
                    <a:pt x="3394" y="3483"/>
                    <a:pt x="3430" y="3453"/>
                  </a:cubicBezTo>
                  <a:lnTo>
                    <a:pt x="3608" y="3274"/>
                  </a:lnTo>
                  <a:lnTo>
                    <a:pt x="4144" y="3810"/>
                  </a:lnTo>
                  <a:lnTo>
                    <a:pt x="3692" y="4262"/>
                  </a:lnTo>
                  <a:cubicBezTo>
                    <a:pt x="3632" y="4322"/>
                    <a:pt x="3632" y="4429"/>
                    <a:pt x="3692" y="4501"/>
                  </a:cubicBezTo>
                  <a:cubicBezTo>
                    <a:pt x="3721" y="4530"/>
                    <a:pt x="3763" y="4545"/>
                    <a:pt x="3806" y="4545"/>
                  </a:cubicBezTo>
                  <a:cubicBezTo>
                    <a:pt x="3849" y="4545"/>
                    <a:pt x="3894" y="4530"/>
                    <a:pt x="3930" y="4501"/>
                  </a:cubicBezTo>
                  <a:lnTo>
                    <a:pt x="4382" y="4048"/>
                  </a:lnTo>
                  <a:lnTo>
                    <a:pt x="4918" y="4584"/>
                  </a:lnTo>
                  <a:lnTo>
                    <a:pt x="4739" y="4763"/>
                  </a:lnTo>
                  <a:cubicBezTo>
                    <a:pt x="4680" y="4822"/>
                    <a:pt x="4680" y="4929"/>
                    <a:pt x="4739" y="5001"/>
                  </a:cubicBezTo>
                  <a:cubicBezTo>
                    <a:pt x="4769" y="5030"/>
                    <a:pt x="4811" y="5045"/>
                    <a:pt x="4854" y="5045"/>
                  </a:cubicBezTo>
                  <a:cubicBezTo>
                    <a:pt x="4897" y="5045"/>
                    <a:pt x="4942" y="5030"/>
                    <a:pt x="4977" y="5001"/>
                  </a:cubicBezTo>
                  <a:lnTo>
                    <a:pt x="5156" y="4822"/>
                  </a:lnTo>
                  <a:lnTo>
                    <a:pt x="5692" y="5358"/>
                  </a:lnTo>
                  <a:lnTo>
                    <a:pt x="5239" y="5810"/>
                  </a:lnTo>
                  <a:cubicBezTo>
                    <a:pt x="5180" y="5870"/>
                    <a:pt x="5180" y="5977"/>
                    <a:pt x="5239" y="6048"/>
                  </a:cubicBezTo>
                  <a:cubicBezTo>
                    <a:pt x="5269" y="6078"/>
                    <a:pt x="5311" y="6093"/>
                    <a:pt x="5354" y="6093"/>
                  </a:cubicBezTo>
                  <a:cubicBezTo>
                    <a:pt x="5397" y="6093"/>
                    <a:pt x="5442" y="6078"/>
                    <a:pt x="5477" y="6048"/>
                  </a:cubicBezTo>
                  <a:lnTo>
                    <a:pt x="5930" y="5596"/>
                  </a:lnTo>
                  <a:lnTo>
                    <a:pt x="6466" y="6132"/>
                  </a:lnTo>
                  <a:lnTo>
                    <a:pt x="6287" y="6310"/>
                  </a:lnTo>
                  <a:cubicBezTo>
                    <a:pt x="6228" y="6370"/>
                    <a:pt x="6228" y="6477"/>
                    <a:pt x="6287" y="6548"/>
                  </a:cubicBezTo>
                  <a:cubicBezTo>
                    <a:pt x="6317" y="6578"/>
                    <a:pt x="6359" y="6593"/>
                    <a:pt x="6402" y="6593"/>
                  </a:cubicBezTo>
                  <a:cubicBezTo>
                    <a:pt x="6445" y="6593"/>
                    <a:pt x="6490" y="6578"/>
                    <a:pt x="6525" y="6548"/>
                  </a:cubicBezTo>
                  <a:lnTo>
                    <a:pt x="6704" y="6370"/>
                  </a:lnTo>
                  <a:lnTo>
                    <a:pt x="7240" y="6906"/>
                  </a:lnTo>
                  <a:lnTo>
                    <a:pt x="6787" y="7358"/>
                  </a:lnTo>
                  <a:cubicBezTo>
                    <a:pt x="6728" y="7418"/>
                    <a:pt x="6728" y="7525"/>
                    <a:pt x="6787" y="7596"/>
                  </a:cubicBezTo>
                  <a:cubicBezTo>
                    <a:pt x="6817" y="7626"/>
                    <a:pt x="6859" y="7641"/>
                    <a:pt x="6902" y="7641"/>
                  </a:cubicBezTo>
                  <a:cubicBezTo>
                    <a:pt x="6945" y="7641"/>
                    <a:pt x="6990" y="7626"/>
                    <a:pt x="7025" y="7596"/>
                  </a:cubicBezTo>
                  <a:lnTo>
                    <a:pt x="7478" y="7144"/>
                  </a:lnTo>
                  <a:lnTo>
                    <a:pt x="8014" y="7680"/>
                  </a:lnTo>
                  <a:lnTo>
                    <a:pt x="7763" y="7787"/>
                  </a:lnTo>
                  <a:cubicBezTo>
                    <a:pt x="7704" y="7846"/>
                    <a:pt x="7704" y="7953"/>
                    <a:pt x="7763" y="8025"/>
                  </a:cubicBezTo>
                  <a:cubicBezTo>
                    <a:pt x="7787" y="8055"/>
                    <a:pt x="7826" y="8069"/>
                    <a:pt x="7869" y="8069"/>
                  </a:cubicBezTo>
                  <a:cubicBezTo>
                    <a:pt x="7912" y="8069"/>
                    <a:pt x="7960" y="8055"/>
                    <a:pt x="8002" y="8025"/>
                  </a:cubicBezTo>
                  <a:lnTo>
                    <a:pt x="8180" y="7846"/>
                  </a:lnTo>
                  <a:lnTo>
                    <a:pt x="8716" y="8382"/>
                  </a:lnTo>
                  <a:lnTo>
                    <a:pt x="8264" y="8834"/>
                  </a:lnTo>
                  <a:cubicBezTo>
                    <a:pt x="8204" y="8894"/>
                    <a:pt x="8204" y="8989"/>
                    <a:pt x="8264" y="9073"/>
                  </a:cubicBezTo>
                  <a:cubicBezTo>
                    <a:pt x="8293" y="9102"/>
                    <a:pt x="8335" y="9117"/>
                    <a:pt x="8378" y="9117"/>
                  </a:cubicBezTo>
                  <a:cubicBezTo>
                    <a:pt x="8421" y="9117"/>
                    <a:pt x="8466" y="9102"/>
                    <a:pt x="8502" y="9073"/>
                  </a:cubicBezTo>
                  <a:lnTo>
                    <a:pt x="8954" y="8620"/>
                  </a:lnTo>
                  <a:lnTo>
                    <a:pt x="9490" y="9156"/>
                  </a:lnTo>
                  <a:lnTo>
                    <a:pt x="9311" y="9335"/>
                  </a:lnTo>
                  <a:cubicBezTo>
                    <a:pt x="9252" y="9394"/>
                    <a:pt x="9252" y="9501"/>
                    <a:pt x="9311" y="9573"/>
                  </a:cubicBezTo>
                  <a:cubicBezTo>
                    <a:pt x="9335" y="9608"/>
                    <a:pt x="9383" y="9620"/>
                    <a:pt x="9430" y="9620"/>
                  </a:cubicBezTo>
                  <a:cubicBezTo>
                    <a:pt x="9466" y="9620"/>
                    <a:pt x="9514" y="9608"/>
                    <a:pt x="9549" y="9573"/>
                  </a:cubicBezTo>
                  <a:lnTo>
                    <a:pt x="9728" y="9394"/>
                  </a:lnTo>
                  <a:lnTo>
                    <a:pt x="10264" y="9930"/>
                  </a:lnTo>
                  <a:lnTo>
                    <a:pt x="9811" y="10382"/>
                  </a:lnTo>
                  <a:cubicBezTo>
                    <a:pt x="9752" y="10442"/>
                    <a:pt x="9752" y="10537"/>
                    <a:pt x="9811" y="10620"/>
                  </a:cubicBezTo>
                  <a:cubicBezTo>
                    <a:pt x="9847" y="10644"/>
                    <a:pt x="9883" y="10656"/>
                    <a:pt x="9930" y="10656"/>
                  </a:cubicBezTo>
                  <a:cubicBezTo>
                    <a:pt x="9978" y="10656"/>
                    <a:pt x="10026" y="10644"/>
                    <a:pt x="10049" y="10620"/>
                  </a:cubicBezTo>
                  <a:lnTo>
                    <a:pt x="10502" y="10168"/>
                  </a:lnTo>
                  <a:lnTo>
                    <a:pt x="10835" y="10513"/>
                  </a:lnTo>
                  <a:cubicBezTo>
                    <a:pt x="10895" y="10573"/>
                    <a:pt x="10919" y="10632"/>
                    <a:pt x="10919" y="10680"/>
                  </a:cubicBezTo>
                  <a:cubicBezTo>
                    <a:pt x="10919" y="10799"/>
                    <a:pt x="10823" y="10918"/>
                    <a:pt x="10681" y="10918"/>
                  </a:cubicBezTo>
                  <a:lnTo>
                    <a:pt x="9395" y="10918"/>
                  </a:lnTo>
                  <a:cubicBezTo>
                    <a:pt x="9311" y="10918"/>
                    <a:pt x="9228" y="10989"/>
                    <a:pt x="9228" y="11073"/>
                  </a:cubicBezTo>
                  <a:cubicBezTo>
                    <a:pt x="9228" y="11168"/>
                    <a:pt x="9311" y="11240"/>
                    <a:pt x="9395" y="11240"/>
                  </a:cubicBezTo>
                  <a:lnTo>
                    <a:pt x="10681" y="11240"/>
                  </a:lnTo>
                  <a:cubicBezTo>
                    <a:pt x="10990" y="11240"/>
                    <a:pt x="11240" y="10989"/>
                    <a:pt x="11240" y="10680"/>
                  </a:cubicBezTo>
                  <a:cubicBezTo>
                    <a:pt x="11192" y="10501"/>
                    <a:pt x="11133" y="10358"/>
                    <a:pt x="11038" y="10239"/>
                  </a:cubicBezTo>
                  <a:lnTo>
                    <a:pt x="965" y="167"/>
                  </a:lnTo>
                  <a:cubicBezTo>
                    <a:pt x="870" y="60"/>
                    <a:pt x="715"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1366679" y="3029191"/>
              <a:ext cx="57981" cy="70289"/>
            </a:xfrm>
            <a:custGeom>
              <a:avLst/>
              <a:gdLst/>
              <a:ahLst/>
              <a:cxnLst/>
              <a:rect l="l" t="t" r="r" b="b"/>
              <a:pathLst>
                <a:path w="1823" h="2210" extrusionOk="0">
                  <a:moveTo>
                    <a:pt x="164" y="1"/>
                  </a:moveTo>
                  <a:cubicBezTo>
                    <a:pt x="140" y="1"/>
                    <a:pt x="116" y="6"/>
                    <a:pt x="96" y="18"/>
                  </a:cubicBezTo>
                  <a:cubicBezTo>
                    <a:pt x="36" y="42"/>
                    <a:pt x="0" y="102"/>
                    <a:pt x="0" y="161"/>
                  </a:cubicBezTo>
                  <a:lnTo>
                    <a:pt x="0" y="2043"/>
                  </a:lnTo>
                  <a:cubicBezTo>
                    <a:pt x="0" y="2126"/>
                    <a:pt x="72" y="2209"/>
                    <a:pt x="155" y="2209"/>
                  </a:cubicBezTo>
                  <a:cubicBezTo>
                    <a:pt x="250" y="2209"/>
                    <a:pt x="322" y="2126"/>
                    <a:pt x="322" y="2043"/>
                  </a:cubicBezTo>
                  <a:lnTo>
                    <a:pt x="322" y="566"/>
                  </a:lnTo>
                  <a:lnTo>
                    <a:pt x="1513" y="1757"/>
                  </a:lnTo>
                  <a:cubicBezTo>
                    <a:pt x="1542" y="1787"/>
                    <a:pt x="1584" y="1801"/>
                    <a:pt x="1627" y="1801"/>
                  </a:cubicBezTo>
                  <a:cubicBezTo>
                    <a:pt x="1670" y="1801"/>
                    <a:pt x="1715" y="1787"/>
                    <a:pt x="1751" y="1757"/>
                  </a:cubicBezTo>
                  <a:cubicBezTo>
                    <a:pt x="1822" y="1697"/>
                    <a:pt x="1810" y="1590"/>
                    <a:pt x="1751" y="1519"/>
                  </a:cubicBezTo>
                  <a:lnTo>
                    <a:pt x="274" y="42"/>
                  </a:lnTo>
                  <a:cubicBezTo>
                    <a:pt x="251" y="19"/>
                    <a:pt x="208"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1428031" y="3091211"/>
              <a:ext cx="100377" cy="99518"/>
            </a:xfrm>
            <a:custGeom>
              <a:avLst/>
              <a:gdLst/>
              <a:ahLst/>
              <a:cxnLst/>
              <a:rect l="l" t="t" r="r" b="b"/>
              <a:pathLst>
                <a:path w="3156" h="3129" extrusionOk="0">
                  <a:moveTo>
                    <a:pt x="183" y="0"/>
                  </a:moveTo>
                  <a:cubicBezTo>
                    <a:pt x="140" y="0"/>
                    <a:pt x="95" y="15"/>
                    <a:pt x="60" y="45"/>
                  </a:cubicBezTo>
                  <a:cubicBezTo>
                    <a:pt x="0" y="104"/>
                    <a:pt x="0" y="212"/>
                    <a:pt x="60" y="283"/>
                  </a:cubicBezTo>
                  <a:lnTo>
                    <a:pt x="2572" y="2795"/>
                  </a:lnTo>
                  <a:lnTo>
                    <a:pt x="655" y="2795"/>
                  </a:lnTo>
                  <a:cubicBezTo>
                    <a:pt x="560" y="2795"/>
                    <a:pt x="488" y="2879"/>
                    <a:pt x="488" y="2962"/>
                  </a:cubicBezTo>
                  <a:cubicBezTo>
                    <a:pt x="488" y="3057"/>
                    <a:pt x="560" y="3129"/>
                    <a:pt x="655" y="3129"/>
                  </a:cubicBezTo>
                  <a:lnTo>
                    <a:pt x="2977" y="3129"/>
                  </a:lnTo>
                  <a:cubicBezTo>
                    <a:pt x="3048" y="3129"/>
                    <a:pt x="3108" y="3081"/>
                    <a:pt x="3132" y="3021"/>
                  </a:cubicBezTo>
                  <a:cubicBezTo>
                    <a:pt x="3155" y="2962"/>
                    <a:pt x="3143" y="2902"/>
                    <a:pt x="3096" y="2843"/>
                  </a:cubicBezTo>
                  <a:lnTo>
                    <a:pt x="298" y="45"/>
                  </a:lnTo>
                  <a:cubicBezTo>
                    <a:pt x="268" y="15"/>
                    <a:pt x="226"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1366297" y="3110040"/>
              <a:ext cx="66663" cy="80689"/>
            </a:xfrm>
            <a:custGeom>
              <a:avLst/>
              <a:gdLst/>
              <a:ahLst/>
              <a:cxnLst/>
              <a:rect l="l" t="t" r="r" b="b"/>
              <a:pathLst>
                <a:path w="2096" h="2537" extrusionOk="0">
                  <a:moveTo>
                    <a:pt x="167" y="1"/>
                  </a:moveTo>
                  <a:cubicBezTo>
                    <a:pt x="84" y="1"/>
                    <a:pt x="1" y="72"/>
                    <a:pt x="1" y="167"/>
                  </a:cubicBezTo>
                  <a:lnTo>
                    <a:pt x="1" y="2370"/>
                  </a:lnTo>
                  <a:cubicBezTo>
                    <a:pt x="1" y="2418"/>
                    <a:pt x="24" y="2453"/>
                    <a:pt x="48" y="2489"/>
                  </a:cubicBezTo>
                  <a:cubicBezTo>
                    <a:pt x="84" y="2513"/>
                    <a:pt x="120" y="2537"/>
                    <a:pt x="167" y="2537"/>
                  </a:cubicBezTo>
                  <a:lnTo>
                    <a:pt x="1929" y="2537"/>
                  </a:lnTo>
                  <a:cubicBezTo>
                    <a:pt x="2013" y="2537"/>
                    <a:pt x="2096" y="2453"/>
                    <a:pt x="2096" y="2370"/>
                  </a:cubicBezTo>
                  <a:cubicBezTo>
                    <a:pt x="2096" y="2287"/>
                    <a:pt x="2013" y="2203"/>
                    <a:pt x="1929" y="2203"/>
                  </a:cubicBezTo>
                  <a:lnTo>
                    <a:pt x="334" y="2203"/>
                  </a:lnTo>
                  <a:lnTo>
                    <a:pt x="334" y="167"/>
                  </a:lnTo>
                  <a:cubicBezTo>
                    <a:pt x="334" y="72"/>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36"/>
          <p:cNvSpPr txBox="1"/>
          <p:nvPr/>
        </p:nvSpPr>
        <p:spPr>
          <a:xfrm>
            <a:off x="342900" y="1706050"/>
            <a:ext cx="4919400" cy="334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u="sng" dirty="0">
                <a:latin typeface="EB Garamond"/>
                <a:ea typeface="EB Garamond"/>
                <a:cs typeface="EB Garamond"/>
                <a:sym typeface="EB Garamond"/>
              </a:rPr>
              <a:t>Level III Services:</a:t>
            </a:r>
            <a:endParaRPr sz="1200" u="sng" dirty="0">
              <a:latin typeface="EB Garamond"/>
              <a:ea typeface="EB Garamond"/>
              <a:cs typeface="EB Garamond"/>
              <a:sym typeface="EB Garamond"/>
            </a:endParaRPr>
          </a:p>
          <a:p>
            <a:pPr marL="0" lvl="0" indent="0" algn="l" rtl="0">
              <a:spcBef>
                <a:spcPts val="0"/>
              </a:spcBef>
              <a:spcAft>
                <a:spcPts val="0"/>
              </a:spcAft>
              <a:buNone/>
            </a:pPr>
            <a:endParaRPr sz="600" u="sng" dirty="0">
              <a:latin typeface="EB Garamond"/>
              <a:ea typeface="EB Garamond"/>
              <a:cs typeface="EB Garamond"/>
              <a:sym typeface="EB Garamond"/>
            </a:endParaRPr>
          </a:p>
          <a:p>
            <a:pPr marL="0" lvl="0" indent="0" algn="l" rtl="0">
              <a:lnSpc>
                <a:spcPct val="115000"/>
              </a:lnSpc>
              <a:spcBef>
                <a:spcPts val="1200"/>
              </a:spcBef>
              <a:spcAft>
                <a:spcPts val="0"/>
              </a:spcAft>
              <a:buNone/>
            </a:pPr>
            <a:r>
              <a:rPr lang="en" sz="800" dirty="0">
                <a:solidFill>
                  <a:schemeClr val="dk1"/>
                </a:solidFill>
                <a:latin typeface="EB Garamond"/>
                <a:ea typeface="EB Garamond"/>
                <a:cs typeface="EB Garamond"/>
                <a:sym typeface="EB Garamond"/>
              </a:rPr>
              <a:t>Level III Services Summary:  Level III Services capture the services outlined in Level I &amp; Level II, but also include handling of the meeting packet preparation for all required Planning Commission and Zoning Board of Appeals meetings and writing of necessary text amendments</a:t>
            </a:r>
            <a:endParaRPr sz="800" dirty="0">
              <a:solidFill>
                <a:schemeClr val="dk1"/>
              </a:solidFill>
              <a:latin typeface="EB Garamond"/>
              <a:ea typeface="EB Garamond"/>
              <a:cs typeface="EB Garamond"/>
              <a:sym typeface="EB Garamond"/>
            </a:endParaRPr>
          </a:p>
          <a:p>
            <a:pPr marL="0" lvl="0" indent="0" algn="l" rtl="0">
              <a:lnSpc>
                <a:spcPct val="115000"/>
              </a:lnSpc>
              <a:spcBef>
                <a:spcPts val="1200"/>
              </a:spcBef>
              <a:spcAft>
                <a:spcPts val="0"/>
              </a:spcAft>
              <a:buNone/>
            </a:pPr>
            <a:r>
              <a:rPr lang="en" sz="800" dirty="0">
                <a:solidFill>
                  <a:schemeClr val="dk1"/>
                </a:solidFill>
                <a:latin typeface="EB Garamond"/>
                <a:ea typeface="EB Garamond"/>
                <a:cs typeface="EB Garamond"/>
                <a:sym typeface="EB Garamond"/>
              </a:rPr>
              <a:t>Services Provided</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120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Meeting attendance at 6 Planning Commission meetings outside of those required for Special Use or PUD approvals.  Meeting attendance must be scheduled and approved at the beginning of the calendar year.</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Preparation of Agendas for Planning Commission and Zoning Board of Appeals meetings with sound communication with communities Planning Commission members and Elected Officials to ensure all agenda requests are made and included within agenda.</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Handle correspondence of the public and official commissions and boards.</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Preparation of zoning Text Amendments and the required legal notices for such amendments</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Following the approval of a Text Amendment or Zoning Map Amendment, placement of the amended language into the Zoning Ordinance, or editing of the Zoning Map (This necessitates that the community have an up-to-date zoning district GIS layer, and an editable Zoning Ordinance).</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Appendix B Included “Land Division Services”</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Appendix C Included “Code Enforcement Services”</a:t>
            </a:r>
            <a:endParaRPr sz="800" dirty="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dirty="0">
                <a:solidFill>
                  <a:schemeClr val="dk1"/>
                </a:solidFill>
                <a:latin typeface="EB Garamond"/>
                <a:ea typeface="EB Garamond"/>
                <a:cs typeface="EB Garamond"/>
                <a:sym typeface="EB Garamond"/>
              </a:rPr>
              <a:t>Appendix D included “Floodplain Administration</a:t>
            </a:r>
            <a:endParaRPr sz="800" dirty="0">
              <a:latin typeface="EB Garamond"/>
              <a:ea typeface="EB Garamond"/>
              <a:cs typeface="EB Garamond"/>
              <a:sym typeface="EB Garamond"/>
            </a:endParaRPr>
          </a:p>
        </p:txBody>
      </p:sp>
      <p:sp>
        <p:nvSpPr>
          <p:cNvPr id="844" name="Google Shape;844;p36"/>
          <p:cNvSpPr txBox="1"/>
          <p:nvPr/>
        </p:nvSpPr>
        <p:spPr>
          <a:xfrm>
            <a:off x="5482150" y="2226250"/>
            <a:ext cx="3000000" cy="23028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200"/>
              </a:spcBef>
              <a:spcAft>
                <a:spcPts val="0"/>
              </a:spcAft>
              <a:buNone/>
            </a:pPr>
            <a:r>
              <a:rPr lang="en" sz="800" b="1">
                <a:solidFill>
                  <a:srgbClr val="FF0000"/>
                </a:solidFill>
                <a:latin typeface="Montserrat"/>
                <a:ea typeface="Montserrat"/>
                <a:cs typeface="Montserrat"/>
                <a:sym typeface="Montserrat"/>
              </a:rPr>
              <a:t>What is not included in Level III Services:</a:t>
            </a:r>
            <a:endParaRPr sz="800" b="1">
              <a:solidFill>
                <a:srgbClr val="FF0000"/>
              </a:solidFill>
              <a:latin typeface="Montserrat"/>
              <a:ea typeface="Montserrat"/>
              <a:cs typeface="Montserrat"/>
              <a:sym typeface="Montserrat"/>
            </a:endParaRPr>
          </a:p>
          <a:p>
            <a:pPr marL="457200" lvl="0" indent="-279400" algn="l" rtl="0">
              <a:lnSpc>
                <a:spcPct val="115000"/>
              </a:lnSpc>
              <a:spcBef>
                <a:spcPts val="120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Legal interpretation or legal opinion requested of an attorney</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Securing legal representation</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Covering legal and court costs</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Title or Deed Research</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Costs associated with approvals that require engineering, surveying or other professional services</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Text Amendment request for large portions of the Zoning Ordinance, i.e.: sign ordinance rewrite or fence ordinance rewrite.</a:t>
            </a:r>
            <a:endParaRPr sz="800">
              <a:solidFill>
                <a:srgbClr val="FF0000"/>
              </a:solidFill>
              <a:latin typeface="Montserrat"/>
              <a:ea typeface="Montserrat"/>
              <a:cs typeface="Montserrat"/>
              <a:sym typeface="Montserrat"/>
            </a:endParaRPr>
          </a:p>
          <a:p>
            <a:pPr marL="457200" lvl="0" indent="-279400" algn="l" rtl="0">
              <a:lnSpc>
                <a:spcPct val="115000"/>
              </a:lnSpc>
              <a:spcBef>
                <a:spcPts val="0"/>
              </a:spcBef>
              <a:spcAft>
                <a:spcPts val="0"/>
              </a:spcAft>
              <a:buClr>
                <a:srgbClr val="FF0000"/>
              </a:buClr>
              <a:buSzPts val="800"/>
              <a:buFont typeface="Montserrat"/>
              <a:buChar char="○"/>
            </a:pPr>
            <a:r>
              <a:rPr lang="en" sz="800">
                <a:solidFill>
                  <a:srgbClr val="FF0000"/>
                </a:solidFill>
                <a:latin typeface="Montserrat"/>
                <a:ea typeface="Montserrat"/>
                <a:cs typeface="Montserrat"/>
                <a:sym typeface="Montserrat"/>
              </a:rPr>
              <a:t>Does not include recording of meeting minutes</a:t>
            </a:r>
            <a:endParaRPr sz="800">
              <a:solidFill>
                <a:srgbClr val="FF0000"/>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37"/>
          <p:cNvSpPr txBox="1">
            <a:spLocks noGrp="1"/>
          </p:cNvSpPr>
          <p:nvPr>
            <p:ph type="ctrTitle"/>
          </p:nvPr>
        </p:nvSpPr>
        <p:spPr>
          <a:xfrm>
            <a:off x="790975" y="719975"/>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Floodplain Administrator</a:t>
            </a:r>
            <a:endParaRPr>
              <a:solidFill>
                <a:srgbClr val="000000"/>
              </a:solidFill>
            </a:endParaRPr>
          </a:p>
        </p:txBody>
      </p:sp>
      <p:sp>
        <p:nvSpPr>
          <p:cNvPr id="850" name="Google Shape;850;p37"/>
          <p:cNvSpPr txBox="1"/>
          <p:nvPr/>
        </p:nvSpPr>
        <p:spPr>
          <a:xfrm>
            <a:off x="4023750" y="1572377"/>
            <a:ext cx="1096500" cy="3141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ZONING</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ADMINISTRATION</a:t>
            </a:r>
            <a:endParaRPr sz="900">
              <a:solidFill>
                <a:srgbClr val="434343"/>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p:txBody>
      </p:sp>
      <p:grpSp>
        <p:nvGrpSpPr>
          <p:cNvPr id="851" name="Google Shape;851;p37"/>
          <p:cNvGrpSpPr/>
          <p:nvPr/>
        </p:nvGrpSpPr>
        <p:grpSpPr>
          <a:xfrm>
            <a:off x="4404027" y="1061536"/>
            <a:ext cx="357520" cy="357488"/>
            <a:chOff x="1305327" y="2894211"/>
            <a:chExt cx="357520" cy="357488"/>
          </a:xfrm>
        </p:grpSpPr>
        <p:sp>
          <p:nvSpPr>
            <p:cNvPr id="852" name="Google Shape;852;p37"/>
            <p:cNvSpPr/>
            <p:nvPr/>
          </p:nvSpPr>
          <p:spPr>
            <a:xfrm>
              <a:off x="1305709" y="2975600"/>
              <a:ext cx="281379" cy="275336"/>
            </a:xfrm>
            <a:custGeom>
              <a:avLst/>
              <a:gdLst/>
              <a:ahLst/>
              <a:cxnLst/>
              <a:rect l="l" t="t" r="r" b="b"/>
              <a:pathLst>
                <a:path w="8847" h="8657" extrusionOk="0">
                  <a:moveTo>
                    <a:pt x="167" y="1"/>
                  </a:moveTo>
                  <a:cubicBezTo>
                    <a:pt x="84" y="1"/>
                    <a:pt x="1" y="84"/>
                    <a:pt x="1" y="168"/>
                  </a:cubicBezTo>
                  <a:lnTo>
                    <a:pt x="1" y="8085"/>
                  </a:lnTo>
                  <a:cubicBezTo>
                    <a:pt x="1" y="8395"/>
                    <a:pt x="262" y="8657"/>
                    <a:pt x="572" y="8657"/>
                  </a:cubicBezTo>
                  <a:lnTo>
                    <a:pt x="8680" y="8657"/>
                  </a:lnTo>
                  <a:cubicBezTo>
                    <a:pt x="8775" y="8657"/>
                    <a:pt x="8847" y="8573"/>
                    <a:pt x="8847" y="8490"/>
                  </a:cubicBezTo>
                  <a:cubicBezTo>
                    <a:pt x="8835" y="8395"/>
                    <a:pt x="8764" y="8323"/>
                    <a:pt x="8668" y="8323"/>
                  </a:cubicBezTo>
                  <a:lnTo>
                    <a:pt x="560" y="8323"/>
                  </a:lnTo>
                  <a:cubicBezTo>
                    <a:pt x="429" y="8323"/>
                    <a:pt x="334" y="8216"/>
                    <a:pt x="334" y="8097"/>
                  </a:cubicBezTo>
                  <a:lnTo>
                    <a:pt x="334" y="168"/>
                  </a:lnTo>
                  <a:cubicBezTo>
                    <a:pt x="334" y="84"/>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a:off x="1305327" y="2894211"/>
              <a:ext cx="357520" cy="357488"/>
            </a:xfrm>
            <a:custGeom>
              <a:avLst/>
              <a:gdLst/>
              <a:ahLst/>
              <a:cxnLst/>
              <a:rect l="l" t="t" r="r" b="b"/>
              <a:pathLst>
                <a:path w="11241" h="11240" extrusionOk="0">
                  <a:moveTo>
                    <a:pt x="572" y="0"/>
                  </a:moveTo>
                  <a:cubicBezTo>
                    <a:pt x="251" y="0"/>
                    <a:pt x="1" y="262"/>
                    <a:pt x="1" y="572"/>
                  </a:cubicBezTo>
                  <a:lnTo>
                    <a:pt x="1" y="2060"/>
                  </a:lnTo>
                  <a:cubicBezTo>
                    <a:pt x="1" y="2143"/>
                    <a:pt x="72" y="2215"/>
                    <a:pt x="167" y="2215"/>
                  </a:cubicBezTo>
                  <a:cubicBezTo>
                    <a:pt x="263" y="2215"/>
                    <a:pt x="334" y="2143"/>
                    <a:pt x="334" y="2060"/>
                  </a:cubicBezTo>
                  <a:lnTo>
                    <a:pt x="334" y="572"/>
                  </a:lnTo>
                  <a:cubicBezTo>
                    <a:pt x="334" y="417"/>
                    <a:pt x="453" y="333"/>
                    <a:pt x="572" y="333"/>
                  </a:cubicBezTo>
                  <a:cubicBezTo>
                    <a:pt x="620" y="333"/>
                    <a:pt x="679" y="345"/>
                    <a:pt x="739" y="405"/>
                  </a:cubicBezTo>
                  <a:lnTo>
                    <a:pt x="1048" y="714"/>
                  </a:lnTo>
                  <a:lnTo>
                    <a:pt x="596" y="1167"/>
                  </a:lnTo>
                  <a:cubicBezTo>
                    <a:pt x="501" y="1262"/>
                    <a:pt x="572" y="1441"/>
                    <a:pt x="715" y="1441"/>
                  </a:cubicBezTo>
                  <a:cubicBezTo>
                    <a:pt x="834" y="1441"/>
                    <a:pt x="858" y="1357"/>
                    <a:pt x="1286" y="953"/>
                  </a:cubicBezTo>
                  <a:lnTo>
                    <a:pt x="1822" y="1488"/>
                  </a:lnTo>
                  <a:lnTo>
                    <a:pt x="1644" y="1667"/>
                  </a:lnTo>
                  <a:cubicBezTo>
                    <a:pt x="1584" y="1726"/>
                    <a:pt x="1584" y="1834"/>
                    <a:pt x="1644" y="1905"/>
                  </a:cubicBezTo>
                  <a:cubicBezTo>
                    <a:pt x="1673" y="1935"/>
                    <a:pt x="1715" y="1950"/>
                    <a:pt x="1758" y="1950"/>
                  </a:cubicBezTo>
                  <a:cubicBezTo>
                    <a:pt x="1801" y="1950"/>
                    <a:pt x="1846" y="1935"/>
                    <a:pt x="1882" y="1905"/>
                  </a:cubicBezTo>
                  <a:lnTo>
                    <a:pt x="2060" y="1726"/>
                  </a:lnTo>
                  <a:lnTo>
                    <a:pt x="2596" y="2262"/>
                  </a:lnTo>
                  <a:lnTo>
                    <a:pt x="2144" y="2715"/>
                  </a:lnTo>
                  <a:cubicBezTo>
                    <a:pt x="2084" y="2774"/>
                    <a:pt x="2084" y="2881"/>
                    <a:pt x="2144" y="2953"/>
                  </a:cubicBezTo>
                  <a:cubicBezTo>
                    <a:pt x="2173" y="2983"/>
                    <a:pt x="2215" y="2997"/>
                    <a:pt x="2258" y="2997"/>
                  </a:cubicBezTo>
                  <a:cubicBezTo>
                    <a:pt x="2301" y="2997"/>
                    <a:pt x="2346" y="2983"/>
                    <a:pt x="2382" y="2953"/>
                  </a:cubicBezTo>
                  <a:lnTo>
                    <a:pt x="2834" y="2500"/>
                  </a:lnTo>
                  <a:lnTo>
                    <a:pt x="3370" y="3036"/>
                  </a:lnTo>
                  <a:lnTo>
                    <a:pt x="3191" y="3215"/>
                  </a:lnTo>
                  <a:cubicBezTo>
                    <a:pt x="3132" y="3274"/>
                    <a:pt x="3132" y="3381"/>
                    <a:pt x="3191" y="3453"/>
                  </a:cubicBezTo>
                  <a:cubicBezTo>
                    <a:pt x="3221" y="3483"/>
                    <a:pt x="3263" y="3498"/>
                    <a:pt x="3306" y="3498"/>
                  </a:cubicBezTo>
                  <a:cubicBezTo>
                    <a:pt x="3349" y="3498"/>
                    <a:pt x="3394" y="3483"/>
                    <a:pt x="3430" y="3453"/>
                  </a:cubicBezTo>
                  <a:lnTo>
                    <a:pt x="3608" y="3274"/>
                  </a:lnTo>
                  <a:lnTo>
                    <a:pt x="4144" y="3810"/>
                  </a:lnTo>
                  <a:lnTo>
                    <a:pt x="3692" y="4262"/>
                  </a:lnTo>
                  <a:cubicBezTo>
                    <a:pt x="3632" y="4322"/>
                    <a:pt x="3632" y="4429"/>
                    <a:pt x="3692" y="4501"/>
                  </a:cubicBezTo>
                  <a:cubicBezTo>
                    <a:pt x="3721" y="4530"/>
                    <a:pt x="3763" y="4545"/>
                    <a:pt x="3806" y="4545"/>
                  </a:cubicBezTo>
                  <a:cubicBezTo>
                    <a:pt x="3849" y="4545"/>
                    <a:pt x="3894" y="4530"/>
                    <a:pt x="3930" y="4501"/>
                  </a:cubicBezTo>
                  <a:lnTo>
                    <a:pt x="4382" y="4048"/>
                  </a:lnTo>
                  <a:lnTo>
                    <a:pt x="4918" y="4584"/>
                  </a:lnTo>
                  <a:lnTo>
                    <a:pt x="4739" y="4763"/>
                  </a:lnTo>
                  <a:cubicBezTo>
                    <a:pt x="4680" y="4822"/>
                    <a:pt x="4680" y="4929"/>
                    <a:pt x="4739" y="5001"/>
                  </a:cubicBezTo>
                  <a:cubicBezTo>
                    <a:pt x="4769" y="5030"/>
                    <a:pt x="4811" y="5045"/>
                    <a:pt x="4854" y="5045"/>
                  </a:cubicBezTo>
                  <a:cubicBezTo>
                    <a:pt x="4897" y="5045"/>
                    <a:pt x="4942" y="5030"/>
                    <a:pt x="4977" y="5001"/>
                  </a:cubicBezTo>
                  <a:lnTo>
                    <a:pt x="5156" y="4822"/>
                  </a:lnTo>
                  <a:lnTo>
                    <a:pt x="5692" y="5358"/>
                  </a:lnTo>
                  <a:lnTo>
                    <a:pt x="5239" y="5810"/>
                  </a:lnTo>
                  <a:cubicBezTo>
                    <a:pt x="5180" y="5870"/>
                    <a:pt x="5180" y="5977"/>
                    <a:pt x="5239" y="6048"/>
                  </a:cubicBezTo>
                  <a:cubicBezTo>
                    <a:pt x="5269" y="6078"/>
                    <a:pt x="5311" y="6093"/>
                    <a:pt x="5354" y="6093"/>
                  </a:cubicBezTo>
                  <a:cubicBezTo>
                    <a:pt x="5397" y="6093"/>
                    <a:pt x="5442" y="6078"/>
                    <a:pt x="5477" y="6048"/>
                  </a:cubicBezTo>
                  <a:lnTo>
                    <a:pt x="5930" y="5596"/>
                  </a:lnTo>
                  <a:lnTo>
                    <a:pt x="6466" y="6132"/>
                  </a:lnTo>
                  <a:lnTo>
                    <a:pt x="6287" y="6310"/>
                  </a:lnTo>
                  <a:cubicBezTo>
                    <a:pt x="6228" y="6370"/>
                    <a:pt x="6228" y="6477"/>
                    <a:pt x="6287" y="6548"/>
                  </a:cubicBezTo>
                  <a:cubicBezTo>
                    <a:pt x="6317" y="6578"/>
                    <a:pt x="6359" y="6593"/>
                    <a:pt x="6402" y="6593"/>
                  </a:cubicBezTo>
                  <a:cubicBezTo>
                    <a:pt x="6445" y="6593"/>
                    <a:pt x="6490" y="6578"/>
                    <a:pt x="6525" y="6548"/>
                  </a:cubicBezTo>
                  <a:lnTo>
                    <a:pt x="6704" y="6370"/>
                  </a:lnTo>
                  <a:lnTo>
                    <a:pt x="7240" y="6906"/>
                  </a:lnTo>
                  <a:lnTo>
                    <a:pt x="6787" y="7358"/>
                  </a:lnTo>
                  <a:cubicBezTo>
                    <a:pt x="6728" y="7418"/>
                    <a:pt x="6728" y="7525"/>
                    <a:pt x="6787" y="7596"/>
                  </a:cubicBezTo>
                  <a:cubicBezTo>
                    <a:pt x="6817" y="7626"/>
                    <a:pt x="6859" y="7641"/>
                    <a:pt x="6902" y="7641"/>
                  </a:cubicBezTo>
                  <a:cubicBezTo>
                    <a:pt x="6945" y="7641"/>
                    <a:pt x="6990" y="7626"/>
                    <a:pt x="7025" y="7596"/>
                  </a:cubicBezTo>
                  <a:lnTo>
                    <a:pt x="7478" y="7144"/>
                  </a:lnTo>
                  <a:lnTo>
                    <a:pt x="8014" y="7680"/>
                  </a:lnTo>
                  <a:lnTo>
                    <a:pt x="7763" y="7787"/>
                  </a:lnTo>
                  <a:cubicBezTo>
                    <a:pt x="7704" y="7846"/>
                    <a:pt x="7704" y="7953"/>
                    <a:pt x="7763" y="8025"/>
                  </a:cubicBezTo>
                  <a:cubicBezTo>
                    <a:pt x="7787" y="8055"/>
                    <a:pt x="7826" y="8069"/>
                    <a:pt x="7869" y="8069"/>
                  </a:cubicBezTo>
                  <a:cubicBezTo>
                    <a:pt x="7912" y="8069"/>
                    <a:pt x="7960" y="8055"/>
                    <a:pt x="8002" y="8025"/>
                  </a:cubicBezTo>
                  <a:lnTo>
                    <a:pt x="8180" y="7846"/>
                  </a:lnTo>
                  <a:lnTo>
                    <a:pt x="8716" y="8382"/>
                  </a:lnTo>
                  <a:lnTo>
                    <a:pt x="8264" y="8834"/>
                  </a:lnTo>
                  <a:cubicBezTo>
                    <a:pt x="8204" y="8894"/>
                    <a:pt x="8204" y="8989"/>
                    <a:pt x="8264" y="9073"/>
                  </a:cubicBezTo>
                  <a:cubicBezTo>
                    <a:pt x="8293" y="9102"/>
                    <a:pt x="8335" y="9117"/>
                    <a:pt x="8378" y="9117"/>
                  </a:cubicBezTo>
                  <a:cubicBezTo>
                    <a:pt x="8421" y="9117"/>
                    <a:pt x="8466" y="9102"/>
                    <a:pt x="8502" y="9073"/>
                  </a:cubicBezTo>
                  <a:lnTo>
                    <a:pt x="8954" y="8620"/>
                  </a:lnTo>
                  <a:lnTo>
                    <a:pt x="9490" y="9156"/>
                  </a:lnTo>
                  <a:lnTo>
                    <a:pt x="9311" y="9335"/>
                  </a:lnTo>
                  <a:cubicBezTo>
                    <a:pt x="9252" y="9394"/>
                    <a:pt x="9252" y="9501"/>
                    <a:pt x="9311" y="9573"/>
                  </a:cubicBezTo>
                  <a:cubicBezTo>
                    <a:pt x="9335" y="9608"/>
                    <a:pt x="9383" y="9620"/>
                    <a:pt x="9430" y="9620"/>
                  </a:cubicBezTo>
                  <a:cubicBezTo>
                    <a:pt x="9466" y="9620"/>
                    <a:pt x="9514" y="9608"/>
                    <a:pt x="9549" y="9573"/>
                  </a:cubicBezTo>
                  <a:lnTo>
                    <a:pt x="9728" y="9394"/>
                  </a:lnTo>
                  <a:lnTo>
                    <a:pt x="10264" y="9930"/>
                  </a:lnTo>
                  <a:lnTo>
                    <a:pt x="9811" y="10382"/>
                  </a:lnTo>
                  <a:cubicBezTo>
                    <a:pt x="9752" y="10442"/>
                    <a:pt x="9752" y="10537"/>
                    <a:pt x="9811" y="10620"/>
                  </a:cubicBezTo>
                  <a:cubicBezTo>
                    <a:pt x="9847" y="10644"/>
                    <a:pt x="9883" y="10656"/>
                    <a:pt x="9930" y="10656"/>
                  </a:cubicBezTo>
                  <a:cubicBezTo>
                    <a:pt x="9978" y="10656"/>
                    <a:pt x="10026" y="10644"/>
                    <a:pt x="10049" y="10620"/>
                  </a:cubicBezTo>
                  <a:lnTo>
                    <a:pt x="10502" y="10168"/>
                  </a:lnTo>
                  <a:lnTo>
                    <a:pt x="10835" y="10513"/>
                  </a:lnTo>
                  <a:cubicBezTo>
                    <a:pt x="10895" y="10573"/>
                    <a:pt x="10919" y="10632"/>
                    <a:pt x="10919" y="10680"/>
                  </a:cubicBezTo>
                  <a:cubicBezTo>
                    <a:pt x="10919" y="10799"/>
                    <a:pt x="10823" y="10918"/>
                    <a:pt x="10681" y="10918"/>
                  </a:cubicBezTo>
                  <a:lnTo>
                    <a:pt x="9395" y="10918"/>
                  </a:lnTo>
                  <a:cubicBezTo>
                    <a:pt x="9311" y="10918"/>
                    <a:pt x="9228" y="10989"/>
                    <a:pt x="9228" y="11073"/>
                  </a:cubicBezTo>
                  <a:cubicBezTo>
                    <a:pt x="9228" y="11168"/>
                    <a:pt x="9311" y="11240"/>
                    <a:pt x="9395" y="11240"/>
                  </a:cubicBezTo>
                  <a:lnTo>
                    <a:pt x="10681" y="11240"/>
                  </a:lnTo>
                  <a:cubicBezTo>
                    <a:pt x="10990" y="11240"/>
                    <a:pt x="11240" y="10989"/>
                    <a:pt x="11240" y="10680"/>
                  </a:cubicBezTo>
                  <a:cubicBezTo>
                    <a:pt x="11192" y="10501"/>
                    <a:pt x="11133" y="10358"/>
                    <a:pt x="11038" y="10239"/>
                  </a:cubicBezTo>
                  <a:lnTo>
                    <a:pt x="965" y="167"/>
                  </a:lnTo>
                  <a:cubicBezTo>
                    <a:pt x="870" y="60"/>
                    <a:pt x="715"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366679" y="3029191"/>
              <a:ext cx="57981" cy="70289"/>
            </a:xfrm>
            <a:custGeom>
              <a:avLst/>
              <a:gdLst/>
              <a:ahLst/>
              <a:cxnLst/>
              <a:rect l="l" t="t" r="r" b="b"/>
              <a:pathLst>
                <a:path w="1823" h="2210" extrusionOk="0">
                  <a:moveTo>
                    <a:pt x="164" y="1"/>
                  </a:moveTo>
                  <a:cubicBezTo>
                    <a:pt x="140" y="1"/>
                    <a:pt x="116" y="6"/>
                    <a:pt x="96" y="18"/>
                  </a:cubicBezTo>
                  <a:cubicBezTo>
                    <a:pt x="36" y="42"/>
                    <a:pt x="0" y="102"/>
                    <a:pt x="0" y="161"/>
                  </a:cubicBezTo>
                  <a:lnTo>
                    <a:pt x="0" y="2043"/>
                  </a:lnTo>
                  <a:cubicBezTo>
                    <a:pt x="0" y="2126"/>
                    <a:pt x="72" y="2209"/>
                    <a:pt x="155" y="2209"/>
                  </a:cubicBezTo>
                  <a:cubicBezTo>
                    <a:pt x="250" y="2209"/>
                    <a:pt x="322" y="2126"/>
                    <a:pt x="322" y="2043"/>
                  </a:cubicBezTo>
                  <a:lnTo>
                    <a:pt x="322" y="566"/>
                  </a:lnTo>
                  <a:lnTo>
                    <a:pt x="1513" y="1757"/>
                  </a:lnTo>
                  <a:cubicBezTo>
                    <a:pt x="1542" y="1787"/>
                    <a:pt x="1584" y="1801"/>
                    <a:pt x="1627" y="1801"/>
                  </a:cubicBezTo>
                  <a:cubicBezTo>
                    <a:pt x="1670" y="1801"/>
                    <a:pt x="1715" y="1787"/>
                    <a:pt x="1751" y="1757"/>
                  </a:cubicBezTo>
                  <a:cubicBezTo>
                    <a:pt x="1822" y="1697"/>
                    <a:pt x="1810" y="1590"/>
                    <a:pt x="1751" y="1519"/>
                  </a:cubicBezTo>
                  <a:lnTo>
                    <a:pt x="274" y="42"/>
                  </a:lnTo>
                  <a:cubicBezTo>
                    <a:pt x="251" y="19"/>
                    <a:pt x="208"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7"/>
            <p:cNvSpPr/>
            <p:nvPr/>
          </p:nvSpPr>
          <p:spPr>
            <a:xfrm>
              <a:off x="1428031" y="3091211"/>
              <a:ext cx="100377" cy="99518"/>
            </a:xfrm>
            <a:custGeom>
              <a:avLst/>
              <a:gdLst/>
              <a:ahLst/>
              <a:cxnLst/>
              <a:rect l="l" t="t" r="r" b="b"/>
              <a:pathLst>
                <a:path w="3156" h="3129" extrusionOk="0">
                  <a:moveTo>
                    <a:pt x="183" y="0"/>
                  </a:moveTo>
                  <a:cubicBezTo>
                    <a:pt x="140" y="0"/>
                    <a:pt x="95" y="15"/>
                    <a:pt x="60" y="45"/>
                  </a:cubicBezTo>
                  <a:cubicBezTo>
                    <a:pt x="0" y="104"/>
                    <a:pt x="0" y="212"/>
                    <a:pt x="60" y="283"/>
                  </a:cubicBezTo>
                  <a:lnTo>
                    <a:pt x="2572" y="2795"/>
                  </a:lnTo>
                  <a:lnTo>
                    <a:pt x="655" y="2795"/>
                  </a:lnTo>
                  <a:cubicBezTo>
                    <a:pt x="560" y="2795"/>
                    <a:pt x="488" y="2879"/>
                    <a:pt x="488" y="2962"/>
                  </a:cubicBezTo>
                  <a:cubicBezTo>
                    <a:pt x="488" y="3057"/>
                    <a:pt x="560" y="3129"/>
                    <a:pt x="655" y="3129"/>
                  </a:cubicBezTo>
                  <a:lnTo>
                    <a:pt x="2977" y="3129"/>
                  </a:lnTo>
                  <a:cubicBezTo>
                    <a:pt x="3048" y="3129"/>
                    <a:pt x="3108" y="3081"/>
                    <a:pt x="3132" y="3021"/>
                  </a:cubicBezTo>
                  <a:cubicBezTo>
                    <a:pt x="3155" y="2962"/>
                    <a:pt x="3143" y="2902"/>
                    <a:pt x="3096" y="2843"/>
                  </a:cubicBezTo>
                  <a:lnTo>
                    <a:pt x="298" y="45"/>
                  </a:lnTo>
                  <a:cubicBezTo>
                    <a:pt x="268" y="15"/>
                    <a:pt x="226"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a:off x="1366297" y="3110040"/>
              <a:ext cx="66663" cy="80689"/>
            </a:xfrm>
            <a:custGeom>
              <a:avLst/>
              <a:gdLst/>
              <a:ahLst/>
              <a:cxnLst/>
              <a:rect l="l" t="t" r="r" b="b"/>
              <a:pathLst>
                <a:path w="2096" h="2537" extrusionOk="0">
                  <a:moveTo>
                    <a:pt x="167" y="1"/>
                  </a:moveTo>
                  <a:cubicBezTo>
                    <a:pt x="84" y="1"/>
                    <a:pt x="1" y="72"/>
                    <a:pt x="1" y="167"/>
                  </a:cubicBezTo>
                  <a:lnTo>
                    <a:pt x="1" y="2370"/>
                  </a:lnTo>
                  <a:cubicBezTo>
                    <a:pt x="1" y="2418"/>
                    <a:pt x="24" y="2453"/>
                    <a:pt x="48" y="2489"/>
                  </a:cubicBezTo>
                  <a:cubicBezTo>
                    <a:pt x="84" y="2513"/>
                    <a:pt x="120" y="2537"/>
                    <a:pt x="167" y="2537"/>
                  </a:cubicBezTo>
                  <a:lnTo>
                    <a:pt x="1929" y="2537"/>
                  </a:lnTo>
                  <a:cubicBezTo>
                    <a:pt x="2013" y="2537"/>
                    <a:pt x="2096" y="2453"/>
                    <a:pt x="2096" y="2370"/>
                  </a:cubicBezTo>
                  <a:cubicBezTo>
                    <a:pt x="2096" y="2287"/>
                    <a:pt x="2013" y="2203"/>
                    <a:pt x="1929" y="2203"/>
                  </a:cubicBezTo>
                  <a:lnTo>
                    <a:pt x="334" y="2203"/>
                  </a:lnTo>
                  <a:lnTo>
                    <a:pt x="334" y="167"/>
                  </a:lnTo>
                  <a:cubicBezTo>
                    <a:pt x="334" y="72"/>
                    <a:pt x="262"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7" name="Google Shape;857;p37"/>
          <p:cNvSpPr txBox="1"/>
          <p:nvPr/>
        </p:nvSpPr>
        <p:spPr>
          <a:xfrm>
            <a:off x="258325" y="2156075"/>
            <a:ext cx="4919400" cy="278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EB Garamond"/>
                <a:ea typeface="EB Garamond"/>
                <a:cs typeface="EB Garamond"/>
                <a:sym typeface="EB Garamond"/>
              </a:rPr>
              <a:t>Floodplain Administration:</a:t>
            </a:r>
            <a:endParaRPr u="sng">
              <a:latin typeface="EB Garamond"/>
              <a:ea typeface="EB Garamond"/>
              <a:cs typeface="EB Garamond"/>
              <a:sym typeface="EB Garamond"/>
            </a:endParaRPr>
          </a:p>
          <a:p>
            <a:pPr marL="0" lvl="0" indent="0" algn="l" rtl="0">
              <a:spcBef>
                <a:spcPts val="0"/>
              </a:spcBef>
              <a:spcAft>
                <a:spcPts val="0"/>
              </a:spcAft>
              <a:buNone/>
            </a:pPr>
            <a:endParaRPr sz="600" u="sng">
              <a:latin typeface="EB Garamond"/>
              <a:ea typeface="EB Garamond"/>
              <a:cs typeface="EB Garamond"/>
              <a:sym typeface="EB Garamond"/>
            </a:endParaRPr>
          </a:p>
          <a:p>
            <a:pPr marL="0" lvl="0" indent="0" algn="l" rtl="0">
              <a:lnSpc>
                <a:spcPct val="115000"/>
              </a:lnSpc>
              <a:spcBef>
                <a:spcPts val="1200"/>
              </a:spcBef>
              <a:spcAft>
                <a:spcPts val="0"/>
              </a:spcAft>
              <a:buNone/>
            </a:pPr>
            <a:r>
              <a:rPr lang="en" sz="800">
                <a:solidFill>
                  <a:schemeClr val="dk1"/>
                </a:solidFill>
                <a:latin typeface="EB Garamond"/>
                <a:ea typeface="EB Garamond"/>
                <a:cs typeface="EB Garamond"/>
                <a:sym typeface="EB Garamond"/>
              </a:rPr>
              <a:t>Summary:  The County Planning Department will act as Floodplain Administrator for communities that wish to include Appendix D within the Contract</a:t>
            </a:r>
            <a:endParaRPr sz="800">
              <a:solidFill>
                <a:schemeClr val="dk1"/>
              </a:solidFill>
              <a:latin typeface="EB Garamond"/>
              <a:ea typeface="EB Garamond"/>
              <a:cs typeface="EB Garamond"/>
              <a:sym typeface="EB Garamond"/>
            </a:endParaRPr>
          </a:p>
          <a:p>
            <a:pPr marL="0" lvl="0" indent="0" algn="l" rtl="0">
              <a:lnSpc>
                <a:spcPct val="115000"/>
              </a:lnSpc>
              <a:spcBef>
                <a:spcPts val="1200"/>
              </a:spcBef>
              <a:spcAft>
                <a:spcPts val="0"/>
              </a:spcAft>
              <a:buNone/>
            </a:pPr>
            <a:r>
              <a:rPr lang="en" sz="800">
                <a:solidFill>
                  <a:schemeClr val="dk1"/>
                </a:solidFill>
                <a:latin typeface="EB Garamond"/>
                <a:ea typeface="EB Garamond"/>
                <a:cs typeface="EB Garamond"/>
                <a:sym typeface="EB Garamond"/>
              </a:rPr>
              <a:t>Floodplain Administration Services Covered Under Contract</a:t>
            </a:r>
            <a:endParaRPr sz="800">
              <a:solidFill>
                <a:schemeClr val="dk1"/>
              </a:solidFill>
              <a:latin typeface="EB Garamond"/>
              <a:ea typeface="EB Garamond"/>
              <a:cs typeface="EB Garamond"/>
              <a:sym typeface="EB Garamond"/>
            </a:endParaRPr>
          </a:p>
          <a:p>
            <a:pPr marL="457200" lvl="0" indent="-279400" algn="l" rtl="0">
              <a:lnSpc>
                <a:spcPct val="115000"/>
              </a:lnSpc>
              <a:spcBef>
                <a:spcPts val="120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Respond to questions pertaining to floodplains and floodplain requirements.</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Provide floodplain maps and identify if properties/structures are within floodplains</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Utilize LIDAR GIS data (EGLE/FEMA Approved Elevation Data) to determine threshold elevations of structures within floodplains</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Provide digital map and statement of floodplain elevations at structure thresholds for use with certificates of elevation.</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Relay information regarding location of floodplain and structures, to property owners, lending institutions and insurance companies </a:t>
            </a:r>
            <a:endParaRPr sz="800">
              <a:solidFill>
                <a:schemeClr val="dk1"/>
              </a:solidFill>
              <a:latin typeface="EB Garamond"/>
              <a:ea typeface="EB Garamond"/>
              <a:cs typeface="EB Garamond"/>
              <a:sym typeface="EB Garamond"/>
            </a:endParaRPr>
          </a:p>
          <a:p>
            <a:pPr marL="0" lvl="0" indent="0" algn="l" rtl="0">
              <a:lnSpc>
                <a:spcPct val="115000"/>
              </a:lnSpc>
              <a:spcBef>
                <a:spcPts val="1200"/>
              </a:spcBef>
              <a:spcAft>
                <a:spcPts val="1200"/>
              </a:spcAft>
              <a:buNone/>
            </a:pPr>
            <a:endParaRPr sz="800">
              <a:solidFill>
                <a:schemeClr val="dk1"/>
              </a:solidFill>
              <a:latin typeface="EB Garamond"/>
              <a:ea typeface="EB Garamond"/>
              <a:cs typeface="EB Garamond"/>
              <a:sym typeface="EB Garamond"/>
            </a:endParaRPr>
          </a:p>
        </p:txBody>
      </p:sp>
      <p:sp>
        <p:nvSpPr>
          <p:cNvPr id="858" name="Google Shape;858;p37"/>
          <p:cNvSpPr txBox="1"/>
          <p:nvPr/>
        </p:nvSpPr>
        <p:spPr>
          <a:xfrm>
            <a:off x="5482550" y="2677175"/>
            <a:ext cx="3890400" cy="128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800" b="1">
                <a:solidFill>
                  <a:srgbClr val="FF0000"/>
                </a:solidFill>
                <a:latin typeface="Montserrat"/>
                <a:ea typeface="Montserrat"/>
                <a:cs typeface="Montserrat"/>
                <a:sym typeface="Montserrat"/>
              </a:rPr>
              <a:t>What is not included in Floodplain Administration Services:</a:t>
            </a:r>
            <a:endParaRPr sz="800" b="1">
              <a:solidFill>
                <a:srgbClr val="FF0000"/>
              </a:solidFill>
              <a:latin typeface="Montserrat"/>
              <a:ea typeface="Montserrat"/>
              <a:cs typeface="Montserrat"/>
              <a:sym typeface="Montserrat"/>
            </a:endParaRPr>
          </a:p>
          <a:p>
            <a:pPr marL="457200" lvl="0" indent="-292100" algn="l" rtl="0">
              <a:lnSpc>
                <a:spcPct val="115000"/>
              </a:lnSpc>
              <a:spcBef>
                <a:spcPts val="1200"/>
              </a:spcBef>
              <a:spcAft>
                <a:spcPts val="0"/>
              </a:spcAft>
              <a:buClr>
                <a:srgbClr val="FF0000"/>
              </a:buClr>
              <a:buSzPts val="1000"/>
              <a:buFont typeface="EB Garamond"/>
              <a:buChar char="●"/>
            </a:pPr>
            <a:r>
              <a:rPr lang="en" sz="1000">
                <a:solidFill>
                  <a:srgbClr val="FF0000"/>
                </a:solidFill>
                <a:latin typeface="EB Garamond"/>
                <a:ea typeface="EB Garamond"/>
                <a:cs typeface="EB Garamond"/>
                <a:sym typeface="EB Garamond"/>
              </a:rPr>
              <a:t>Preparation/Drafting of Letters of Map Amendment</a:t>
            </a:r>
            <a:endParaRPr sz="1000">
              <a:solidFill>
                <a:srgbClr val="FF0000"/>
              </a:solidFill>
              <a:latin typeface="EB Garamond"/>
              <a:ea typeface="EB Garamond"/>
              <a:cs typeface="EB Garamond"/>
              <a:sym typeface="EB Garamond"/>
            </a:endParaRPr>
          </a:p>
          <a:p>
            <a:pPr marL="457200" lvl="0" indent="-292100" algn="l" rtl="0">
              <a:lnSpc>
                <a:spcPct val="115000"/>
              </a:lnSpc>
              <a:spcBef>
                <a:spcPts val="0"/>
              </a:spcBef>
              <a:spcAft>
                <a:spcPts val="0"/>
              </a:spcAft>
              <a:buClr>
                <a:srgbClr val="FF0000"/>
              </a:buClr>
              <a:buSzPts val="1000"/>
              <a:buFont typeface="EB Garamond"/>
              <a:buChar char="●"/>
            </a:pPr>
            <a:r>
              <a:rPr lang="en" sz="1000">
                <a:solidFill>
                  <a:srgbClr val="FF0000"/>
                </a:solidFill>
                <a:latin typeface="EB Garamond"/>
                <a:ea typeface="EB Garamond"/>
                <a:cs typeface="EB Garamond"/>
                <a:sym typeface="EB Garamond"/>
              </a:rPr>
              <a:t>Preparation of Certificates of Elevation</a:t>
            </a:r>
            <a:endParaRPr sz="1000">
              <a:solidFill>
                <a:srgbClr val="FF0000"/>
              </a:solidFill>
              <a:latin typeface="EB Garamond"/>
              <a:ea typeface="EB Garamond"/>
              <a:cs typeface="EB Garamond"/>
              <a:sym typeface="EB Garamond"/>
            </a:endParaRPr>
          </a:p>
          <a:p>
            <a:pPr marL="457200" lvl="0" indent="-292100" algn="l" rtl="0">
              <a:lnSpc>
                <a:spcPct val="115000"/>
              </a:lnSpc>
              <a:spcBef>
                <a:spcPts val="0"/>
              </a:spcBef>
              <a:spcAft>
                <a:spcPts val="0"/>
              </a:spcAft>
              <a:buClr>
                <a:srgbClr val="FF0000"/>
              </a:buClr>
              <a:buSzPts val="1000"/>
              <a:buFont typeface="EB Garamond"/>
              <a:buChar char="●"/>
            </a:pPr>
            <a:r>
              <a:rPr lang="en" sz="1000">
                <a:solidFill>
                  <a:srgbClr val="FF0000"/>
                </a:solidFill>
                <a:latin typeface="EB Garamond"/>
                <a:ea typeface="EB Garamond"/>
                <a:cs typeface="EB Garamond"/>
                <a:sym typeface="EB Garamond"/>
              </a:rPr>
              <a:t>Research of Deed/Title for any purpose </a:t>
            </a:r>
            <a:endParaRPr sz="1000">
              <a:solidFill>
                <a:srgbClr val="FF0000"/>
              </a:solidFill>
              <a:latin typeface="EB Garamond"/>
              <a:ea typeface="EB Garamond"/>
              <a:cs typeface="EB Garamond"/>
              <a:sym typeface="EB Garamond"/>
            </a:endParaRPr>
          </a:p>
          <a:p>
            <a:pPr marL="457200" lvl="0" indent="0" algn="l" rtl="0">
              <a:lnSpc>
                <a:spcPct val="115000"/>
              </a:lnSpc>
              <a:spcBef>
                <a:spcPts val="1200"/>
              </a:spcBef>
              <a:spcAft>
                <a:spcPts val="1200"/>
              </a:spcAft>
              <a:buNone/>
            </a:pPr>
            <a:endParaRPr sz="800">
              <a:solidFill>
                <a:srgbClr val="FF0000"/>
              </a:solidFill>
              <a:latin typeface="Montserrat"/>
              <a:ea typeface="Montserrat"/>
              <a:cs typeface="Montserrat"/>
              <a:sym typeface="Montserrat"/>
            </a:endParaRPr>
          </a:p>
        </p:txBody>
      </p:sp>
      <p:sp>
        <p:nvSpPr>
          <p:cNvPr id="859" name="Google Shape;859;p37"/>
          <p:cNvSpPr/>
          <p:nvPr/>
        </p:nvSpPr>
        <p:spPr>
          <a:xfrm>
            <a:off x="3881975" y="1034075"/>
            <a:ext cx="1401600" cy="1122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txBox="1"/>
          <p:nvPr/>
        </p:nvSpPr>
        <p:spPr>
          <a:xfrm>
            <a:off x="4010100" y="1550625"/>
            <a:ext cx="1123800" cy="3576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FLOODPLAIN</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ADMINISTRATION</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a:p>
            <a:pPr marL="0" marR="0" lvl="0" indent="0" algn="ctr"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p:txBody>
      </p:sp>
      <p:grpSp>
        <p:nvGrpSpPr>
          <p:cNvPr id="861" name="Google Shape;861;p37"/>
          <p:cNvGrpSpPr/>
          <p:nvPr/>
        </p:nvGrpSpPr>
        <p:grpSpPr>
          <a:xfrm>
            <a:off x="4382826" y="1146184"/>
            <a:ext cx="357532" cy="314103"/>
            <a:chOff x="-1953781" y="2930362"/>
            <a:chExt cx="426192" cy="395197"/>
          </a:xfrm>
        </p:grpSpPr>
        <p:sp>
          <p:nvSpPr>
            <p:cNvPr id="862" name="Google Shape;862;p37"/>
            <p:cNvSpPr/>
            <p:nvPr/>
          </p:nvSpPr>
          <p:spPr>
            <a:xfrm>
              <a:off x="-1806333" y="2930362"/>
              <a:ext cx="113469" cy="98097"/>
            </a:xfrm>
            <a:custGeom>
              <a:avLst/>
              <a:gdLst/>
              <a:ahLst/>
              <a:cxnLst/>
              <a:rect l="l" t="t" r="r" b="b"/>
              <a:pathLst>
                <a:path w="19355" h="16733" extrusionOk="0">
                  <a:moveTo>
                    <a:pt x="13428" y="2822"/>
                  </a:moveTo>
                  <a:cubicBezTo>
                    <a:pt x="13931" y="2822"/>
                    <a:pt x="14430" y="2969"/>
                    <a:pt x="14851" y="3255"/>
                  </a:cubicBezTo>
                  <a:cubicBezTo>
                    <a:pt x="15531" y="3720"/>
                    <a:pt x="16019" y="4503"/>
                    <a:pt x="16223" y="5456"/>
                  </a:cubicBezTo>
                  <a:cubicBezTo>
                    <a:pt x="16450" y="6522"/>
                    <a:pt x="16303" y="7623"/>
                    <a:pt x="15804" y="8587"/>
                  </a:cubicBezTo>
                  <a:cubicBezTo>
                    <a:pt x="15021" y="10164"/>
                    <a:pt x="11334" y="12649"/>
                    <a:pt x="9677" y="13658"/>
                  </a:cubicBezTo>
                  <a:cubicBezTo>
                    <a:pt x="8021" y="12649"/>
                    <a:pt x="4334" y="10164"/>
                    <a:pt x="3540" y="8587"/>
                  </a:cubicBezTo>
                  <a:cubicBezTo>
                    <a:pt x="3052" y="7623"/>
                    <a:pt x="2905" y="6522"/>
                    <a:pt x="3120" y="5456"/>
                  </a:cubicBezTo>
                  <a:cubicBezTo>
                    <a:pt x="3336" y="4503"/>
                    <a:pt x="3824" y="3720"/>
                    <a:pt x="4504" y="3255"/>
                  </a:cubicBezTo>
                  <a:cubicBezTo>
                    <a:pt x="4898" y="2982"/>
                    <a:pt x="5366" y="2835"/>
                    <a:pt x="5836" y="2835"/>
                  </a:cubicBezTo>
                  <a:cubicBezTo>
                    <a:pt x="5853" y="2835"/>
                    <a:pt x="5871" y="2835"/>
                    <a:pt x="5888" y="2835"/>
                  </a:cubicBezTo>
                  <a:cubicBezTo>
                    <a:pt x="6115" y="2835"/>
                    <a:pt x="6353" y="2858"/>
                    <a:pt x="6569" y="2903"/>
                  </a:cubicBezTo>
                  <a:cubicBezTo>
                    <a:pt x="7102" y="3028"/>
                    <a:pt x="7363" y="3301"/>
                    <a:pt x="8135" y="4117"/>
                  </a:cubicBezTo>
                  <a:cubicBezTo>
                    <a:pt x="8293" y="4288"/>
                    <a:pt x="8475" y="4469"/>
                    <a:pt x="8656" y="4662"/>
                  </a:cubicBezTo>
                  <a:cubicBezTo>
                    <a:pt x="8934" y="4951"/>
                    <a:pt x="9306" y="5096"/>
                    <a:pt x="9677" y="5096"/>
                  </a:cubicBezTo>
                  <a:cubicBezTo>
                    <a:pt x="10049" y="5096"/>
                    <a:pt x="10421" y="4951"/>
                    <a:pt x="10698" y="4662"/>
                  </a:cubicBezTo>
                  <a:cubicBezTo>
                    <a:pt x="10880" y="4469"/>
                    <a:pt x="11050" y="4288"/>
                    <a:pt x="11220" y="4117"/>
                  </a:cubicBezTo>
                  <a:cubicBezTo>
                    <a:pt x="11992" y="3301"/>
                    <a:pt x="12253" y="3028"/>
                    <a:pt x="12786" y="2903"/>
                  </a:cubicBezTo>
                  <a:cubicBezTo>
                    <a:pt x="12997" y="2849"/>
                    <a:pt x="13213" y="2822"/>
                    <a:pt x="13428" y="2822"/>
                  </a:cubicBezTo>
                  <a:close/>
                  <a:moveTo>
                    <a:pt x="5903" y="0"/>
                  </a:moveTo>
                  <a:cubicBezTo>
                    <a:pt x="4841" y="0"/>
                    <a:pt x="3794" y="321"/>
                    <a:pt x="2905" y="929"/>
                  </a:cubicBezTo>
                  <a:cubicBezTo>
                    <a:pt x="1623" y="1803"/>
                    <a:pt x="715" y="3210"/>
                    <a:pt x="352" y="4877"/>
                  </a:cubicBezTo>
                  <a:cubicBezTo>
                    <a:pt x="0" y="6568"/>
                    <a:pt x="227" y="8326"/>
                    <a:pt x="1010" y="9869"/>
                  </a:cubicBezTo>
                  <a:cubicBezTo>
                    <a:pt x="1645" y="11151"/>
                    <a:pt x="3154" y="12626"/>
                    <a:pt x="5605" y="14373"/>
                  </a:cubicBezTo>
                  <a:cubicBezTo>
                    <a:pt x="6524" y="15031"/>
                    <a:pt x="7374" y="15576"/>
                    <a:pt x="7930" y="15927"/>
                  </a:cubicBezTo>
                  <a:cubicBezTo>
                    <a:pt x="9076" y="16642"/>
                    <a:pt x="9246" y="16733"/>
                    <a:pt x="9677" y="16733"/>
                  </a:cubicBezTo>
                  <a:cubicBezTo>
                    <a:pt x="10109" y="16733"/>
                    <a:pt x="10279" y="16642"/>
                    <a:pt x="11425" y="15927"/>
                  </a:cubicBezTo>
                  <a:cubicBezTo>
                    <a:pt x="11980" y="15587"/>
                    <a:pt x="12831" y="15042"/>
                    <a:pt x="13750" y="14384"/>
                  </a:cubicBezTo>
                  <a:cubicBezTo>
                    <a:pt x="16201" y="12626"/>
                    <a:pt x="17710" y="11151"/>
                    <a:pt x="18345" y="9881"/>
                  </a:cubicBezTo>
                  <a:cubicBezTo>
                    <a:pt x="19128" y="8338"/>
                    <a:pt x="19355" y="6568"/>
                    <a:pt x="19003" y="4877"/>
                  </a:cubicBezTo>
                  <a:cubicBezTo>
                    <a:pt x="18640" y="3210"/>
                    <a:pt x="17732" y="1803"/>
                    <a:pt x="16450" y="929"/>
                  </a:cubicBezTo>
                  <a:cubicBezTo>
                    <a:pt x="15561" y="321"/>
                    <a:pt x="14514" y="0"/>
                    <a:pt x="13456" y="0"/>
                  </a:cubicBezTo>
                  <a:cubicBezTo>
                    <a:pt x="13015" y="0"/>
                    <a:pt x="12573" y="56"/>
                    <a:pt x="12139" y="169"/>
                  </a:cubicBezTo>
                  <a:cubicBezTo>
                    <a:pt x="11039" y="419"/>
                    <a:pt x="10347" y="975"/>
                    <a:pt x="9677" y="1644"/>
                  </a:cubicBezTo>
                  <a:cubicBezTo>
                    <a:pt x="9008" y="975"/>
                    <a:pt x="8316" y="430"/>
                    <a:pt x="7227" y="169"/>
                  </a:cubicBezTo>
                  <a:cubicBezTo>
                    <a:pt x="6790" y="56"/>
                    <a:pt x="6345" y="0"/>
                    <a:pt x="59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1824360" y="3180545"/>
              <a:ext cx="16638" cy="16649"/>
            </a:xfrm>
            <a:custGeom>
              <a:avLst/>
              <a:gdLst/>
              <a:ahLst/>
              <a:cxnLst/>
              <a:rect l="l" t="t" r="r" b="b"/>
              <a:pathLst>
                <a:path w="2838" h="2840" extrusionOk="0">
                  <a:moveTo>
                    <a:pt x="1425" y="1"/>
                  </a:moveTo>
                  <a:cubicBezTo>
                    <a:pt x="1331" y="1"/>
                    <a:pt x="1238" y="9"/>
                    <a:pt x="1147" y="26"/>
                  </a:cubicBezTo>
                  <a:cubicBezTo>
                    <a:pt x="1056" y="37"/>
                    <a:pt x="965" y="71"/>
                    <a:pt x="886" y="106"/>
                  </a:cubicBezTo>
                  <a:cubicBezTo>
                    <a:pt x="704" y="174"/>
                    <a:pt x="557" y="276"/>
                    <a:pt x="421" y="412"/>
                  </a:cubicBezTo>
                  <a:cubicBezTo>
                    <a:pt x="160" y="673"/>
                    <a:pt x="1" y="1036"/>
                    <a:pt x="1" y="1410"/>
                  </a:cubicBezTo>
                  <a:cubicBezTo>
                    <a:pt x="1" y="1512"/>
                    <a:pt x="12" y="1603"/>
                    <a:pt x="35" y="1694"/>
                  </a:cubicBezTo>
                  <a:cubicBezTo>
                    <a:pt x="46" y="1785"/>
                    <a:pt x="80" y="1875"/>
                    <a:pt x="114" y="1966"/>
                  </a:cubicBezTo>
                  <a:cubicBezTo>
                    <a:pt x="148" y="2045"/>
                    <a:pt x="194" y="2125"/>
                    <a:pt x="239" y="2204"/>
                  </a:cubicBezTo>
                  <a:cubicBezTo>
                    <a:pt x="341" y="2363"/>
                    <a:pt x="477" y="2499"/>
                    <a:pt x="636" y="2601"/>
                  </a:cubicBezTo>
                  <a:cubicBezTo>
                    <a:pt x="716" y="2647"/>
                    <a:pt x="795" y="2692"/>
                    <a:pt x="886" y="2726"/>
                  </a:cubicBezTo>
                  <a:cubicBezTo>
                    <a:pt x="965" y="2760"/>
                    <a:pt x="1056" y="2794"/>
                    <a:pt x="1147" y="2806"/>
                  </a:cubicBezTo>
                  <a:cubicBezTo>
                    <a:pt x="1238" y="2828"/>
                    <a:pt x="1328" y="2840"/>
                    <a:pt x="1419" y="2840"/>
                  </a:cubicBezTo>
                  <a:cubicBezTo>
                    <a:pt x="1510" y="2840"/>
                    <a:pt x="1612" y="2828"/>
                    <a:pt x="1703" y="2806"/>
                  </a:cubicBezTo>
                  <a:cubicBezTo>
                    <a:pt x="1793" y="2794"/>
                    <a:pt x="1884" y="2760"/>
                    <a:pt x="1964" y="2726"/>
                  </a:cubicBezTo>
                  <a:cubicBezTo>
                    <a:pt x="2054" y="2692"/>
                    <a:pt x="2134" y="2647"/>
                    <a:pt x="2213" y="2601"/>
                  </a:cubicBezTo>
                  <a:cubicBezTo>
                    <a:pt x="2293" y="2545"/>
                    <a:pt x="2361" y="2488"/>
                    <a:pt x="2429" y="2420"/>
                  </a:cubicBezTo>
                  <a:cubicBezTo>
                    <a:pt x="2485" y="2352"/>
                    <a:pt x="2554" y="2284"/>
                    <a:pt x="2599" y="2204"/>
                  </a:cubicBezTo>
                  <a:cubicBezTo>
                    <a:pt x="2656" y="2125"/>
                    <a:pt x="2701" y="2045"/>
                    <a:pt x="2735" y="1966"/>
                  </a:cubicBezTo>
                  <a:cubicBezTo>
                    <a:pt x="2769" y="1875"/>
                    <a:pt x="2792" y="1785"/>
                    <a:pt x="2814" y="1694"/>
                  </a:cubicBezTo>
                  <a:cubicBezTo>
                    <a:pt x="2837" y="1603"/>
                    <a:pt x="2837" y="1512"/>
                    <a:pt x="2837" y="1410"/>
                  </a:cubicBezTo>
                  <a:cubicBezTo>
                    <a:pt x="2837" y="1036"/>
                    <a:pt x="2690" y="673"/>
                    <a:pt x="2429" y="412"/>
                  </a:cubicBezTo>
                  <a:cubicBezTo>
                    <a:pt x="2293" y="276"/>
                    <a:pt x="2134" y="174"/>
                    <a:pt x="1964" y="106"/>
                  </a:cubicBezTo>
                  <a:cubicBezTo>
                    <a:pt x="1884" y="71"/>
                    <a:pt x="1793" y="37"/>
                    <a:pt x="1703" y="26"/>
                  </a:cubicBezTo>
                  <a:cubicBezTo>
                    <a:pt x="1612" y="9"/>
                    <a:pt x="1518" y="1"/>
                    <a:pt x="1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7"/>
            <p:cNvSpPr/>
            <p:nvPr/>
          </p:nvSpPr>
          <p:spPr>
            <a:xfrm>
              <a:off x="-1953781" y="3020410"/>
              <a:ext cx="426192" cy="305149"/>
            </a:xfrm>
            <a:custGeom>
              <a:avLst/>
              <a:gdLst/>
              <a:ahLst/>
              <a:cxnLst/>
              <a:rect l="l" t="t" r="r" b="b"/>
              <a:pathLst>
                <a:path w="72698" h="52051" extrusionOk="0">
                  <a:moveTo>
                    <a:pt x="36099" y="5752"/>
                  </a:moveTo>
                  <a:lnTo>
                    <a:pt x="36099" y="8622"/>
                  </a:lnTo>
                  <a:lnTo>
                    <a:pt x="33558" y="10483"/>
                  </a:lnTo>
                  <a:lnTo>
                    <a:pt x="33558" y="5752"/>
                  </a:lnTo>
                  <a:close/>
                  <a:moveTo>
                    <a:pt x="48295" y="3177"/>
                  </a:moveTo>
                  <a:lnTo>
                    <a:pt x="65879" y="16087"/>
                  </a:lnTo>
                  <a:lnTo>
                    <a:pt x="65879" y="19649"/>
                  </a:lnTo>
                  <a:lnTo>
                    <a:pt x="49134" y="7352"/>
                  </a:lnTo>
                  <a:cubicBezTo>
                    <a:pt x="48885" y="7170"/>
                    <a:pt x="48590" y="7079"/>
                    <a:pt x="48295" y="7079"/>
                  </a:cubicBezTo>
                  <a:cubicBezTo>
                    <a:pt x="48000" y="7079"/>
                    <a:pt x="47705" y="7170"/>
                    <a:pt x="47455" y="7352"/>
                  </a:cubicBezTo>
                  <a:lnTo>
                    <a:pt x="30710" y="19615"/>
                  </a:lnTo>
                  <a:lnTo>
                    <a:pt x="30710" y="16087"/>
                  </a:lnTo>
                  <a:lnTo>
                    <a:pt x="48295" y="3177"/>
                  </a:lnTo>
                  <a:close/>
                  <a:moveTo>
                    <a:pt x="9507" y="16632"/>
                  </a:moveTo>
                  <a:lnTo>
                    <a:pt x="9507" y="36417"/>
                  </a:lnTo>
                  <a:lnTo>
                    <a:pt x="2836" y="36417"/>
                  </a:lnTo>
                  <a:lnTo>
                    <a:pt x="2836" y="16632"/>
                  </a:lnTo>
                  <a:close/>
                  <a:moveTo>
                    <a:pt x="52231" y="27216"/>
                  </a:moveTo>
                  <a:lnTo>
                    <a:pt x="52231" y="40036"/>
                  </a:lnTo>
                  <a:lnTo>
                    <a:pt x="52061" y="40036"/>
                  </a:lnTo>
                  <a:cubicBezTo>
                    <a:pt x="51766" y="38709"/>
                    <a:pt x="51029" y="37529"/>
                    <a:pt x="49985" y="36689"/>
                  </a:cubicBezTo>
                  <a:lnTo>
                    <a:pt x="44358" y="31777"/>
                  </a:lnTo>
                  <a:lnTo>
                    <a:pt x="44358" y="27216"/>
                  </a:lnTo>
                  <a:close/>
                  <a:moveTo>
                    <a:pt x="48295" y="10256"/>
                  </a:moveTo>
                  <a:lnTo>
                    <a:pt x="63247" y="21238"/>
                  </a:lnTo>
                  <a:lnTo>
                    <a:pt x="63247" y="40036"/>
                  </a:lnTo>
                  <a:lnTo>
                    <a:pt x="55068" y="40036"/>
                  </a:lnTo>
                  <a:lnTo>
                    <a:pt x="55068" y="25798"/>
                  </a:lnTo>
                  <a:cubicBezTo>
                    <a:pt x="55068" y="25004"/>
                    <a:pt x="54432" y="24380"/>
                    <a:pt x="53649" y="24380"/>
                  </a:cubicBezTo>
                  <a:lnTo>
                    <a:pt x="42940" y="24380"/>
                  </a:lnTo>
                  <a:cubicBezTo>
                    <a:pt x="42157" y="24380"/>
                    <a:pt x="41522" y="25004"/>
                    <a:pt x="41522" y="25798"/>
                  </a:cubicBezTo>
                  <a:lnTo>
                    <a:pt x="41522" y="29304"/>
                  </a:lnTo>
                  <a:lnTo>
                    <a:pt x="32741" y="21646"/>
                  </a:lnTo>
                  <a:lnTo>
                    <a:pt x="48295" y="10256"/>
                  </a:lnTo>
                  <a:close/>
                  <a:moveTo>
                    <a:pt x="17180" y="19198"/>
                  </a:moveTo>
                  <a:cubicBezTo>
                    <a:pt x="21367" y="19198"/>
                    <a:pt x="26334" y="19728"/>
                    <a:pt x="28759" y="21941"/>
                  </a:cubicBezTo>
                  <a:lnTo>
                    <a:pt x="28782" y="21964"/>
                  </a:lnTo>
                  <a:lnTo>
                    <a:pt x="48147" y="38845"/>
                  </a:lnTo>
                  <a:cubicBezTo>
                    <a:pt x="48159" y="38856"/>
                    <a:pt x="48170" y="38867"/>
                    <a:pt x="48193" y="38879"/>
                  </a:cubicBezTo>
                  <a:cubicBezTo>
                    <a:pt x="49543" y="39979"/>
                    <a:pt x="49758" y="41965"/>
                    <a:pt x="48669" y="43326"/>
                  </a:cubicBezTo>
                  <a:cubicBezTo>
                    <a:pt x="48041" y="44111"/>
                    <a:pt x="47119" y="44519"/>
                    <a:pt x="46187" y="44519"/>
                  </a:cubicBezTo>
                  <a:cubicBezTo>
                    <a:pt x="45503" y="44519"/>
                    <a:pt x="44814" y="44299"/>
                    <a:pt x="44233" y="43848"/>
                  </a:cubicBezTo>
                  <a:lnTo>
                    <a:pt x="28022" y="30699"/>
                  </a:lnTo>
                  <a:cubicBezTo>
                    <a:pt x="27764" y="30495"/>
                    <a:pt x="27453" y="30395"/>
                    <a:pt x="27144" y="30395"/>
                  </a:cubicBezTo>
                  <a:cubicBezTo>
                    <a:pt x="26734" y="30395"/>
                    <a:pt x="26326" y="30572"/>
                    <a:pt x="26048" y="30915"/>
                  </a:cubicBezTo>
                  <a:cubicBezTo>
                    <a:pt x="25560" y="31527"/>
                    <a:pt x="25639" y="32401"/>
                    <a:pt x="26240" y="32900"/>
                  </a:cubicBezTo>
                  <a:lnTo>
                    <a:pt x="42452" y="46049"/>
                  </a:lnTo>
                  <a:cubicBezTo>
                    <a:pt x="43507" y="46900"/>
                    <a:pt x="44835" y="47365"/>
                    <a:pt x="46196" y="47365"/>
                  </a:cubicBezTo>
                  <a:cubicBezTo>
                    <a:pt x="46423" y="47365"/>
                    <a:pt x="46650" y="47353"/>
                    <a:pt x="46865" y="47331"/>
                  </a:cubicBezTo>
                  <a:cubicBezTo>
                    <a:pt x="49350" y="47058"/>
                    <a:pt x="51403" y="45277"/>
                    <a:pt x="52027" y="42861"/>
                  </a:cubicBezTo>
                  <a:lnTo>
                    <a:pt x="66503" y="42861"/>
                  </a:lnTo>
                  <a:cubicBezTo>
                    <a:pt x="68262" y="42861"/>
                    <a:pt x="69725" y="44245"/>
                    <a:pt x="69770" y="45947"/>
                  </a:cubicBezTo>
                  <a:cubicBezTo>
                    <a:pt x="69793" y="46809"/>
                    <a:pt x="69475" y="47637"/>
                    <a:pt x="68874" y="48250"/>
                  </a:cubicBezTo>
                  <a:cubicBezTo>
                    <a:pt x="68273" y="48874"/>
                    <a:pt x="67456" y="49214"/>
                    <a:pt x="66605" y="49214"/>
                  </a:cubicBezTo>
                  <a:lnTo>
                    <a:pt x="29712" y="49203"/>
                  </a:lnTo>
                  <a:cubicBezTo>
                    <a:pt x="21793" y="49203"/>
                    <a:pt x="19150" y="43496"/>
                    <a:pt x="18322" y="38709"/>
                  </a:cubicBezTo>
                  <a:cubicBezTo>
                    <a:pt x="17981" y="36769"/>
                    <a:pt x="17641" y="35226"/>
                    <a:pt x="17312" y="34148"/>
                  </a:cubicBezTo>
                  <a:cubicBezTo>
                    <a:pt x="17029" y="33252"/>
                    <a:pt x="16518" y="31573"/>
                    <a:pt x="15077" y="31573"/>
                  </a:cubicBezTo>
                  <a:lnTo>
                    <a:pt x="12343" y="31573"/>
                  </a:lnTo>
                  <a:lnTo>
                    <a:pt x="12343" y="19411"/>
                  </a:lnTo>
                  <a:cubicBezTo>
                    <a:pt x="13605" y="19303"/>
                    <a:pt x="15315" y="19198"/>
                    <a:pt x="17180" y="19198"/>
                  </a:cubicBezTo>
                  <a:close/>
                  <a:moveTo>
                    <a:pt x="48295" y="0"/>
                  </a:moveTo>
                  <a:cubicBezTo>
                    <a:pt x="48000" y="0"/>
                    <a:pt x="47705" y="91"/>
                    <a:pt x="47455" y="272"/>
                  </a:cubicBezTo>
                  <a:lnTo>
                    <a:pt x="38935" y="6535"/>
                  </a:lnTo>
                  <a:lnTo>
                    <a:pt x="38935" y="4334"/>
                  </a:lnTo>
                  <a:cubicBezTo>
                    <a:pt x="38935" y="3551"/>
                    <a:pt x="38300" y="2916"/>
                    <a:pt x="37517" y="2916"/>
                  </a:cubicBezTo>
                  <a:lnTo>
                    <a:pt x="32140" y="2916"/>
                  </a:lnTo>
                  <a:cubicBezTo>
                    <a:pt x="31357" y="2916"/>
                    <a:pt x="30722" y="3551"/>
                    <a:pt x="30722" y="4334"/>
                  </a:cubicBezTo>
                  <a:lnTo>
                    <a:pt x="30722" y="12559"/>
                  </a:lnTo>
                  <a:lnTo>
                    <a:pt x="28453" y="14226"/>
                  </a:lnTo>
                  <a:cubicBezTo>
                    <a:pt x="28090" y="14499"/>
                    <a:pt x="27874" y="14919"/>
                    <a:pt x="27874" y="15372"/>
                  </a:cubicBezTo>
                  <a:lnTo>
                    <a:pt x="27874" y="18095"/>
                  </a:lnTo>
                  <a:cubicBezTo>
                    <a:pt x="24746" y="16734"/>
                    <a:pt x="20638" y="16357"/>
                    <a:pt x="17038" y="16357"/>
                  </a:cubicBezTo>
                  <a:cubicBezTo>
                    <a:pt x="15298" y="16357"/>
                    <a:pt x="13677" y="16445"/>
                    <a:pt x="12343" y="16552"/>
                  </a:cubicBezTo>
                  <a:lnTo>
                    <a:pt x="12343" y="15213"/>
                  </a:lnTo>
                  <a:cubicBezTo>
                    <a:pt x="12343" y="14431"/>
                    <a:pt x="11708" y="13795"/>
                    <a:pt x="10925" y="13795"/>
                  </a:cubicBezTo>
                  <a:lnTo>
                    <a:pt x="1418" y="13795"/>
                  </a:lnTo>
                  <a:cubicBezTo>
                    <a:pt x="635" y="13795"/>
                    <a:pt x="0" y="14431"/>
                    <a:pt x="0" y="15213"/>
                  </a:cubicBezTo>
                  <a:lnTo>
                    <a:pt x="0" y="37835"/>
                  </a:lnTo>
                  <a:cubicBezTo>
                    <a:pt x="0" y="38618"/>
                    <a:pt x="635" y="39253"/>
                    <a:pt x="1418" y="39253"/>
                  </a:cubicBezTo>
                  <a:lnTo>
                    <a:pt x="10925" y="39253"/>
                  </a:lnTo>
                  <a:cubicBezTo>
                    <a:pt x="11708" y="39253"/>
                    <a:pt x="12343" y="38618"/>
                    <a:pt x="12343" y="37835"/>
                  </a:cubicBezTo>
                  <a:lnTo>
                    <a:pt x="12343" y="34409"/>
                  </a:lnTo>
                  <a:lnTo>
                    <a:pt x="14408" y="34409"/>
                  </a:lnTo>
                  <a:cubicBezTo>
                    <a:pt x="14612" y="34965"/>
                    <a:pt x="15020" y="36269"/>
                    <a:pt x="15520" y="39185"/>
                  </a:cubicBezTo>
                  <a:cubicBezTo>
                    <a:pt x="16938" y="47478"/>
                    <a:pt x="21986" y="52039"/>
                    <a:pt x="29712" y="52039"/>
                  </a:cubicBezTo>
                  <a:lnTo>
                    <a:pt x="66594" y="52050"/>
                  </a:lnTo>
                  <a:cubicBezTo>
                    <a:pt x="69986" y="52050"/>
                    <a:pt x="72697" y="49259"/>
                    <a:pt x="72607" y="45879"/>
                  </a:cubicBezTo>
                  <a:cubicBezTo>
                    <a:pt x="72516" y="42657"/>
                    <a:pt x="69782" y="40036"/>
                    <a:pt x="66514" y="40036"/>
                  </a:cubicBezTo>
                  <a:lnTo>
                    <a:pt x="66083" y="40036"/>
                  </a:lnTo>
                  <a:lnTo>
                    <a:pt x="66083" y="23325"/>
                  </a:lnTo>
                  <a:lnTo>
                    <a:pt x="66458" y="23597"/>
                  </a:lnTo>
                  <a:cubicBezTo>
                    <a:pt x="66717" y="23787"/>
                    <a:pt x="67006" y="23873"/>
                    <a:pt x="67288" y="23873"/>
                  </a:cubicBezTo>
                  <a:cubicBezTo>
                    <a:pt x="68020" y="23873"/>
                    <a:pt x="68707" y="23298"/>
                    <a:pt x="68715" y="22463"/>
                  </a:cubicBezTo>
                  <a:lnTo>
                    <a:pt x="68715" y="15372"/>
                  </a:lnTo>
                  <a:cubicBezTo>
                    <a:pt x="68715" y="14919"/>
                    <a:pt x="68500" y="14499"/>
                    <a:pt x="68137" y="14226"/>
                  </a:cubicBezTo>
                  <a:lnTo>
                    <a:pt x="49134" y="272"/>
                  </a:lnTo>
                  <a:cubicBezTo>
                    <a:pt x="48885" y="91"/>
                    <a:pt x="48590" y="0"/>
                    <a:pt x="48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38"/>
          <p:cNvSpPr txBox="1">
            <a:spLocks noGrp="1"/>
          </p:cNvSpPr>
          <p:nvPr>
            <p:ph type="ctrTitle"/>
          </p:nvPr>
        </p:nvSpPr>
        <p:spPr>
          <a:xfrm>
            <a:off x="790975" y="719975"/>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Land Division Services</a:t>
            </a:r>
            <a:endParaRPr>
              <a:solidFill>
                <a:srgbClr val="000000"/>
              </a:solidFill>
            </a:endParaRPr>
          </a:p>
        </p:txBody>
      </p:sp>
      <p:sp>
        <p:nvSpPr>
          <p:cNvPr id="870" name="Google Shape;870;p38"/>
          <p:cNvSpPr txBox="1"/>
          <p:nvPr/>
        </p:nvSpPr>
        <p:spPr>
          <a:xfrm>
            <a:off x="4023750" y="1572377"/>
            <a:ext cx="1096500" cy="3141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endParaRPr sz="900">
              <a:solidFill>
                <a:srgbClr val="434343"/>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p:txBody>
      </p:sp>
      <p:sp>
        <p:nvSpPr>
          <p:cNvPr id="871" name="Google Shape;871;p38"/>
          <p:cNvSpPr txBox="1"/>
          <p:nvPr/>
        </p:nvSpPr>
        <p:spPr>
          <a:xfrm>
            <a:off x="258325" y="2156075"/>
            <a:ext cx="4919400" cy="312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EB Garamond"/>
                <a:ea typeface="EB Garamond"/>
                <a:cs typeface="EB Garamond"/>
                <a:sym typeface="EB Garamond"/>
              </a:rPr>
              <a:t>Land Division Services:</a:t>
            </a:r>
            <a:endParaRPr u="sng">
              <a:latin typeface="EB Garamond"/>
              <a:ea typeface="EB Garamond"/>
              <a:cs typeface="EB Garamond"/>
              <a:sym typeface="EB Garamond"/>
            </a:endParaRPr>
          </a:p>
          <a:p>
            <a:pPr marL="0" lvl="0" indent="0" algn="l" rtl="0">
              <a:spcBef>
                <a:spcPts val="0"/>
              </a:spcBef>
              <a:spcAft>
                <a:spcPts val="0"/>
              </a:spcAft>
              <a:buNone/>
            </a:pPr>
            <a:endParaRPr sz="600" u="sng">
              <a:latin typeface="EB Garamond"/>
              <a:ea typeface="EB Garamond"/>
              <a:cs typeface="EB Garamond"/>
              <a:sym typeface="EB Garamond"/>
            </a:endParaRPr>
          </a:p>
          <a:p>
            <a:pPr marL="0" lvl="0" indent="0" algn="l" rtl="0">
              <a:lnSpc>
                <a:spcPct val="115000"/>
              </a:lnSpc>
              <a:spcBef>
                <a:spcPts val="1200"/>
              </a:spcBef>
              <a:spcAft>
                <a:spcPts val="0"/>
              </a:spcAft>
              <a:buNone/>
            </a:pPr>
            <a:r>
              <a:rPr lang="en" sz="800">
                <a:solidFill>
                  <a:schemeClr val="dk1"/>
                </a:solidFill>
                <a:latin typeface="EB Garamond"/>
                <a:ea typeface="EB Garamond"/>
                <a:cs typeface="EB Garamond"/>
                <a:sym typeface="EB Garamond"/>
              </a:rPr>
              <a:t>Summary:  The County Planning Department will act as the Land Division Officer for communities that wish to include Appendix B within the Contract.  If they do not, the Planning Department will work with the Land Division Officer to ensure that Zoning requirements are met, and signed off by the ZA prior to any Land Division being approved.</a:t>
            </a:r>
            <a:endParaRPr sz="800">
              <a:solidFill>
                <a:schemeClr val="dk1"/>
              </a:solidFill>
              <a:latin typeface="EB Garamond"/>
              <a:ea typeface="EB Garamond"/>
              <a:cs typeface="EB Garamond"/>
              <a:sym typeface="EB Garamond"/>
            </a:endParaRPr>
          </a:p>
          <a:p>
            <a:pPr marL="0" lvl="0" indent="0" algn="l" rtl="0">
              <a:lnSpc>
                <a:spcPct val="115000"/>
              </a:lnSpc>
              <a:spcBef>
                <a:spcPts val="1200"/>
              </a:spcBef>
              <a:spcAft>
                <a:spcPts val="0"/>
              </a:spcAft>
              <a:buNone/>
            </a:pPr>
            <a:r>
              <a:rPr lang="en" sz="700">
                <a:solidFill>
                  <a:schemeClr val="dk1"/>
                </a:solidFill>
                <a:latin typeface="EB Garamond"/>
                <a:ea typeface="EB Garamond"/>
                <a:cs typeface="EB Garamond"/>
                <a:sym typeface="EB Garamond"/>
              </a:rPr>
              <a:t> </a:t>
            </a:r>
            <a:r>
              <a:rPr lang="en" sz="1100">
                <a:solidFill>
                  <a:schemeClr val="dk1"/>
                </a:solidFill>
                <a:latin typeface="EB Garamond"/>
                <a:ea typeface="EB Garamond"/>
                <a:cs typeface="EB Garamond"/>
                <a:sym typeface="EB Garamond"/>
              </a:rPr>
              <a:t>Land Division Officer Services (Covered Under Base Service):</a:t>
            </a:r>
            <a:endParaRPr sz="1100">
              <a:solidFill>
                <a:schemeClr val="dk1"/>
              </a:solidFill>
              <a:latin typeface="EB Garamond"/>
              <a:ea typeface="EB Garamond"/>
              <a:cs typeface="EB Garamond"/>
              <a:sym typeface="EB Garamond"/>
            </a:endParaRPr>
          </a:p>
          <a:p>
            <a:pPr marL="457200" lvl="0" indent="-266700" algn="l" rtl="0">
              <a:lnSpc>
                <a:spcPct val="115000"/>
              </a:lnSpc>
              <a:spcBef>
                <a:spcPts val="1200"/>
              </a:spcBef>
              <a:spcAft>
                <a:spcPts val="0"/>
              </a:spcAft>
              <a:buClr>
                <a:schemeClr val="dk1"/>
              </a:buClr>
              <a:buSzPts val="600"/>
              <a:buFont typeface="EB Garamond"/>
              <a:buChar char="○"/>
            </a:pPr>
            <a:r>
              <a:rPr lang="en" sz="900">
                <a:solidFill>
                  <a:schemeClr val="dk1"/>
                </a:solidFill>
                <a:latin typeface="EB Garamond"/>
                <a:ea typeface="EB Garamond"/>
                <a:cs typeface="EB Garamond"/>
                <a:sym typeface="EB Garamond"/>
              </a:rPr>
              <a:t>Lead contact for land division questions.</a:t>
            </a:r>
            <a:endParaRPr sz="900">
              <a:solidFill>
                <a:schemeClr val="dk1"/>
              </a:solidFill>
              <a:latin typeface="EB Garamond"/>
              <a:ea typeface="EB Garamond"/>
              <a:cs typeface="EB Garamond"/>
              <a:sym typeface="EB Garamond"/>
            </a:endParaRPr>
          </a:p>
          <a:p>
            <a:pPr marL="457200" lvl="0" indent="-266700" algn="l" rtl="0">
              <a:lnSpc>
                <a:spcPct val="115000"/>
              </a:lnSpc>
              <a:spcBef>
                <a:spcPts val="0"/>
              </a:spcBef>
              <a:spcAft>
                <a:spcPts val="0"/>
              </a:spcAft>
              <a:buClr>
                <a:schemeClr val="dk1"/>
              </a:buClr>
              <a:buSzPts val="600"/>
              <a:buFont typeface="EB Garamond"/>
              <a:buChar char="○"/>
            </a:pPr>
            <a:r>
              <a:rPr lang="en" sz="900">
                <a:solidFill>
                  <a:schemeClr val="dk1"/>
                </a:solidFill>
                <a:latin typeface="EB Garamond"/>
                <a:ea typeface="EB Garamond"/>
                <a:cs typeface="EB Garamond"/>
                <a:sym typeface="EB Garamond"/>
              </a:rPr>
              <a:t>Maintain up-to-date application</a:t>
            </a:r>
            <a:endParaRPr sz="900">
              <a:solidFill>
                <a:schemeClr val="dk1"/>
              </a:solidFill>
              <a:latin typeface="EB Garamond"/>
              <a:ea typeface="EB Garamond"/>
              <a:cs typeface="EB Garamond"/>
              <a:sym typeface="EB Garamond"/>
            </a:endParaRPr>
          </a:p>
          <a:p>
            <a:pPr marL="457200" lvl="0" indent="-266700" algn="l" rtl="0">
              <a:lnSpc>
                <a:spcPct val="115000"/>
              </a:lnSpc>
              <a:spcBef>
                <a:spcPts val="0"/>
              </a:spcBef>
              <a:spcAft>
                <a:spcPts val="0"/>
              </a:spcAft>
              <a:buClr>
                <a:schemeClr val="dk1"/>
              </a:buClr>
              <a:buSzPts val="600"/>
              <a:buFont typeface="EB Garamond"/>
              <a:buChar char="○"/>
            </a:pPr>
            <a:r>
              <a:rPr lang="en" sz="900">
                <a:solidFill>
                  <a:schemeClr val="dk1"/>
                </a:solidFill>
                <a:latin typeface="EB Garamond"/>
                <a:ea typeface="EB Garamond"/>
                <a:cs typeface="EB Garamond"/>
                <a:sym typeface="EB Garamond"/>
              </a:rPr>
              <a:t>Maintain catalogue of parent parcel maps for each community.</a:t>
            </a:r>
            <a:endParaRPr sz="900">
              <a:solidFill>
                <a:schemeClr val="dk1"/>
              </a:solidFill>
              <a:latin typeface="EB Garamond"/>
              <a:ea typeface="EB Garamond"/>
              <a:cs typeface="EB Garamond"/>
              <a:sym typeface="EB Garamond"/>
            </a:endParaRPr>
          </a:p>
          <a:p>
            <a:pPr marL="457200" lvl="0" indent="-266700" algn="l" rtl="0">
              <a:lnSpc>
                <a:spcPct val="115000"/>
              </a:lnSpc>
              <a:spcBef>
                <a:spcPts val="0"/>
              </a:spcBef>
              <a:spcAft>
                <a:spcPts val="0"/>
              </a:spcAft>
              <a:buClr>
                <a:schemeClr val="dk1"/>
              </a:buClr>
              <a:buSzPts val="600"/>
              <a:buFont typeface="EB Garamond"/>
              <a:buChar char="○"/>
            </a:pPr>
            <a:r>
              <a:rPr lang="en" sz="900">
                <a:solidFill>
                  <a:schemeClr val="dk1"/>
                </a:solidFill>
                <a:latin typeface="EB Garamond"/>
                <a:ea typeface="EB Garamond"/>
                <a:cs typeface="EB Garamond"/>
                <a:sym typeface="EB Garamond"/>
              </a:rPr>
              <a:t>Receive application &amp; payment</a:t>
            </a:r>
            <a:endParaRPr sz="900">
              <a:solidFill>
                <a:schemeClr val="dk1"/>
              </a:solidFill>
              <a:latin typeface="EB Garamond"/>
              <a:ea typeface="EB Garamond"/>
              <a:cs typeface="EB Garamond"/>
              <a:sym typeface="EB Garamond"/>
            </a:endParaRPr>
          </a:p>
          <a:p>
            <a:pPr marL="457200" lvl="0" indent="-266700" algn="l" rtl="0">
              <a:lnSpc>
                <a:spcPct val="115000"/>
              </a:lnSpc>
              <a:spcBef>
                <a:spcPts val="0"/>
              </a:spcBef>
              <a:spcAft>
                <a:spcPts val="0"/>
              </a:spcAft>
              <a:buClr>
                <a:schemeClr val="dk1"/>
              </a:buClr>
              <a:buSzPts val="600"/>
              <a:buFont typeface="EB Garamond"/>
              <a:buChar char="○"/>
            </a:pPr>
            <a:r>
              <a:rPr lang="en" sz="900">
                <a:solidFill>
                  <a:schemeClr val="dk1"/>
                </a:solidFill>
                <a:latin typeface="EB Garamond"/>
                <a:ea typeface="EB Garamond"/>
                <a:cs typeface="EB Garamond"/>
                <a:sym typeface="EB Garamond"/>
              </a:rPr>
              <a:t>Process application and deny/approve land divisions as they are received</a:t>
            </a:r>
            <a:endParaRPr sz="900">
              <a:solidFill>
                <a:schemeClr val="dk1"/>
              </a:solidFill>
              <a:latin typeface="EB Garamond"/>
              <a:ea typeface="EB Garamond"/>
              <a:cs typeface="EB Garamond"/>
              <a:sym typeface="EB Garamond"/>
            </a:endParaRPr>
          </a:p>
          <a:p>
            <a:pPr marL="457200" lvl="0" indent="-266700" algn="l" rtl="0">
              <a:lnSpc>
                <a:spcPct val="115000"/>
              </a:lnSpc>
              <a:spcBef>
                <a:spcPts val="0"/>
              </a:spcBef>
              <a:spcAft>
                <a:spcPts val="0"/>
              </a:spcAft>
              <a:buClr>
                <a:schemeClr val="dk1"/>
              </a:buClr>
              <a:buSzPts val="600"/>
              <a:buFont typeface="EB Garamond"/>
              <a:buChar char="○"/>
            </a:pPr>
            <a:r>
              <a:rPr lang="en" sz="900">
                <a:solidFill>
                  <a:schemeClr val="dk1"/>
                </a:solidFill>
                <a:latin typeface="EB Garamond"/>
                <a:ea typeface="EB Garamond"/>
                <a:cs typeface="EB Garamond"/>
                <a:sym typeface="EB Garamond"/>
              </a:rPr>
              <a:t>Provide approved application to applicant</a:t>
            </a:r>
            <a:endParaRPr sz="900">
              <a:solidFill>
                <a:schemeClr val="dk1"/>
              </a:solidFill>
              <a:latin typeface="EB Garamond"/>
              <a:ea typeface="EB Garamond"/>
              <a:cs typeface="EB Garamond"/>
              <a:sym typeface="EB Garamond"/>
            </a:endParaRPr>
          </a:p>
          <a:p>
            <a:pPr marL="457200" lvl="0" indent="-266700" algn="l" rtl="0">
              <a:lnSpc>
                <a:spcPct val="115000"/>
              </a:lnSpc>
              <a:spcBef>
                <a:spcPts val="0"/>
              </a:spcBef>
              <a:spcAft>
                <a:spcPts val="0"/>
              </a:spcAft>
              <a:buClr>
                <a:schemeClr val="dk1"/>
              </a:buClr>
              <a:buSzPts val="600"/>
              <a:buFont typeface="EB Garamond"/>
              <a:buChar char="○"/>
            </a:pPr>
            <a:r>
              <a:rPr lang="en" sz="900">
                <a:solidFill>
                  <a:schemeClr val="dk1"/>
                </a:solidFill>
                <a:latin typeface="EB Garamond"/>
                <a:ea typeface="EB Garamond"/>
                <a:cs typeface="EB Garamond"/>
                <a:sym typeface="EB Garamond"/>
              </a:rPr>
              <a:t>Transfer approved digital application and payment to contracted community</a:t>
            </a:r>
            <a:endParaRPr sz="900">
              <a:solidFill>
                <a:schemeClr val="dk1"/>
              </a:solidFill>
              <a:latin typeface="EB Garamond"/>
              <a:ea typeface="EB Garamond"/>
              <a:cs typeface="EB Garamond"/>
              <a:sym typeface="EB Garamond"/>
            </a:endParaRPr>
          </a:p>
          <a:p>
            <a:pPr marL="457200" lvl="0" indent="-266700" algn="l" rtl="0">
              <a:lnSpc>
                <a:spcPct val="115000"/>
              </a:lnSpc>
              <a:spcBef>
                <a:spcPts val="0"/>
              </a:spcBef>
              <a:spcAft>
                <a:spcPts val="0"/>
              </a:spcAft>
              <a:buClr>
                <a:schemeClr val="dk1"/>
              </a:buClr>
              <a:buSzPts val="600"/>
              <a:buFont typeface="EB Garamond"/>
              <a:buChar char="○"/>
            </a:pPr>
            <a:r>
              <a:rPr lang="en" sz="900">
                <a:solidFill>
                  <a:schemeClr val="dk1"/>
                </a:solidFill>
                <a:latin typeface="EB Garamond"/>
                <a:ea typeface="EB Garamond"/>
                <a:cs typeface="EB Garamond"/>
                <a:sym typeface="EB Garamond"/>
              </a:rPr>
              <a:t>Maintain digital files</a:t>
            </a:r>
            <a:endParaRPr sz="600">
              <a:solidFill>
                <a:schemeClr val="dk1"/>
              </a:solidFill>
              <a:latin typeface="EB Garamond"/>
              <a:ea typeface="EB Garamond"/>
              <a:cs typeface="EB Garamond"/>
              <a:sym typeface="EB Garamond"/>
            </a:endParaRPr>
          </a:p>
          <a:p>
            <a:pPr marL="0" lvl="0" indent="0" algn="l" rtl="0">
              <a:lnSpc>
                <a:spcPct val="115000"/>
              </a:lnSpc>
              <a:spcBef>
                <a:spcPts val="1200"/>
              </a:spcBef>
              <a:spcAft>
                <a:spcPts val="1200"/>
              </a:spcAft>
              <a:buNone/>
            </a:pPr>
            <a:endParaRPr sz="800">
              <a:solidFill>
                <a:schemeClr val="dk1"/>
              </a:solidFill>
              <a:latin typeface="EB Garamond"/>
              <a:ea typeface="EB Garamond"/>
              <a:cs typeface="EB Garamond"/>
              <a:sym typeface="EB Garamond"/>
            </a:endParaRPr>
          </a:p>
        </p:txBody>
      </p:sp>
      <p:sp>
        <p:nvSpPr>
          <p:cNvPr id="872" name="Google Shape;872;p38"/>
          <p:cNvSpPr txBox="1"/>
          <p:nvPr/>
        </p:nvSpPr>
        <p:spPr>
          <a:xfrm>
            <a:off x="5482550" y="2677175"/>
            <a:ext cx="3890400" cy="123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800" b="1">
                <a:solidFill>
                  <a:srgbClr val="FF0000"/>
                </a:solidFill>
                <a:latin typeface="Montserrat"/>
                <a:ea typeface="Montserrat"/>
                <a:cs typeface="Montserrat"/>
                <a:sym typeface="Montserrat"/>
              </a:rPr>
              <a:t>What is not included in Land Division Services:</a:t>
            </a:r>
            <a:endParaRPr sz="800" b="1">
              <a:solidFill>
                <a:srgbClr val="FF0000"/>
              </a:solidFill>
              <a:latin typeface="Montserrat"/>
              <a:ea typeface="Montserrat"/>
              <a:cs typeface="Montserrat"/>
              <a:sym typeface="Montserrat"/>
            </a:endParaRPr>
          </a:p>
          <a:p>
            <a:pPr marL="457200" lvl="0" indent="-298450" algn="l" rtl="0">
              <a:lnSpc>
                <a:spcPct val="115000"/>
              </a:lnSpc>
              <a:spcBef>
                <a:spcPts val="1200"/>
              </a:spcBef>
              <a:spcAft>
                <a:spcPts val="0"/>
              </a:spcAft>
              <a:buClr>
                <a:srgbClr val="FF0000"/>
              </a:buClr>
              <a:buSzPts val="1100"/>
              <a:buFont typeface="EB Garamond"/>
              <a:buChar char="○"/>
            </a:pPr>
            <a:r>
              <a:rPr lang="en" sz="1100">
                <a:solidFill>
                  <a:srgbClr val="FF0000"/>
                </a:solidFill>
                <a:latin typeface="EB Garamond"/>
                <a:ea typeface="EB Garamond"/>
                <a:cs typeface="EB Garamond"/>
                <a:sym typeface="EB Garamond"/>
              </a:rPr>
              <a:t>Completing of application for applicant</a:t>
            </a:r>
            <a:endParaRPr sz="1100">
              <a:solidFill>
                <a:srgbClr val="FF0000"/>
              </a:solidFill>
              <a:latin typeface="EB Garamond"/>
              <a:ea typeface="EB Garamond"/>
              <a:cs typeface="EB Garamond"/>
              <a:sym typeface="EB Garamond"/>
            </a:endParaRPr>
          </a:p>
          <a:p>
            <a:pPr marL="457200" lvl="0" indent="-298450" algn="l" rtl="0">
              <a:lnSpc>
                <a:spcPct val="115000"/>
              </a:lnSpc>
              <a:spcBef>
                <a:spcPts val="0"/>
              </a:spcBef>
              <a:spcAft>
                <a:spcPts val="0"/>
              </a:spcAft>
              <a:buClr>
                <a:srgbClr val="FF0000"/>
              </a:buClr>
              <a:buSzPts val="1100"/>
              <a:buFont typeface="EB Garamond"/>
              <a:buChar char="○"/>
            </a:pPr>
            <a:r>
              <a:rPr lang="en" sz="1100">
                <a:solidFill>
                  <a:srgbClr val="FF0000"/>
                </a:solidFill>
                <a:latin typeface="EB Garamond"/>
                <a:ea typeface="EB Garamond"/>
                <a:cs typeface="EB Garamond"/>
                <a:sym typeface="EB Garamond"/>
              </a:rPr>
              <a:t>Providing survey services</a:t>
            </a:r>
            <a:endParaRPr sz="1100">
              <a:solidFill>
                <a:srgbClr val="FF0000"/>
              </a:solidFill>
              <a:latin typeface="EB Garamond"/>
              <a:ea typeface="EB Garamond"/>
              <a:cs typeface="EB Garamond"/>
              <a:sym typeface="EB Garamond"/>
            </a:endParaRPr>
          </a:p>
          <a:p>
            <a:pPr marL="457200" lvl="0" indent="-298450" algn="l" rtl="0">
              <a:lnSpc>
                <a:spcPct val="115000"/>
              </a:lnSpc>
              <a:spcBef>
                <a:spcPts val="0"/>
              </a:spcBef>
              <a:spcAft>
                <a:spcPts val="0"/>
              </a:spcAft>
              <a:buClr>
                <a:srgbClr val="FF0000"/>
              </a:buClr>
              <a:buSzPts val="1100"/>
              <a:buFont typeface="EB Garamond"/>
              <a:buChar char="○"/>
            </a:pPr>
            <a:r>
              <a:rPr lang="en" sz="1100">
                <a:solidFill>
                  <a:srgbClr val="FF0000"/>
                </a:solidFill>
                <a:latin typeface="EB Garamond"/>
                <a:ea typeface="EB Garamond"/>
                <a:cs typeface="EB Garamond"/>
                <a:sym typeface="EB Garamond"/>
              </a:rPr>
              <a:t>Providing legal description services</a:t>
            </a:r>
            <a:endParaRPr sz="1100">
              <a:solidFill>
                <a:srgbClr val="FF0000"/>
              </a:solidFill>
              <a:latin typeface="EB Garamond"/>
              <a:ea typeface="EB Garamond"/>
              <a:cs typeface="EB Garamond"/>
              <a:sym typeface="EB Garamond"/>
            </a:endParaRPr>
          </a:p>
          <a:p>
            <a:pPr marL="457200" lvl="0" indent="-298450" algn="l" rtl="0">
              <a:lnSpc>
                <a:spcPct val="115000"/>
              </a:lnSpc>
              <a:spcBef>
                <a:spcPts val="0"/>
              </a:spcBef>
              <a:spcAft>
                <a:spcPts val="0"/>
              </a:spcAft>
              <a:buClr>
                <a:srgbClr val="FF0000"/>
              </a:buClr>
              <a:buSzPts val="1100"/>
              <a:buFont typeface="EB Garamond"/>
              <a:buChar char="○"/>
            </a:pPr>
            <a:r>
              <a:rPr lang="en" sz="1100">
                <a:solidFill>
                  <a:srgbClr val="FF0000"/>
                </a:solidFill>
                <a:latin typeface="EB Garamond"/>
                <a:ea typeface="EB Garamond"/>
                <a:cs typeface="EB Garamond"/>
                <a:sym typeface="EB Garamond"/>
              </a:rPr>
              <a:t>Providing title or deed research for applicants</a:t>
            </a:r>
            <a:endParaRPr sz="800">
              <a:solidFill>
                <a:srgbClr val="FF0000"/>
              </a:solidFill>
              <a:latin typeface="EB Garamond"/>
              <a:ea typeface="EB Garamond"/>
              <a:cs typeface="EB Garamond"/>
              <a:sym typeface="EB Garamond"/>
            </a:endParaRPr>
          </a:p>
        </p:txBody>
      </p:sp>
      <p:sp>
        <p:nvSpPr>
          <p:cNvPr id="873" name="Google Shape;873;p38"/>
          <p:cNvSpPr/>
          <p:nvPr/>
        </p:nvSpPr>
        <p:spPr>
          <a:xfrm>
            <a:off x="3871200" y="1034075"/>
            <a:ext cx="1401600" cy="1158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8"/>
          <p:cNvSpPr txBox="1"/>
          <p:nvPr/>
        </p:nvSpPr>
        <p:spPr>
          <a:xfrm>
            <a:off x="3970725" y="1617325"/>
            <a:ext cx="1202700" cy="3372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LAND </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DIVISION</a:t>
            </a:r>
            <a:endParaRPr sz="900">
              <a:solidFill>
                <a:srgbClr val="434343"/>
              </a:solidFill>
              <a:latin typeface="Montserrat ExtraBold"/>
              <a:ea typeface="Montserrat ExtraBold"/>
              <a:cs typeface="Montserrat ExtraBold"/>
              <a:sym typeface="Montserrat ExtraBold"/>
            </a:endParaRPr>
          </a:p>
          <a:p>
            <a:pPr marL="0" lvl="0" indent="0" algn="ctr" rtl="0">
              <a:spcBef>
                <a:spcPts val="0"/>
              </a:spcBef>
              <a:spcAft>
                <a:spcPts val="0"/>
              </a:spcAft>
              <a:buSzPts val="1100"/>
              <a:buNone/>
            </a:pPr>
            <a:endParaRPr sz="1200">
              <a:solidFill>
                <a:srgbClr val="434343"/>
              </a:solidFill>
              <a:latin typeface="EB Garamond"/>
              <a:ea typeface="EB Garamond"/>
              <a:cs typeface="EB Garamond"/>
              <a:sym typeface="EB Garamond"/>
            </a:endParaRPr>
          </a:p>
          <a:p>
            <a:pPr marL="0" lvl="0" indent="0" algn="ctr" rtl="0">
              <a:spcBef>
                <a:spcPts val="0"/>
              </a:spcBef>
              <a:spcAft>
                <a:spcPts val="0"/>
              </a:spcAft>
              <a:buClr>
                <a:schemeClr val="dk1"/>
              </a:buClr>
              <a:buSzPts val="1100"/>
              <a:buFont typeface="Arial"/>
              <a:buNone/>
            </a:pPr>
            <a:endParaRPr sz="1000">
              <a:solidFill>
                <a:srgbClr val="434343"/>
              </a:solidFill>
              <a:latin typeface="EB Garamond"/>
              <a:ea typeface="EB Garamond"/>
              <a:cs typeface="EB Garamond"/>
              <a:sym typeface="EB Garamond"/>
            </a:endParaRPr>
          </a:p>
        </p:txBody>
      </p:sp>
      <p:grpSp>
        <p:nvGrpSpPr>
          <p:cNvPr id="875" name="Google Shape;875;p38"/>
          <p:cNvGrpSpPr/>
          <p:nvPr/>
        </p:nvGrpSpPr>
        <p:grpSpPr>
          <a:xfrm>
            <a:off x="4430178" y="1135962"/>
            <a:ext cx="328115" cy="395638"/>
            <a:chOff x="-1073808" y="2303972"/>
            <a:chExt cx="379104" cy="425600"/>
          </a:xfrm>
        </p:grpSpPr>
        <p:sp>
          <p:nvSpPr>
            <p:cNvPr id="876" name="Google Shape;876;p38"/>
            <p:cNvSpPr/>
            <p:nvPr/>
          </p:nvSpPr>
          <p:spPr>
            <a:xfrm>
              <a:off x="-1073808" y="2303972"/>
              <a:ext cx="139744" cy="232788"/>
            </a:xfrm>
            <a:custGeom>
              <a:avLst/>
              <a:gdLst/>
              <a:ahLst/>
              <a:cxnLst/>
              <a:rect l="l" t="t" r="r" b="b"/>
              <a:pathLst>
                <a:path w="23837" h="39708" extrusionOk="0">
                  <a:moveTo>
                    <a:pt x="19298" y="2270"/>
                  </a:moveTo>
                  <a:cubicBezTo>
                    <a:pt x="20557" y="2270"/>
                    <a:pt x="21567" y="3279"/>
                    <a:pt x="21567" y="4539"/>
                  </a:cubicBezTo>
                  <a:lnTo>
                    <a:pt x="21567" y="29497"/>
                  </a:lnTo>
                  <a:lnTo>
                    <a:pt x="2270" y="29497"/>
                  </a:lnTo>
                  <a:lnTo>
                    <a:pt x="2270" y="4539"/>
                  </a:lnTo>
                  <a:cubicBezTo>
                    <a:pt x="2270" y="3279"/>
                    <a:pt x="3291" y="2270"/>
                    <a:pt x="4539" y="2270"/>
                  </a:cubicBezTo>
                  <a:close/>
                  <a:moveTo>
                    <a:pt x="12503" y="31766"/>
                  </a:moveTo>
                  <a:cubicBezTo>
                    <a:pt x="11867" y="31766"/>
                    <a:pt x="11368" y="32288"/>
                    <a:pt x="11380" y="32912"/>
                  </a:cubicBezTo>
                  <a:cubicBezTo>
                    <a:pt x="11380" y="33536"/>
                    <a:pt x="11890" y="34035"/>
                    <a:pt x="12525" y="34035"/>
                  </a:cubicBezTo>
                  <a:lnTo>
                    <a:pt x="4539" y="34035"/>
                  </a:lnTo>
                  <a:cubicBezTo>
                    <a:pt x="3291" y="34035"/>
                    <a:pt x="2270" y="33014"/>
                    <a:pt x="2270" y="31766"/>
                  </a:cubicBezTo>
                  <a:close/>
                  <a:moveTo>
                    <a:pt x="21567" y="31766"/>
                  </a:moveTo>
                  <a:cubicBezTo>
                    <a:pt x="21567" y="33014"/>
                    <a:pt x="20557" y="34035"/>
                    <a:pt x="19298" y="34035"/>
                  </a:cubicBezTo>
                  <a:lnTo>
                    <a:pt x="12525" y="34035"/>
                  </a:lnTo>
                  <a:cubicBezTo>
                    <a:pt x="13149" y="34035"/>
                    <a:pt x="13660" y="33536"/>
                    <a:pt x="13660" y="32901"/>
                  </a:cubicBezTo>
                  <a:cubicBezTo>
                    <a:pt x="13660" y="32277"/>
                    <a:pt x="13161" y="31766"/>
                    <a:pt x="12537" y="31766"/>
                  </a:cubicBezTo>
                  <a:close/>
                  <a:moveTo>
                    <a:pt x="2349" y="35714"/>
                  </a:moveTo>
                  <a:cubicBezTo>
                    <a:pt x="3007" y="36100"/>
                    <a:pt x="3767" y="36304"/>
                    <a:pt x="4539" y="36304"/>
                  </a:cubicBezTo>
                  <a:lnTo>
                    <a:pt x="19298" y="36304"/>
                  </a:lnTo>
                  <a:cubicBezTo>
                    <a:pt x="20070" y="36304"/>
                    <a:pt x="20830" y="36100"/>
                    <a:pt x="21499" y="35714"/>
                  </a:cubicBezTo>
                  <a:lnTo>
                    <a:pt x="21499" y="35714"/>
                  </a:lnTo>
                  <a:cubicBezTo>
                    <a:pt x="21250" y="36724"/>
                    <a:pt x="20342" y="37439"/>
                    <a:pt x="19298" y="37439"/>
                  </a:cubicBezTo>
                  <a:lnTo>
                    <a:pt x="4539" y="37439"/>
                  </a:lnTo>
                  <a:cubicBezTo>
                    <a:pt x="3495" y="37439"/>
                    <a:pt x="2599" y="36724"/>
                    <a:pt x="2349" y="35714"/>
                  </a:cubicBezTo>
                  <a:close/>
                  <a:moveTo>
                    <a:pt x="4539" y="1"/>
                  </a:moveTo>
                  <a:cubicBezTo>
                    <a:pt x="2031" y="1"/>
                    <a:pt x="1" y="2032"/>
                    <a:pt x="1" y="4539"/>
                  </a:cubicBezTo>
                  <a:lnTo>
                    <a:pt x="1" y="35170"/>
                  </a:lnTo>
                  <a:cubicBezTo>
                    <a:pt x="1" y="37677"/>
                    <a:pt x="2031" y="39708"/>
                    <a:pt x="4539" y="39708"/>
                  </a:cubicBezTo>
                  <a:lnTo>
                    <a:pt x="19298" y="39708"/>
                  </a:lnTo>
                  <a:cubicBezTo>
                    <a:pt x="21805" y="39708"/>
                    <a:pt x="23836" y="37677"/>
                    <a:pt x="23836" y="35170"/>
                  </a:cubicBezTo>
                  <a:lnTo>
                    <a:pt x="23836" y="4539"/>
                  </a:lnTo>
                  <a:cubicBezTo>
                    <a:pt x="23836" y="2032"/>
                    <a:pt x="21805" y="1"/>
                    <a:pt x="1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8"/>
            <p:cNvSpPr/>
            <p:nvPr/>
          </p:nvSpPr>
          <p:spPr>
            <a:xfrm>
              <a:off x="-894234" y="2536754"/>
              <a:ext cx="199530" cy="192818"/>
            </a:xfrm>
            <a:custGeom>
              <a:avLst/>
              <a:gdLst/>
              <a:ahLst/>
              <a:cxnLst/>
              <a:rect l="l" t="t" r="r" b="b"/>
              <a:pathLst>
                <a:path w="34035" h="32890" extrusionOk="0">
                  <a:moveTo>
                    <a:pt x="17029" y="2462"/>
                  </a:moveTo>
                  <a:lnTo>
                    <a:pt x="31777" y="11947"/>
                  </a:lnTo>
                  <a:lnTo>
                    <a:pt x="31777" y="13785"/>
                  </a:lnTo>
                  <a:lnTo>
                    <a:pt x="17664" y="4720"/>
                  </a:lnTo>
                  <a:lnTo>
                    <a:pt x="17630" y="4697"/>
                  </a:lnTo>
                  <a:cubicBezTo>
                    <a:pt x="17585" y="4675"/>
                    <a:pt x="17540" y="4663"/>
                    <a:pt x="17494" y="4641"/>
                  </a:cubicBezTo>
                  <a:cubicBezTo>
                    <a:pt x="17404" y="4595"/>
                    <a:pt x="17324" y="4573"/>
                    <a:pt x="17233" y="4550"/>
                  </a:cubicBezTo>
                  <a:cubicBezTo>
                    <a:pt x="17160" y="4544"/>
                    <a:pt x="17089" y="4541"/>
                    <a:pt x="17018" y="4541"/>
                  </a:cubicBezTo>
                  <a:cubicBezTo>
                    <a:pt x="16947" y="4541"/>
                    <a:pt x="16876" y="4544"/>
                    <a:pt x="16802" y="4550"/>
                  </a:cubicBezTo>
                  <a:cubicBezTo>
                    <a:pt x="16723" y="4573"/>
                    <a:pt x="16632" y="4595"/>
                    <a:pt x="16553" y="4641"/>
                  </a:cubicBezTo>
                  <a:cubicBezTo>
                    <a:pt x="16507" y="4663"/>
                    <a:pt x="16451" y="4675"/>
                    <a:pt x="16405" y="4697"/>
                  </a:cubicBezTo>
                  <a:lnTo>
                    <a:pt x="2281" y="13785"/>
                  </a:lnTo>
                  <a:lnTo>
                    <a:pt x="2281" y="11947"/>
                  </a:lnTo>
                  <a:lnTo>
                    <a:pt x="17029" y="2462"/>
                  </a:lnTo>
                  <a:close/>
                  <a:moveTo>
                    <a:pt x="17018" y="7000"/>
                  </a:moveTo>
                  <a:lnTo>
                    <a:pt x="29497" y="15033"/>
                  </a:lnTo>
                  <a:lnTo>
                    <a:pt x="29497" y="30620"/>
                  </a:lnTo>
                  <a:lnTo>
                    <a:pt x="21556" y="30620"/>
                  </a:lnTo>
                  <a:lnTo>
                    <a:pt x="21556" y="21544"/>
                  </a:lnTo>
                  <a:cubicBezTo>
                    <a:pt x="21556" y="20920"/>
                    <a:pt x="21045" y="20410"/>
                    <a:pt x="20421" y="20410"/>
                  </a:cubicBezTo>
                  <a:lnTo>
                    <a:pt x="13614" y="20410"/>
                  </a:lnTo>
                  <a:cubicBezTo>
                    <a:pt x="12990" y="20410"/>
                    <a:pt x="12480" y="20920"/>
                    <a:pt x="12480" y="21544"/>
                  </a:cubicBezTo>
                  <a:lnTo>
                    <a:pt x="12480" y="30632"/>
                  </a:lnTo>
                  <a:lnTo>
                    <a:pt x="4539" y="30632"/>
                  </a:lnTo>
                  <a:lnTo>
                    <a:pt x="4539" y="15033"/>
                  </a:lnTo>
                  <a:lnTo>
                    <a:pt x="17018" y="7000"/>
                  </a:lnTo>
                  <a:close/>
                  <a:moveTo>
                    <a:pt x="19287" y="22679"/>
                  </a:moveTo>
                  <a:lnTo>
                    <a:pt x="19287" y="30632"/>
                  </a:lnTo>
                  <a:lnTo>
                    <a:pt x="14749" y="30620"/>
                  </a:lnTo>
                  <a:lnTo>
                    <a:pt x="14749" y="22679"/>
                  </a:lnTo>
                  <a:close/>
                  <a:moveTo>
                    <a:pt x="16802" y="1"/>
                  </a:moveTo>
                  <a:cubicBezTo>
                    <a:pt x="16712" y="23"/>
                    <a:pt x="16621" y="69"/>
                    <a:pt x="16530" y="114"/>
                  </a:cubicBezTo>
                  <a:cubicBezTo>
                    <a:pt x="16485" y="125"/>
                    <a:pt x="16451" y="137"/>
                    <a:pt x="16405" y="159"/>
                  </a:cubicBezTo>
                  <a:lnTo>
                    <a:pt x="16383" y="182"/>
                  </a:lnTo>
                  <a:lnTo>
                    <a:pt x="523" y="10370"/>
                  </a:lnTo>
                  <a:cubicBezTo>
                    <a:pt x="500" y="10404"/>
                    <a:pt x="466" y="10427"/>
                    <a:pt x="443" y="10449"/>
                  </a:cubicBezTo>
                  <a:cubicBezTo>
                    <a:pt x="375" y="10506"/>
                    <a:pt x="330" y="10551"/>
                    <a:pt x="273" y="10619"/>
                  </a:cubicBezTo>
                  <a:cubicBezTo>
                    <a:pt x="228" y="10676"/>
                    <a:pt x="194" y="10733"/>
                    <a:pt x="159" y="10790"/>
                  </a:cubicBezTo>
                  <a:cubicBezTo>
                    <a:pt x="125" y="10858"/>
                    <a:pt x="91" y="10926"/>
                    <a:pt x="69" y="10994"/>
                  </a:cubicBezTo>
                  <a:cubicBezTo>
                    <a:pt x="46" y="11062"/>
                    <a:pt x="35" y="11141"/>
                    <a:pt x="23" y="11209"/>
                  </a:cubicBezTo>
                  <a:cubicBezTo>
                    <a:pt x="12" y="11255"/>
                    <a:pt x="12" y="11289"/>
                    <a:pt x="1" y="11334"/>
                  </a:cubicBezTo>
                  <a:lnTo>
                    <a:pt x="1" y="15872"/>
                  </a:lnTo>
                  <a:cubicBezTo>
                    <a:pt x="1" y="15895"/>
                    <a:pt x="23" y="15929"/>
                    <a:pt x="23" y="15963"/>
                  </a:cubicBezTo>
                  <a:cubicBezTo>
                    <a:pt x="35" y="16031"/>
                    <a:pt x="46" y="16110"/>
                    <a:pt x="69" y="16178"/>
                  </a:cubicBezTo>
                  <a:cubicBezTo>
                    <a:pt x="91" y="16258"/>
                    <a:pt x="114" y="16326"/>
                    <a:pt x="148" y="16394"/>
                  </a:cubicBezTo>
                  <a:cubicBezTo>
                    <a:pt x="159" y="16417"/>
                    <a:pt x="171" y="16451"/>
                    <a:pt x="182" y="16485"/>
                  </a:cubicBezTo>
                  <a:cubicBezTo>
                    <a:pt x="216" y="16530"/>
                    <a:pt x="262" y="16575"/>
                    <a:pt x="307" y="16621"/>
                  </a:cubicBezTo>
                  <a:cubicBezTo>
                    <a:pt x="318" y="16643"/>
                    <a:pt x="330" y="16655"/>
                    <a:pt x="352" y="16678"/>
                  </a:cubicBezTo>
                  <a:cubicBezTo>
                    <a:pt x="443" y="16757"/>
                    <a:pt x="545" y="16836"/>
                    <a:pt x="659" y="16882"/>
                  </a:cubicBezTo>
                  <a:cubicBezTo>
                    <a:pt x="693" y="16904"/>
                    <a:pt x="715" y="16904"/>
                    <a:pt x="738" y="16916"/>
                  </a:cubicBezTo>
                  <a:cubicBezTo>
                    <a:pt x="863" y="16961"/>
                    <a:pt x="999" y="16995"/>
                    <a:pt x="1135" y="16995"/>
                  </a:cubicBezTo>
                  <a:cubicBezTo>
                    <a:pt x="1271" y="16995"/>
                    <a:pt x="1396" y="16961"/>
                    <a:pt x="1521" y="16916"/>
                  </a:cubicBezTo>
                  <a:cubicBezTo>
                    <a:pt x="1566" y="16904"/>
                    <a:pt x="1600" y="16882"/>
                    <a:pt x="1634" y="16870"/>
                  </a:cubicBezTo>
                  <a:cubicBezTo>
                    <a:pt x="1668" y="16848"/>
                    <a:pt x="1714" y="16836"/>
                    <a:pt x="1748" y="16814"/>
                  </a:cubicBezTo>
                  <a:lnTo>
                    <a:pt x="2270" y="16485"/>
                  </a:lnTo>
                  <a:lnTo>
                    <a:pt x="2270" y="30620"/>
                  </a:lnTo>
                  <a:lnTo>
                    <a:pt x="1135" y="30620"/>
                  </a:lnTo>
                  <a:cubicBezTo>
                    <a:pt x="511" y="30620"/>
                    <a:pt x="1" y="31131"/>
                    <a:pt x="1" y="31755"/>
                  </a:cubicBezTo>
                  <a:cubicBezTo>
                    <a:pt x="1" y="32379"/>
                    <a:pt x="511" y="32889"/>
                    <a:pt x="1135" y="32889"/>
                  </a:cubicBezTo>
                  <a:lnTo>
                    <a:pt x="32901" y="32889"/>
                  </a:lnTo>
                  <a:cubicBezTo>
                    <a:pt x="33524" y="32889"/>
                    <a:pt x="34035" y="32379"/>
                    <a:pt x="34035" y="31755"/>
                  </a:cubicBezTo>
                  <a:cubicBezTo>
                    <a:pt x="34035" y="31131"/>
                    <a:pt x="33524" y="30620"/>
                    <a:pt x="32901" y="30620"/>
                  </a:cubicBezTo>
                  <a:lnTo>
                    <a:pt x="31766" y="30620"/>
                  </a:lnTo>
                  <a:lnTo>
                    <a:pt x="31766" y="16485"/>
                  </a:lnTo>
                  <a:lnTo>
                    <a:pt x="32288" y="16814"/>
                  </a:lnTo>
                  <a:cubicBezTo>
                    <a:pt x="32322" y="16836"/>
                    <a:pt x="32356" y="16848"/>
                    <a:pt x="32401" y="16870"/>
                  </a:cubicBezTo>
                  <a:cubicBezTo>
                    <a:pt x="32435" y="16882"/>
                    <a:pt x="32469" y="16904"/>
                    <a:pt x="32503" y="16916"/>
                  </a:cubicBezTo>
                  <a:cubicBezTo>
                    <a:pt x="32628" y="16961"/>
                    <a:pt x="32764" y="16995"/>
                    <a:pt x="32901" y="16995"/>
                  </a:cubicBezTo>
                  <a:cubicBezTo>
                    <a:pt x="33037" y="16995"/>
                    <a:pt x="33161" y="16961"/>
                    <a:pt x="33286" y="16916"/>
                  </a:cubicBezTo>
                  <a:cubicBezTo>
                    <a:pt x="33320" y="16904"/>
                    <a:pt x="33343" y="16904"/>
                    <a:pt x="33366" y="16893"/>
                  </a:cubicBezTo>
                  <a:cubicBezTo>
                    <a:pt x="33490" y="16836"/>
                    <a:pt x="33593" y="16768"/>
                    <a:pt x="33683" y="16678"/>
                  </a:cubicBezTo>
                  <a:cubicBezTo>
                    <a:pt x="33695" y="16655"/>
                    <a:pt x="33706" y="16643"/>
                    <a:pt x="33729" y="16621"/>
                  </a:cubicBezTo>
                  <a:cubicBezTo>
                    <a:pt x="33774" y="16575"/>
                    <a:pt x="33808" y="16530"/>
                    <a:pt x="33853" y="16485"/>
                  </a:cubicBezTo>
                  <a:cubicBezTo>
                    <a:pt x="33865" y="16451"/>
                    <a:pt x="33876" y="16428"/>
                    <a:pt x="33888" y="16394"/>
                  </a:cubicBezTo>
                  <a:cubicBezTo>
                    <a:pt x="33922" y="16326"/>
                    <a:pt x="33944" y="16258"/>
                    <a:pt x="33967" y="16178"/>
                  </a:cubicBezTo>
                  <a:cubicBezTo>
                    <a:pt x="33990" y="16110"/>
                    <a:pt x="34001" y="16031"/>
                    <a:pt x="34012" y="15963"/>
                  </a:cubicBezTo>
                  <a:cubicBezTo>
                    <a:pt x="34024" y="15929"/>
                    <a:pt x="34024" y="15895"/>
                    <a:pt x="34035" y="15872"/>
                  </a:cubicBezTo>
                  <a:lnTo>
                    <a:pt x="34035" y="11323"/>
                  </a:lnTo>
                  <a:cubicBezTo>
                    <a:pt x="34024" y="11289"/>
                    <a:pt x="34012" y="11243"/>
                    <a:pt x="34001" y="11209"/>
                  </a:cubicBezTo>
                  <a:cubicBezTo>
                    <a:pt x="33990" y="11062"/>
                    <a:pt x="33944" y="10914"/>
                    <a:pt x="33876" y="10778"/>
                  </a:cubicBezTo>
                  <a:cubicBezTo>
                    <a:pt x="33842" y="10721"/>
                    <a:pt x="33808" y="10665"/>
                    <a:pt x="33763" y="10608"/>
                  </a:cubicBezTo>
                  <a:cubicBezTo>
                    <a:pt x="33706" y="10551"/>
                    <a:pt x="33649" y="10495"/>
                    <a:pt x="33593" y="10449"/>
                  </a:cubicBezTo>
                  <a:cubicBezTo>
                    <a:pt x="33559" y="10415"/>
                    <a:pt x="33547" y="10381"/>
                    <a:pt x="33513" y="10370"/>
                  </a:cubicBezTo>
                  <a:lnTo>
                    <a:pt x="17664" y="182"/>
                  </a:lnTo>
                  <a:lnTo>
                    <a:pt x="17630" y="159"/>
                  </a:lnTo>
                  <a:cubicBezTo>
                    <a:pt x="17585" y="137"/>
                    <a:pt x="17540" y="114"/>
                    <a:pt x="17494" y="103"/>
                  </a:cubicBezTo>
                  <a:cubicBezTo>
                    <a:pt x="17404" y="57"/>
                    <a:pt x="17324" y="23"/>
                    <a:pt x="17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8"/>
            <p:cNvSpPr/>
            <p:nvPr/>
          </p:nvSpPr>
          <p:spPr>
            <a:xfrm>
              <a:off x="-1007233" y="2550056"/>
              <a:ext cx="113205" cy="146275"/>
            </a:xfrm>
            <a:custGeom>
              <a:avLst/>
              <a:gdLst/>
              <a:ahLst/>
              <a:cxnLst/>
              <a:rect l="l" t="t" r="r" b="b"/>
              <a:pathLst>
                <a:path w="19310" h="24951" extrusionOk="0">
                  <a:moveTo>
                    <a:pt x="1135" y="1"/>
                  </a:moveTo>
                  <a:cubicBezTo>
                    <a:pt x="500" y="1"/>
                    <a:pt x="1" y="500"/>
                    <a:pt x="1" y="1135"/>
                  </a:cubicBezTo>
                  <a:lnTo>
                    <a:pt x="1" y="20421"/>
                  </a:lnTo>
                  <a:cubicBezTo>
                    <a:pt x="1" y="21045"/>
                    <a:pt x="500" y="21556"/>
                    <a:pt x="1135" y="21556"/>
                  </a:cubicBezTo>
                  <a:lnTo>
                    <a:pt x="15407" y="21556"/>
                  </a:lnTo>
                  <a:lnTo>
                    <a:pt x="13932" y="23019"/>
                  </a:lnTo>
                  <a:cubicBezTo>
                    <a:pt x="13490" y="23462"/>
                    <a:pt x="13490" y="24176"/>
                    <a:pt x="13932" y="24619"/>
                  </a:cubicBezTo>
                  <a:cubicBezTo>
                    <a:pt x="14153" y="24840"/>
                    <a:pt x="14446" y="24951"/>
                    <a:pt x="14738" y="24951"/>
                  </a:cubicBezTo>
                  <a:cubicBezTo>
                    <a:pt x="15030" y="24951"/>
                    <a:pt x="15322" y="24840"/>
                    <a:pt x="15543" y="24619"/>
                  </a:cubicBezTo>
                  <a:lnTo>
                    <a:pt x="18947" y="21215"/>
                  </a:lnTo>
                  <a:cubicBezTo>
                    <a:pt x="19049" y="21113"/>
                    <a:pt x="19140" y="20988"/>
                    <a:pt x="19196" y="20852"/>
                  </a:cubicBezTo>
                  <a:cubicBezTo>
                    <a:pt x="19310" y="20569"/>
                    <a:pt x="19310" y="20262"/>
                    <a:pt x="19196" y="19979"/>
                  </a:cubicBezTo>
                  <a:cubicBezTo>
                    <a:pt x="19140" y="19843"/>
                    <a:pt x="19049" y="19718"/>
                    <a:pt x="18947" y="19616"/>
                  </a:cubicBezTo>
                  <a:lnTo>
                    <a:pt x="15543" y="16212"/>
                  </a:lnTo>
                  <a:cubicBezTo>
                    <a:pt x="15322" y="15991"/>
                    <a:pt x="15030" y="15880"/>
                    <a:pt x="14738" y="15880"/>
                  </a:cubicBezTo>
                  <a:cubicBezTo>
                    <a:pt x="14446" y="15880"/>
                    <a:pt x="14153" y="15991"/>
                    <a:pt x="13932" y="16212"/>
                  </a:cubicBezTo>
                  <a:cubicBezTo>
                    <a:pt x="13490" y="16655"/>
                    <a:pt x="13490" y="17370"/>
                    <a:pt x="13932" y="17812"/>
                  </a:cubicBezTo>
                  <a:lnTo>
                    <a:pt x="15407" y="19287"/>
                  </a:lnTo>
                  <a:lnTo>
                    <a:pt x="2270" y="19287"/>
                  </a:lnTo>
                  <a:lnTo>
                    <a:pt x="2270" y="1135"/>
                  </a:lnTo>
                  <a:cubicBezTo>
                    <a:pt x="2270" y="500"/>
                    <a:pt x="1759" y="1"/>
                    <a:pt x="1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8"/>
            <p:cNvSpPr/>
            <p:nvPr/>
          </p:nvSpPr>
          <p:spPr>
            <a:xfrm>
              <a:off x="-921371" y="2383766"/>
              <a:ext cx="133559" cy="139627"/>
            </a:xfrm>
            <a:custGeom>
              <a:avLst/>
              <a:gdLst/>
              <a:ahLst/>
              <a:cxnLst/>
              <a:rect l="l" t="t" r="r" b="b"/>
              <a:pathLst>
                <a:path w="22782" h="23817" extrusionOk="0">
                  <a:moveTo>
                    <a:pt x="4624" y="1"/>
                  </a:moveTo>
                  <a:cubicBezTo>
                    <a:pt x="4335" y="1"/>
                    <a:pt x="4045" y="111"/>
                    <a:pt x="3824" y="333"/>
                  </a:cubicBezTo>
                  <a:lnTo>
                    <a:pt x="421" y="3736"/>
                  </a:lnTo>
                  <a:cubicBezTo>
                    <a:pt x="92" y="4054"/>
                    <a:pt x="1" y="4541"/>
                    <a:pt x="171" y="4973"/>
                  </a:cubicBezTo>
                  <a:cubicBezTo>
                    <a:pt x="228" y="5109"/>
                    <a:pt x="319" y="5234"/>
                    <a:pt x="421" y="5336"/>
                  </a:cubicBezTo>
                  <a:lnTo>
                    <a:pt x="3824" y="8739"/>
                  </a:lnTo>
                  <a:cubicBezTo>
                    <a:pt x="4045" y="8960"/>
                    <a:pt x="4335" y="9071"/>
                    <a:pt x="4624" y="9071"/>
                  </a:cubicBezTo>
                  <a:cubicBezTo>
                    <a:pt x="4913" y="9071"/>
                    <a:pt x="5203" y="8960"/>
                    <a:pt x="5424" y="8739"/>
                  </a:cubicBezTo>
                  <a:cubicBezTo>
                    <a:pt x="5878" y="8297"/>
                    <a:pt x="5878" y="7582"/>
                    <a:pt x="5424" y="7139"/>
                  </a:cubicBezTo>
                  <a:lnTo>
                    <a:pt x="3960" y="5676"/>
                  </a:lnTo>
                  <a:lnTo>
                    <a:pt x="20512" y="5676"/>
                  </a:lnTo>
                  <a:lnTo>
                    <a:pt x="20512" y="22693"/>
                  </a:lnTo>
                  <a:cubicBezTo>
                    <a:pt x="20512" y="23317"/>
                    <a:pt x="21012" y="23816"/>
                    <a:pt x="21647" y="23816"/>
                  </a:cubicBezTo>
                  <a:cubicBezTo>
                    <a:pt x="22271" y="23816"/>
                    <a:pt x="22781" y="23317"/>
                    <a:pt x="22781" y="22693"/>
                  </a:cubicBezTo>
                  <a:lnTo>
                    <a:pt x="22781" y="4541"/>
                  </a:lnTo>
                  <a:cubicBezTo>
                    <a:pt x="22781" y="3906"/>
                    <a:pt x="22271" y="3407"/>
                    <a:pt x="21647" y="3407"/>
                  </a:cubicBezTo>
                  <a:lnTo>
                    <a:pt x="3960" y="3407"/>
                  </a:lnTo>
                  <a:lnTo>
                    <a:pt x="5424" y="1932"/>
                  </a:lnTo>
                  <a:cubicBezTo>
                    <a:pt x="5866" y="1490"/>
                    <a:pt x="5866" y="775"/>
                    <a:pt x="5424" y="333"/>
                  </a:cubicBezTo>
                  <a:cubicBezTo>
                    <a:pt x="5203" y="111"/>
                    <a:pt x="4913" y="1"/>
                    <a:pt x="4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39"/>
          <p:cNvSpPr txBox="1">
            <a:spLocks noGrp="1"/>
          </p:cNvSpPr>
          <p:nvPr>
            <p:ph type="ctrTitle"/>
          </p:nvPr>
        </p:nvSpPr>
        <p:spPr>
          <a:xfrm>
            <a:off x="790975" y="719975"/>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Code Enforcement Services</a:t>
            </a:r>
            <a:endParaRPr>
              <a:solidFill>
                <a:srgbClr val="000000"/>
              </a:solidFill>
            </a:endParaRPr>
          </a:p>
        </p:txBody>
      </p:sp>
      <p:sp>
        <p:nvSpPr>
          <p:cNvPr id="885" name="Google Shape;885;p39"/>
          <p:cNvSpPr txBox="1"/>
          <p:nvPr/>
        </p:nvSpPr>
        <p:spPr>
          <a:xfrm>
            <a:off x="4023750" y="1572377"/>
            <a:ext cx="1096500" cy="3141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endParaRPr sz="900">
              <a:solidFill>
                <a:srgbClr val="434343"/>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p:txBody>
      </p:sp>
      <p:sp>
        <p:nvSpPr>
          <p:cNvPr id="886" name="Google Shape;886;p39"/>
          <p:cNvSpPr txBox="1"/>
          <p:nvPr/>
        </p:nvSpPr>
        <p:spPr>
          <a:xfrm>
            <a:off x="97350" y="2009800"/>
            <a:ext cx="5257800" cy="372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u="sng">
                <a:latin typeface="EB Garamond"/>
                <a:ea typeface="EB Garamond"/>
                <a:cs typeface="EB Garamond"/>
                <a:sym typeface="EB Garamond"/>
              </a:rPr>
              <a:t>Code Enforcement Services:</a:t>
            </a:r>
            <a:endParaRPr sz="1300" u="sng">
              <a:latin typeface="EB Garamond"/>
              <a:ea typeface="EB Garamond"/>
              <a:cs typeface="EB Garamond"/>
              <a:sym typeface="EB Garamond"/>
            </a:endParaRPr>
          </a:p>
          <a:p>
            <a:pPr marL="0" lvl="0" indent="0" algn="l" rtl="0">
              <a:spcBef>
                <a:spcPts val="0"/>
              </a:spcBef>
              <a:spcAft>
                <a:spcPts val="0"/>
              </a:spcAft>
              <a:buNone/>
            </a:pPr>
            <a:endParaRPr sz="1000" u="sng">
              <a:latin typeface="EB Garamond"/>
              <a:ea typeface="EB Garamond"/>
              <a:cs typeface="EB Garamond"/>
              <a:sym typeface="EB Garamond"/>
            </a:endParaRPr>
          </a:p>
          <a:p>
            <a:pPr marL="0" lvl="0" indent="0" algn="l" rtl="0">
              <a:spcBef>
                <a:spcPts val="0"/>
              </a:spcBef>
              <a:spcAft>
                <a:spcPts val="0"/>
              </a:spcAft>
              <a:buNone/>
            </a:pPr>
            <a:r>
              <a:rPr lang="en" sz="800">
                <a:solidFill>
                  <a:schemeClr val="dk1"/>
                </a:solidFill>
                <a:latin typeface="EB Garamond"/>
                <a:ea typeface="EB Garamond"/>
                <a:cs typeface="EB Garamond"/>
                <a:sym typeface="EB Garamond"/>
              </a:rPr>
              <a:t>Summary:  Provide base administrative services for code enforcement, relying on primarily elected/appointed officials to notify the County of violations and to provide pictures and an address or parcel number.  Investigation will occur upon complaint with pictures and the process will then be handled by the County.  Citizens wishing to file a complaint will have to do so via by turning in their complaint to the Township or Village hall.</a:t>
            </a:r>
            <a:endParaRPr sz="800">
              <a:solidFill>
                <a:schemeClr val="dk1"/>
              </a:solidFill>
              <a:latin typeface="EB Garamond"/>
              <a:ea typeface="EB Garamond"/>
              <a:cs typeface="EB Garamond"/>
              <a:sym typeface="EB Garamond"/>
            </a:endParaRPr>
          </a:p>
          <a:p>
            <a:pPr marL="0" lvl="0" indent="0" algn="l" rtl="0">
              <a:spcBef>
                <a:spcPts val="0"/>
              </a:spcBef>
              <a:spcAft>
                <a:spcPts val="0"/>
              </a:spcAft>
              <a:buNone/>
            </a:pPr>
            <a:endParaRPr sz="8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800">
                <a:solidFill>
                  <a:schemeClr val="dk1"/>
                </a:solidFill>
                <a:latin typeface="EB Garamond"/>
                <a:ea typeface="EB Garamond"/>
                <a:cs typeface="EB Garamond"/>
                <a:sym typeface="EB Garamond"/>
              </a:rPr>
              <a:t>Code Enforcement Services Covered Under Contract :</a:t>
            </a:r>
            <a:endParaRPr sz="800">
              <a:solidFill>
                <a:schemeClr val="dk1"/>
              </a:solidFill>
              <a:latin typeface="EB Garamond"/>
              <a:ea typeface="EB Garamond"/>
              <a:cs typeface="EB Garamond"/>
              <a:sym typeface="EB Garamond"/>
            </a:endParaRPr>
          </a:p>
          <a:p>
            <a:pPr marL="457200" lvl="0" indent="-279400" algn="l" rtl="0">
              <a:lnSpc>
                <a:spcPct val="115000"/>
              </a:lnSpc>
              <a:spcBef>
                <a:spcPts val="120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Receive complaints of violation, pictures and written complaint required (will rely upon local officials to confirm a violation exists)</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Upon review of pictures, perform site visits to confirm violations exist</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Make contact with property owner or occupant of property</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In person (if able), by mail, or via electronic means, (i.e. email or phone)</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Seek to remedy violations prior to issuing of citations, if consistent progress is made a ticket will not be issued</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Follow Codified Ordinance Procedure for prosecution of violations</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Sending letters</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Coordinate with clerk to schedule meetings/hearings as necessary</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Coordinate with community for removal of blight/junk according to the Ordinance</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Officer is present while blight/junk removal operations are commencing &amp; underway as ordered by Codified Ordinance</a:t>
            </a: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Communicate and participate with Community Attorney for prosecution of cases</a:t>
            </a:r>
            <a:endParaRPr sz="800">
              <a:solidFill>
                <a:schemeClr val="dk1"/>
              </a:solidFill>
              <a:latin typeface="EB Garamond"/>
              <a:ea typeface="EB Garamond"/>
              <a:cs typeface="EB Garamond"/>
              <a:sym typeface="EB Garamond"/>
            </a:endParaRPr>
          </a:p>
          <a:p>
            <a:pPr marL="0" lvl="0" indent="0" algn="l" rtl="0">
              <a:lnSpc>
                <a:spcPct val="115000"/>
              </a:lnSpc>
              <a:spcBef>
                <a:spcPts val="1200"/>
              </a:spcBef>
              <a:spcAft>
                <a:spcPts val="0"/>
              </a:spcAft>
              <a:buNone/>
            </a:pPr>
            <a:endParaRPr sz="900">
              <a:solidFill>
                <a:schemeClr val="dk1"/>
              </a:solidFill>
              <a:latin typeface="EB Garamond"/>
              <a:ea typeface="EB Garamond"/>
              <a:cs typeface="EB Garamond"/>
              <a:sym typeface="EB Garamond"/>
            </a:endParaRPr>
          </a:p>
          <a:p>
            <a:pPr marL="0" lvl="0" indent="0" algn="l" rtl="0">
              <a:lnSpc>
                <a:spcPct val="115000"/>
              </a:lnSpc>
              <a:spcBef>
                <a:spcPts val="1200"/>
              </a:spcBef>
              <a:spcAft>
                <a:spcPts val="1200"/>
              </a:spcAft>
              <a:buNone/>
            </a:pPr>
            <a:endParaRPr sz="800">
              <a:solidFill>
                <a:schemeClr val="dk1"/>
              </a:solidFill>
              <a:latin typeface="EB Garamond"/>
              <a:ea typeface="EB Garamond"/>
              <a:cs typeface="EB Garamond"/>
              <a:sym typeface="EB Garamond"/>
            </a:endParaRPr>
          </a:p>
        </p:txBody>
      </p:sp>
      <p:sp>
        <p:nvSpPr>
          <p:cNvPr id="887" name="Google Shape;887;p39"/>
          <p:cNvSpPr txBox="1"/>
          <p:nvPr/>
        </p:nvSpPr>
        <p:spPr>
          <a:xfrm>
            <a:off x="5355150" y="2926925"/>
            <a:ext cx="3890400" cy="151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800" b="1">
                <a:solidFill>
                  <a:srgbClr val="FF0000"/>
                </a:solidFill>
                <a:latin typeface="Montserrat"/>
                <a:ea typeface="Montserrat"/>
                <a:cs typeface="Montserrat"/>
                <a:sym typeface="Montserrat"/>
              </a:rPr>
              <a:t>What is not included in Code Enforcement Services:</a:t>
            </a:r>
            <a:endParaRPr sz="800" b="1">
              <a:solidFill>
                <a:srgbClr val="FF0000"/>
              </a:solidFill>
              <a:latin typeface="Montserrat"/>
              <a:ea typeface="Montserrat"/>
              <a:cs typeface="Montserrat"/>
              <a:sym typeface="Montserrat"/>
            </a:endParaRPr>
          </a:p>
          <a:p>
            <a:pPr marL="457200" lvl="0" indent="-292100" algn="l" rtl="0">
              <a:lnSpc>
                <a:spcPct val="115000"/>
              </a:lnSpc>
              <a:spcBef>
                <a:spcPts val="1200"/>
              </a:spcBef>
              <a:spcAft>
                <a:spcPts val="0"/>
              </a:spcAft>
              <a:buClr>
                <a:srgbClr val="FF0000"/>
              </a:buClr>
              <a:buSzPts val="1000"/>
              <a:buFont typeface="EB Garamond"/>
              <a:buChar char="○"/>
            </a:pPr>
            <a:r>
              <a:rPr lang="en" sz="1000">
                <a:solidFill>
                  <a:srgbClr val="FF0000"/>
                </a:solidFill>
                <a:latin typeface="EB Garamond"/>
                <a:ea typeface="EB Garamond"/>
                <a:cs typeface="EB Garamond"/>
                <a:sym typeface="EB Garamond"/>
              </a:rPr>
              <a:t>Providing legal representation for prosecution of cases</a:t>
            </a:r>
            <a:endParaRPr sz="1000">
              <a:solidFill>
                <a:srgbClr val="FF0000"/>
              </a:solidFill>
              <a:latin typeface="EB Garamond"/>
              <a:ea typeface="EB Garamond"/>
              <a:cs typeface="EB Garamond"/>
              <a:sym typeface="EB Garamond"/>
            </a:endParaRPr>
          </a:p>
          <a:p>
            <a:pPr marL="457200" lvl="0" indent="-292100" algn="l" rtl="0">
              <a:lnSpc>
                <a:spcPct val="115000"/>
              </a:lnSpc>
              <a:spcBef>
                <a:spcPts val="0"/>
              </a:spcBef>
              <a:spcAft>
                <a:spcPts val="0"/>
              </a:spcAft>
              <a:buClr>
                <a:srgbClr val="FF0000"/>
              </a:buClr>
              <a:buSzPts val="1000"/>
              <a:buFont typeface="EB Garamond"/>
              <a:buChar char="○"/>
            </a:pPr>
            <a:r>
              <a:rPr lang="en" sz="1000">
                <a:solidFill>
                  <a:srgbClr val="FF0000"/>
                </a:solidFill>
                <a:latin typeface="EB Garamond"/>
                <a:ea typeface="EB Garamond"/>
                <a:cs typeface="EB Garamond"/>
                <a:sym typeface="EB Garamond"/>
              </a:rPr>
              <a:t>Covering of legal costs, and court costs for prosecution of cases</a:t>
            </a:r>
            <a:endParaRPr sz="1000">
              <a:solidFill>
                <a:srgbClr val="FF0000"/>
              </a:solidFill>
              <a:latin typeface="EB Garamond"/>
              <a:ea typeface="EB Garamond"/>
              <a:cs typeface="EB Garamond"/>
              <a:sym typeface="EB Garamond"/>
            </a:endParaRPr>
          </a:p>
          <a:p>
            <a:pPr marL="457200" lvl="0" indent="-292100" algn="l" rtl="0">
              <a:lnSpc>
                <a:spcPct val="115000"/>
              </a:lnSpc>
              <a:spcBef>
                <a:spcPts val="0"/>
              </a:spcBef>
              <a:spcAft>
                <a:spcPts val="0"/>
              </a:spcAft>
              <a:buClr>
                <a:srgbClr val="FF0000"/>
              </a:buClr>
              <a:buSzPts val="1000"/>
              <a:buFont typeface="EB Garamond"/>
              <a:buChar char="○"/>
            </a:pPr>
            <a:r>
              <a:rPr lang="en" sz="1000">
                <a:solidFill>
                  <a:srgbClr val="FF0000"/>
                </a:solidFill>
                <a:latin typeface="EB Garamond"/>
                <a:ea typeface="EB Garamond"/>
                <a:cs typeface="EB Garamond"/>
                <a:sym typeface="EB Garamond"/>
              </a:rPr>
              <a:t>Scheduling blight/junk removal and hiring/payment of/to contractor for removal of junk/blight from properties that are found in violation</a:t>
            </a:r>
            <a:endParaRPr sz="1000">
              <a:solidFill>
                <a:srgbClr val="FF0000"/>
              </a:solidFill>
              <a:latin typeface="EB Garamond"/>
              <a:ea typeface="EB Garamond"/>
              <a:cs typeface="EB Garamond"/>
              <a:sym typeface="EB Garamond"/>
            </a:endParaRPr>
          </a:p>
          <a:p>
            <a:pPr marL="457200" lvl="0" indent="-292100" algn="l" rtl="0">
              <a:lnSpc>
                <a:spcPct val="115000"/>
              </a:lnSpc>
              <a:spcBef>
                <a:spcPts val="0"/>
              </a:spcBef>
              <a:spcAft>
                <a:spcPts val="0"/>
              </a:spcAft>
              <a:buClr>
                <a:srgbClr val="FF0000"/>
              </a:buClr>
              <a:buSzPts val="1000"/>
              <a:buFont typeface="EB Garamond"/>
              <a:buChar char="○"/>
            </a:pPr>
            <a:r>
              <a:rPr lang="en" sz="1000">
                <a:solidFill>
                  <a:srgbClr val="FF0000"/>
                </a:solidFill>
                <a:latin typeface="EB Garamond"/>
                <a:ea typeface="EB Garamond"/>
                <a:cs typeface="EB Garamond"/>
                <a:sym typeface="EB Garamond"/>
              </a:rPr>
              <a:t>Recouping of costs involved with junk/blight removal</a:t>
            </a:r>
            <a:endParaRPr sz="1000">
              <a:solidFill>
                <a:srgbClr val="FF0000"/>
              </a:solidFill>
              <a:latin typeface="EB Garamond"/>
              <a:ea typeface="EB Garamond"/>
              <a:cs typeface="EB Garamond"/>
              <a:sym typeface="EB Garamond"/>
            </a:endParaRPr>
          </a:p>
        </p:txBody>
      </p:sp>
      <p:sp>
        <p:nvSpPr>
          <p:cNvPr id="888" name="Google Shape;888;p39"/>
          <p:cNvSpPr/>
          <p:nvPr/>
        </p:nvSpPr>
        <p:spPr>
          <a:xfrm>
            <a:off x="3882300" y="1034075"/>
            <a:ext cx="1379400" cy="1233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9"/>
          <p:cNvSpPr txBox="1"/>
          <p:nvPr/>
        </p:nvSpPr>
        <p:spPr>
          <a:xfrm>
            <a:off x="4096954" y="1617466"/>
            <a:ext cx="950100" cy="5046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CODE</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ENFORCEMENT</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a:p>
            <a:pPr marL="0" marR="0" lvl="0" indent="0" algn="ctr"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p:txBody>
      </p:sp>
      <p:grpSp>
        <p:nvGrpSpPr>
          <p:cNvPr id="890" name="Google Shape;890;p39"/>
          <p:cNvGrpSpPr/>
          <p:nvPr/>
        </p:nvGrpSpPr>
        <p:grpSpPr>
          <a:xfrm>
            <a:off x="4431162" y="1168799"/>
            <a:ext cx="281679" cy="314117"/>
            <a:chOff x="7592387" y="3787858"/>
            <a:chExt cx="273874" cy="351204"/>
          </a:xfrm>
        </p:grpSpPr>
        <p:sp>
          <p:nvSpPr>
            <p:cNvPr id="891" name="Google Shape;891;p39"/>
            <p:cNvSpPr/>
            <p:nvPr/>
          </p:nvSpPr>
          <p:spPr>
            <a:xfrm>
              <a:off x="7592387" y="3787858"/>
              <a:ext cx="273874" cy="351204"/>
            </a:xfrm>
            <a:custGeom>
              <a:avLst/>
              <a:gdLst/>
              <a:ahLst/>
              <a:cxnLst/>
              <a:rect l="l" t="t" r="r" b="b"/>
              <a:pathLst>
                <a:path w="8645" h="11086" extrusionOk="0">
                  <a:moveTo>
                    <a:pt x="4692" y="1358"/>
                  </a:moveTo>
                  <a:lnTo>
                    <a:pt x="4692" y="1894"/>
                  </a:lnTo>
                  <a:cubicBezTo>
                    <a:pt x="4692" y="2084"/>
                    <a:pt x="4525" y="2251"/>
                    <a:pt x="4334" y="2251"/>
                  </a:cubicBezTo>
                  <a:cubicBezTo>
                    <a:pt x="4120" y="2251"/>
                    <a:pt x="3977" y="2084"/>
                    <a:pt x="3977" y="1894"/>
                  </a:cubicBezTo>
                  <a:lnTo>
                    <a:pt x="3977" y="1358"/>
                  </a:lnTo>
                  <a:close/>
                  <a:moveTo>
                    <a:pt x="4311" y="334"/>
                  </a:moveTo>
                  <a:lnTo>
                    <a:pt x="6799" y="1001"/>
                  </a:lnTo>
                  <a:lnTo>
                    <a:pt x="7740" y="2561"/>
                  </a:lnTo>
                  <a:lnTo>
                    <a:pt x="7073" y="3227"/>
                  </a:lnTo>
                  <a:lnTo>
                    <a:pt x="7073" y="2418"/>
                  </a:lnTo>
                  <a:cubicBezTo>
                    <a:pt x="7073" y="2239"/>
                    <a:pt x="6918" y="2072"/>
                    <a:pt x="6728" y="2072"/>
                  </a:cubicBezTo>
                  <a:lnTo>
                    <a:pt x="6549" y="2072"/>
                  </a:lnTo>
                  <a:cubicBezTo>
                    <a:pt x="6454" y="2072"/>
                    <a:pt x="6382" y="2144"/>
                    <a:pt x="6382" y="2239"/>
                  </a:cubicBezTo>
                  <a:cubicBezTo>
                    <a:pt x="6382" y="2322"/>
                    <a:pt x="6454" y="2394"/>
                    <a:pt x="6549" y="2394"/>
                  </a:cubicBezTo>
                  <a:lnTo>
                    <a:pt x="6728" y="2394"/>
                  </a:lnTo>
                  <a:cubicBezTo>
                    <a:pt x="6728" y="2394"/>
                    <a:pt x="6739" y="2394"/>
                    <a:pt x="6739" y="2418"/>
                  </a:cubicBezTo>
                  <a:lnTo>
                    <a:pt x="6739" y="3108"/>
                  </a:lnTo>
                  <a:lnTo>
                    <a:pt x="1870" y="3108"/>
                  </a:lnTo>
                  <a:lnTo>
                    <a:pt x="1870" y="2418"/>
                  </a:lnTo>
                  <a:cubicBezTo>
                    <a:pt x="1870" y="2418"/>
                    <a:pt x="1870" y="2394"/>
                    <a:pt x="1894" y="2394"/>
                  </a:cubicBezTo>
                  <a:lnTo>
                    <a:pt x="3858" y="2394"/>
                  </a:lnTo>
                  <a:cubicBezTo>
                    <a:pt x="3977" y="2501"/>
                    <a:pt x="4132" y="2572"/>
                    <a:pt x="4299" y="2572"/>
                  </a:cubicBezTo>
                  <a:cubicBezTo>
                    <a:pt x="4477" y="2572"/>
                    <a:pt x="4632" y="2513"/>
                    <a:pt x="4751" y="2394"/>
                  </a:cubicBezTo>
                  <a:lnTo>
                    <a:pt x="5847" y="2394"/>
                  </a:lnTo>
                  <a:cubicBezTo>
                    <a:pt x="5942" y="2394"/>
                    <a:pt x="6013" y="2322"/>
                    <a:pt x="6013" y="2239"/>
                  </a:cubicBezTo>
                  <a:cubicBezTo>
                    <a:pt x="6013" y="2144"/>
                    <a:pt x="5942" y="2072"/>
                    <a:pt x="5847" y="2072"/>
                  </a:cubicBezTo>
                  <a:lnTo>
                    <a:pt x="4942" y="2072"/>
                  </a:lnTo>
                  <a:cubicBezTo>
                    <a:pt x="4954" y="2013"/>
                    <a:pt x="4965" y="1953"/>
                    <a:pt x="4965" y="1894"/>
                  </a:cubicBezTo>
                  <a:lnTo>
                    <a:pt x="4965" y="1191"/>
                  </a:lnTo>
                  <a:cubicBezTo>
                    <a:pt x="4965" y="1096"/>
                    <a:pt x="4894" y="1025"/>
                    <a:pt x="4811" y="1025"/>
                  </a:cubicBezTo>
                  <a:lnTo>
                    <a:pt x="3763" y="1025"/>
                  </a:lnTo>
                  <a:cubicBezTo>
                    <a:pt x="3680" y="1025"/>
                    <a:pt x="3596" y="1096"/>
                    <a:pt x="3596" y="1191"/>
                  </a:cubicBezTo>
                  <a:lnTo>
                    <a:pt x="3596" y="1894"/>
                  </a:lnTo>
                  <a:cubicBezTo>
                    <a:pt x="3596" y="1953"/>
                    <a:pt x="3620" y="2013"/>
                    <a:pt x="3632" y="2072"/>
                  </a:cubicBezTo>
                  <a:lnTo>
                    <a:pt x="1858" y="2072"/>
                  </a:lnTo>
                  <a:cubicBezTo>
                    <a:pt x="1679" y="2072"/>
                    <a:pt x="1513" y="2215"/>
                    <a:pt x="1513" y="2418"/>
                  </a:cubicBezTo>
                  <a:lnTo>
                    <a:pt x="1513" y="3227"/>
                  </a:lnTo>
                  <a:lnTo>
                    <a:pt x="894" y="2561"/>
                  </a:lnTo>
                  <a:lnTo>
                    <a:pt x="1834" y="1001"/>
                  </a:lnTo>
                  <a:lnTo>
                    <a:pt x="4311" y="334"/>
                  </a:lnTo>
                  <a:close/>
                  <a:moveTo>
                    <a:pt x="6680" y="3442"/>
                  </a:moveTo>
                  <a:cubicBezTo>
                    <a:pt x="6561" y="3561"/>
                    <a:pt x="6323" y="3668"/>
                    <a:pt x="6120" y="3739"/>
                  </a:cubicBezTo>
                  <a:cubicBezTo>
                    <a:pt x="5644" y="3906"/>
                    <a:pt x="5013" y="3977"/>
                    <a:pt x="4334" y="3977"/>
                  </a:cubicBezTo>
                  <a:cubicBezTo>
                    <a:pt x="3644" y="3977"/>
                    <a:pt x="3025" y="3882"/>
                    <a:pt x="2548" y="3739"/>
                  </a:cubicBezTo>
                  <a:cubicBezTo>
                    <a:pt x="2334" y="3668"/>
                    <a:pt x="2096" y="3561"/>
                    <a:pt x="1977" y="3442"/>
                  </a:cubicBezTo>
                  <a:close/>
                  <a:moveTo>
                    <a:pt x="1906" y="3787"/>
                  </a:moveTo>
                  <a:cubicBezTo>
                    <a:pt x="1977" y="3858"/>
                    <a:pt x="2108" y="3918"/>
                    <a:pt x="2263" y="3977"/>
                  </a:cubicBezTo>
                  <a:lnTo>
                    <a:pt x="2263" y="4144"/>
                  </a:lnTo>
                  <a:cubicBezTo>
                    <a:pt x="2263" y="4239"/>
                    <a:pt x="2167" y="4323"/>
                    <a:pt x="2084" y="4323"/>
                  </a:cubicBezTo>
                  <a:lnTo>
                    <a:pt x="1906" y="4323"/>
                  </a:lnTo>
                  <a:lnTo>
                    <a:pt x="1906" y="3787"/>
                  </a:lnTo>
                  <a:close/>
                  <a:moveTo>
                    <a:pt x="6775" y="3787"/>
                  </a:moveTo>
                  <a:lnTo>
                    <a:pt x="6775" y="4323"/>
                  </a:lnTo>
                  <a:lnTo>
                    <a:pt x="6597" y="4323"/>
                  </a:lnTo>
                  <a:cubicBezTo>
                    <a:pt x="6489" y="4323"/>
                    <a:pt x="6418" y="4227"/>
                    <a:pt x="6418" y="4144"/>
                  </a:cubicBezTo>
                  <a:lnTo>
                    <a:pt x="6418" y="3977"/>
                  </a:lnTo>
                  <a:lnTo>
                    <a:pt x="6394" y="3977"/>
                  </a:lnTo>
                  <a:cubicBezTo>
                    <a:pt x="6549" y="3918"/>
                    <a:pt x="6668" y="3846"/>
                    <a:pt x="6775" y="3787"/>
                  </a:cubicBezTo>
                  <a:close/>
                  <a:moveTo>
                    <a:pt x="6037" y="4096"/>
                  </a:moveTo>
                  <a:lnTo>
                    <a:pt x="6037" y="4156"/>
                  </a:lnTo>
                  <a:cubicBezTo>
                    <a:pt x="6037" y="4442"/>
                    <a:pt x="6263" y="4656"/>
                    <a:pt x="6549" y="4656"/>
                  </a:cubicBezTo>
                  <a:lnTo>
                    <a:pt x="6799" y="4656"/>
                  </a:lnTo>
                  <a:cubicBezTo>
                    <a:pt x="6870" y="4656"/>
                    <a:pt x="6954" y="4692"/>
                    <a:pt x="7013" y="4751"/>
                  </a:cubicBezTo>
                  <a:cubicBezTo>
                    <a:pt x="7049" y="4811"/>
                    <a:pt x="7085" y="4882"/>
                    <a:pt x="7085" y="4954"/>
                  </a:cubicBezTo>
                  <a:cubicBezTo>
                    <a:pt x="7073" y="5097"/>
                    <a:pt x="6930" y="5192"/>
                    <a:pt x="6787" y="5192"/>
                  </a:cubicBezTo>
                  <a:lnTo>
                    <a:pt x="6716" y="5192"/>
                  </a:lnTo>
                  <a:lnTo>
                    <a:pt x="6716" y="5180"/>
                  </a:lnTo>
                  <a:cubicBezTo>
                    <a:pt x="6716" y="5097"/>
                    <a:pt x="6632" y="5013"/>
                    <a:pt x="6549" y="5013"/>
                  </a:cubicBezTo>
                  <a:cubicBezTo>
                    <a:pt x="6454" y="5013"/>
                    <a:pt x="6382" y="5097"/>
                    <a:pt x="6382" y="5180"/>
                  </a:cubicBezTo>
                  <a:cubicBezTo>
                    <a:pt x="6382" y="6323"/>
                    <a:pt x="5442" y="7264"/>
                    <a:pt x="4299" y="7264"/>
                  </a:cubicBezTo>
                  <a:cubicBezTo>
                    <a:pt x="4292" y="7264"/>
                    <a:pt x="4284" y="7264"/>
                    <a:pt x="4277" y="7264"/>
                  </a:cubicBezTo>
                  <a:cubicBezTo>
                    <a:pt x="3156" y="7264"/>
                    <a:pt x="2227" y="6339"/>
                    <a:pt x="2227" y="5180"/>
                  </a:cubicBezTo>
                  <a:cubicBezTo>
                    <a:pt x="2227" y="5097"/>
                    <a:pt x="2156" y="5013"/>
                    <a:pt x="2072" y="5013"/>
                  </a:cubicBezTo>
                  <a:cubicBezTo>
                    <a:pt x="1977" y="5013"/>
                    <a:pt x="1906" y="5097"/>
                    <a:pt x="1906" y="5180"/>
                  </a:cubicBezTo>
                  <a:lnTo>
                    <a:pt x="1906" y="5192"/>
                  </a:lnTo>
                  <a:lnTo>
                    <a:pt x="1798" y="5192"/>
                  </a:lnTo>
                  <a:cubicBezTo>
                    <a:pt x="1727" y="5192"/>
                    <a:pt x="1656" y="5168"/>
                    <a:pt x="1596" y="5109"/>
                  </a:cubicBezTo>
                  <a:cubicBezTo>
                    <a:pt x="1548" y="5049"/>
                    <a:pt x="1513" y="4978"/>
                    <a:pt x="1513" y="4894"/>
                  </a:cubicBezTo>
                  <a:cubicBezTo>
                    <a:pt x="1536" y="4763"/>
                    <a:pt x="1667" y="4656"/>
                    <a:pt x="1810" y="4656"/>
                  </a:cubicBezTo>
                  <a:lnTo>
                    <a:pt x="2048" y="4656"/>
                  </a:lnTo>
                  <a:cubicBezTo>
                    <a:pt x="2334" y="4656"/>
                    <a:pt x="2560" y="4442"/>
                    <a:pt x="2560" y="4156"/>
                  </a:cubicBezTo>
                  <a:lnTo>
                    <a:pt x="2560" y="4096"/>
                  </a:lnTo>
                  <a:cubicBezTo>
                    <a:pt x="3049" y="4227"/>
                    <a:pt x="3656" y="4323"/>
                    <a:pt x="4299" y="4323"/>
                  </a:cubicBezTo>
                  <a:cubicBezTo>
                    <a:pt x="4942" y="4323"/>
                    <a:pt x="5549" y="4239"/>
                    <a:pt x="6037" y="4096"/>
                  </a:cubicBezTo>
                  <a:close/>
                  <a:moveTo>
                    <a:pt x="2846" y="7859"/>
                  </a:moveTo>
                  <a:lnTo>
                    <a:pt x="4037" y="8526"/>
                  </a:lnTo>
                  <a:lnTo>
                    <a:pt x="3168" y="9264"/>
                  </a:lnTo>
                  <a:lnTo>
                    <a:pt x="3156" y="9264"/>
                  </a:lnTo>
                  <a:lnTo>
                    <a:pt x="2608" y="8311"/>
                  </a:lnTo>
                  <a:lnTo>
                    <a:pt x="2822" y="7859"/>
                  </a:lnTo>
                  <a:close/>
                  <a:moveTo>
                    <a:pt x="5370" y="7371"/>
                  </a:moveTo>
                  <a:lnTo>
                    <a:pt x="5370" y="7716"/>
                  </a:lnTo>
                  <a:lnTo>
                    <a:pt x="5180" y="7811"/>
                  </a:lnTo>
                  <a:cubicBezTo>
                    <a:pt x="5108" y="7859"/>
                    <a:pt x="5073" y="7966"/>
                    <a:pt x="5120" y="8037"/>
                  </a:cubicBezTo>
                  <a:cubicBezTo>
                    <a:pt x="5153" y="8086"/>
                    <a:pt x="5208" y="8119"/>
                    <a:pt x="5266" y="8119"/>
                  </a:cubicBezTo>
                  <a:cubicBezTo>
                    <a:pt x="5293" y="8119"/>
                    <a:pt x="5320" y="8112"/>
                    <a:pt x="5346" y="8097"/>
                  </a:cubicBezTo>
                  <a:lnTo>
                    <a:pt x="5799" y="7847"/>
                  </a:lnTo>
                  <a:lnTo>
                    <a:pt x="5823" y="7847"/>
                  </a:lnTo>
                  <a:lnTo>
                    <a:pt x="6037" y="8287"/>
                  </a:lnTo>
                  <a:lnTo>
                    <a:pt x="5501" y="9264"/>
                  </a:lnTo>
                  <a:lnTo>
                    <a:pt x="5489" y="9264"/>
                  </a:lnTo>
                  <a:lnTo>
                    <a:pt x="4608" y="8514"/>
                  </a:lnTo>
                  <a:lnTo>
                    <a:pt x="4763" y="8442"/>
                  </a:lnTo>
                  <a:cubicBezTo>
                    <a:pt x="4834" y="8395"/>
                    <a:pt x="4870" y="8287"/>
                    <a:pt x="4823" y="8216"/>
                  </a:cubicBezTo>
                  <a:cubicBezTo>
                    <a:pt x="4790" y="8167"/>
                    <a:pt x="4729" y="8135"/>
                    <a:pt x="4671" y="8135"/>
                  </a:cubicBezTo>
                  <a:cubicBezTo>
                    <a:pt x="4645" y="8135"/>
                    <a:pt x="4619" y="8142"/>
                    <a:pt x="4596" y="8157"/>
                  </a:cubicBezTo>
                  <a:lnTo>
                    <a:pt x="4334" y="8311"/>
                  </a:lnTo>
                  <a:lnTo>
                    <a:pt x="3275" y="7728"/>
                  </a:lnTo>
                  <a:lnTo>
                    <a:pt x="3275" y="7371"/>
                  </a:lnTo>
                  <a:cubicBezTo>
                    <a:pt x="3584" y="7514"/>
                    <a:pt x="3942" y="7609"/>
                    <a:pt x="4334" y="7609"/>
                  </a:cubicBezTo>
                  <a:cubicBezTo>
                    <a:pt x="4704" y="7609"/>
                    <a:pt x="5061" y="7514"/>
                    <a:pt x="5370" y="7371"/>
                  </a:cubicBezTo>
                  <a:close/>
                  <a:moveTo>
                    <a:pt x="4311" y="8692"/>
                  </a:moveTo>
                  <a:lnTo>
                    <a:pt x="4668" y="8990"/>
                  </a:lnTo>
                  <a:lnTo>
                    <a:pt x="4596" y="9228"/>
                  </a:lnTo>
                  <a:cubicBezTo>
                    <a:pt x="4573" y="9300"/>
                    <a:pt x="4513" y="9347"/>
                    <a:pt x="4418" y="9347"/>
                  </a:cubicBezTo>
                  <a:lnTo>
                    <a:pt x="4227" y="9347"/>
                  </a:lnTo>
                  <a:cubicBezTo>
                    <a:pt x="4156" y="9347"/>
                    <a:pt x="4072" y="9300"/>
                    <a:pt x="4049" y="9228"/>
                  </a:cubicBezTo>
                  <a:lnTo>
                    <a:pt x="3977" y="8990"/>
                  </a:lnTo>
                  <a:lnTo>
                    <a:pt x="4311" y="8692"/>
                  </a:lnTo>
                  <a:close/>
                  <a:moveTo>
                    <a:pt x="4275" y="1"/>
                  </a:moveTo>
                  <a:lnTo>
                    <a:pt x="1667" y="703"/>
                  </a:lnTo>
                  <a:cubicBezTo>
                    <a:pt x="1620" y="715"/>
                    <a:pt x="1596" y="727"/>
                    <a:pt x="1560" y="775"/>
                  </a:cubicBezTo>
                  <a:lnTo>
                    <a:pt x="513" y="2501"/>
                  </a:lnTo>
                  <a:cubicBezTo>
                    <a:pt x="477" y="2561"/>
                    <a:pt x="489" y="2656"/>
                    <a:pt x="548" y="2692"/>
                  </a:cubicBezTo>
                  <a:lnTo>
                    <a:pt x="1548" y="3692"/>
                  </a:lnTo>
                  <a:lnTo>
                    <a:pt x="1548" y="4394"/>
                  </a:lnTo>
                  <a:cubicBezTo>
                    <a:pt x="1358" y="4477"/>
                    <a:pt x="1215" y="4656"/>
                    <a:pt x="1203" y="4870"/>
                  </a:cubicBezTo>
                  <a:cubicBezTo>
                    <a:pt x="1191" y="5037"/>
                    <a:pt x="1251" y="5216"/>
                    <a:pt x="1358" y="5335"/>
                  </a:cubicBezTo>
                  <a:cubicBezTo>
                    <a:pt x="1477" y="5454"/>
                    <a:pt x="1620" y="5525"/>
                    <a:pt x="1798" y="5525"/>
                  </a:cubicBezTo>
                  <a:lnTo>
                    <a:pt x="1917" y="5525"/>
                  </a:lnTo>
                  <a:cubicBezTo>
                    <a:pt x="2001" y="6204"/>
                    <a:pt x="2394" y="6787"/>
                    <a:pt x="2929" y="7180"/>
                  </a:cubicBezTo>
                  <a:lnTo>
                    <a:pt x="2929" y="7549"/>
                  </a:lnTo>
                  <a:cubicBezTo>
                    <a:pt x="2894" y="7531"/>
                    <a:pt x="2861" y="7523"/>
                    <a:pt x="2827" y="7523"/>
                  </a:cubicBezTo>
                  <a:cubicBezTo>
                    <a:pt x="2793" y="7523"/>
                    <a:pt x="2757" y="7531"/>
                    <a:pt x="2715" y="7549"/>
                  </a:cubicBezTo>
                  <a:cubicBezTo>
                    <a:pt x="2632" y="7573"/>
                    <a:pt x="2560" y="7633"/>
                    <a:pt x="2525" y="7716"/>
                  </a:cubicBezTo>
                  <a:lnTo>
                    <a:pt x="2275" y="8216"/>
                  </a:lnTo>
                  <a:lnTo>
                    <a:pt x="858" y="8633"/>
                  </a:lnTo>
                  <a:cubicBezTo>
                    <a:pt x="358" y="8788"/>
                    <a:pt x="1" y="9264"/>
                    <a:pt x="1" y="9776"/>
                  </a:cubicBezTo>
                  <a:lnTo>
                    <a:pt x="1" y="10907"/>
                  </a:lnTo>
                  <a:cubicBezTo>
                    <a:pt x="1" y="11002"/>
                    <a:pt x="72" y="11074"/>
                    <a:pt x="155" y="11074"/>
                  </a:cubicBezTo>
                  <a:cubicBezTo>
                    <a:pt x="251" y="11074"/>
                    <a:pt x="322" y="11002"/>
                    <a:pt x="322" y="10907"/>
                  </a:cubicBezTo>
                  <a:lnTo>
                    <a:pt x="322" y="9776"/>
                  </a:lnTo>
                  <a:cubicBezTo>
                    <a:pt x="322" y="9621"/>
                    <a:pt x="370" y="9466"/>
                    <a:pt x="441" y="9335"/>
                  </a:cubicBezTo>
                  <a:lnTo>
                    <a:pt x="1370" y="10121"/>
                  </a:lnTo>
                  <a:cubicBezTo>
                    <a:pt x="1489" y="10228"/>
                    <a:pt x="1548" y="10371"/>
                    <a:pt x="1548" y="10526"/>
                  </a:cubicBezTo>
                  <a:lnTo>
                    <a:pt x="1548" y="10895"/>
                  </a:lnTo>
                  <a:cubicBezTo>
                    <a:pt x="1548" y="10990"/>
                    <a:pt x="1620" y="11062"/>
                    <a:pt x="1703" y="11062"/>
                  </a:cubicBezTo>
                  <a:cubicBezTo>
                    <a:pt x="1798" y="11062"/>
                    <a:pt x="1870" y="10990"/>
                    <a:pt x="1870" y="10895"/>
                  </a:cubicBezTo>
                  <a:lnTo>
                    <a:pt x="1870" y="10526"/>
                  </a:lnTo>
                  <a:cubicBezTo>
                    <a:pt x="1870" y="10276"/>
                    <a:pt x="1763" y="10038"/>
                    <a:pt x="1572" y="9871"/>
                  </a:cubicBezTo>
                  <a:lnTo>
                    <a:pt x="655" y="9085"/>
                  </a:lnTo>
                  <a:cubicBezTo>
                    <a:pt x="739" y="9002"/>
                    <a:pt x="834" y="8966"/>
                    <a:pt x="953" y="8930"/>
                  </a:cubicBezTo>
                  <a:lnTo>
                    <a:pt x="2346" y="8514"/>
                  </a:lnTo>
                  <a:lnTo>
                    <a:pt x="2858" y="9407"/>
                  </a:lnTo>
                  <a:cubicBezTo>
                    <a:pt x="2894" y="9502"/>
                    <a:pt x="2989" y="9561"/>
                    <a:pt x="3096" y="9573"/>
                  </a:cubicBezTo>
                  <a:lnTo>
                    <a:pt x="3156" y="9573"/>
                  </a:lnTo>
                  <a:cubicBezTo>
                    <a:pt x="3227" y="9573"/>
                    <a:pt x="3310" y="9538"/>
                    <a:pt x="3370" y="9502"/>
                  </a:cubicBezTo>
                  <a:lnTo>
                    <a:pt x="3703" y="9216"/>
                  </a:lnTo>
                  <a:lnTo>
                    <a:pt x="3751" y="9335"/>
                  </a:lnTo>
                  <a:cubicBezTo>
                    <a:pt x="3775" y="9419"/>
                    <a:pt x="3822" y="9502"/>
                    <a:pt x="3894" y="9561"/>
                  </a:cubicBezTo>
                  <a:lnTo>
                    <a:pt x="3656" y="10883"/>
                  </a:lnTo>
                  <a:cubicBezTo>
                    <a:pt x="3644" y="10966"/>
                    <a:pt x="3703" y="11062"/>
                    <a:pt x="3787" y="11074"/>
                  </a:cubicBezTo>
                  <a:lnTo>
                    <a:pt x="3822" y="11074"/>
                  </a:lnTo>
                  <a:cubicBezTo>
                    <a:pt x="3894" y="11074"/>
                    <a:pt x="3977" y="11014"/>
                    <a:pt x="3989" y="10943"/>
                  </a:cubicBezTo>
                  <a:lnTo>
                    <a:pt x="4203" y="9692"/>
                  </a:lnTo>
                  <a:lnTo>
                    <a:pt x="4465" y="9692"/>
                  </a:lnTo>
                  <a:lnTo>
                    <a:pt x="4680" y="10943"/>
                  </a:lnTo>
                  <a:cubicBezTo>
                    <a:pt x="4704" y="11014"/>
                    <a:pt x="4775" y="11074"/>
                    <a:pt x="4846" y="11074"/>
                  </a:cubicBezTo>
                  <a:lnTo>
                    <a:pt x="4882" y="11074"/>
                  </a:lnTo>
                  <a:cubicBezTo>
                    <a:pt x="4965" y="11062"/>
                    <a:pt x="5025" y="10966"/>
                    <a:pt x="5013" y="10883"/>
                  </a:cubicBezTo>
                  <a:lnTo>
                    <a:pt x="4775" y="9561"/>
                  </a:lnTo>
                  <a:cubicBezTo>
                    <a:pt x="4834" y="9502"/>
                    <a:pt x="4894" y="9419"/>
                    <a:pt x="4906" y="9335"/>
                  </a:cubicBezTo>
                  <a:lnTo>
                    <a:pt x="4942" y="9228"/>
                  </a:lnTo>
                  <a:lnTo>
                    <a:pt x="5263" y="9514"/>
                  </a:lnTo>
                  <a:cubicBezTo>
                    <a:pt x="5323" y="9573"/>
                    <a:pt x="5406" y="9585"/>
                    <a:pt x="5489" y="9585"/>
                  </a:cubicBezTo>
                  <a:lnTo>
                    <a:pt x="5549" y="9585"/>
                  </a:lnTo>
                  <a:cubicBezTo>
                    <a:pt x="5656" y="9573"/>
                    <a:pt x="5727" y="9514"/>
                    <a:pt x="5787" y="9419"/>
                  </a:cubicBezTo>
                  <a:lnTo>
                    <a:pt x="6299" y="8526"/>
                  </a:lnTo>
                  <a:lnTo>
                    <a:pt x="7692" y="8942"/>
                  </a:lnTo>
                  <a:cubicBezTo>
                    <a:pt x="7799" y="8978"/>
                    <a:pt x="7906" y="9038"/>
                    <a:pt x="7990" y="9097"/>
                  </a:cubicBezTo>
                  <a:lnTo>
                    <a:pt x="7073" y="9883"/>
                  </a:lnTo>
                  <a:cubicBezTo>
                    <a:pt x="6870" y="10050"/>
                    <a:pt x="6775" y="10288"/>
                    <a:pt x="6775" y="10538"/>
                  </a:cubicBezTo>
                  <a:lnTo>
                    <a:pt x="6775" y="10907"/>
                  </a:lnTo>
                  <a:cubicBezTo>
                    <a:pt x="6775" y="11002"/>
                    <a:pt x="6847" y="11074"/>
                    <a:pt x="6930" y="11074"/>
                  </a:cubicBezTo>
                  <a:cubicBezTo>
                    <a:pt x="7025" y="11074"/>
                    <a:pt x="7097" y="11002"/>
                    <a:pt x="7097" y="10907"/>
                  </a:cubicBezTo>
                  <a:lnTo>
                    <a:pt x="7097" y="10538"/>
                  </a:lnTo>
                  <a:cubicBezTo>
                    <a:pt x="7097" y="10395"/>
                    <a:pt x="7168" y="10240"/>
                    <a:pt x="7275" y="10133"/>
                  </a:cubicBezTo>
                  <a:lnTo>
                    <a:pt x="8204" y="9347"/>
                  </a:lnTo>
                  <a:cubicBezTo>
                    <a:pt x="8275" y="9478"/>
                    <a:pt x="8323" y="9633"/>
                    <a:pt x="8323" y="9800"/>
                  </a:cubicBezTo>
                  <a:lnTo>
                    <a:pt x="8323" y="10931"/>
                  </a:lnTo>
                  <a:cubicBezTo>
                    <a:pt x="8323" y="11014"/>
                    <a:pt x="8394" y="11085"/>
                    <a:pt x="8478" y="11085"/>
                  </a:cubicBezTo>
                  <a:cubicBezTo>
                    <a:pt x="8573" y="11085"/>
                    <a:pt x="8644" y="11014"/>
                    <a:pt x="8644" y="10931"/>
                  </a:cubicBezTo>
                  <a:lnTo>
                    <a:pt x="8644" y="9800"/>
                  </a:lnTo>
                  <a:cubicBezTo>
                    <a:pt x="8644" y="9240"/>
                    <a:pt x="8287" y="8764"/>
                    <a:pt x="7787" y="8621"/>
                  </a:cubicBezTo>
                  <a:lnTo>
                    <a:pt x="6370" y="8204"/>
                  </a:lnTo>
                  <a:lnTo>
                    <a:pt x="6120" y="7692"/>
                  </a:lnTo>
                  <a:cubicBezTo>
                    <a:pt x="6073" y="7621"/>
                    <a:pt x="6001" y="7549"/>
                    <a:pt x="5918" y="7537"/>
                  </a:cubicBezTo>
                  <a:cubicBezTo>
                    <a:pt x="5882" y="7525"/>
                    <a:pt x="5847" y="7520"/>
                    <a:pt x="5812" y="7520"/>
                  </a:cubicBezTo>
                  <a:cubicBezTo>
                    <a:pt x="5778" y="7520"/>
                    <a:pt x="5745" y="7525"/>
                    <a:pt x="5716" y="7537"/>
                  </a:cubicBezTo>
                  <a:lnTo>
                    <a:pt x="5716" y="7180"/>
                  </a:lnTo>
                  <a:cubicBezTo>
                    <a:pt x="6251" y="6799"/>
                    <a:pt x="6632" y="6204"/>
                    <a:pt x="6728" y="5525"/>
                  </a:cubicBezTo>
                  <a:lnTo>
                    <a:pt x="6811" y="5525"/>
                  </a:lnTo>
                  <a:cubicBezTo>
                    <a:pt x="7120" y="5525"/>
                    <a:pt x="7394" y="5287"/>
                    <a:pt x="7418" y="4989"/>
                  </a:cubicBezTo>
                  <a:cubicBezTo>
                    <a:pt x="7442" y="4823"/>
                    <a:pt x="7382" y="4644"/>
                    <a:pt x="7275" y="4525"/>
                  </a:cubicBezTo>
                  <a:cubicBezTo>
                    <a:pt x="7216" y="4466"/>
                    <a:pt x="7156" y="4418"/>
                    <a:pt x="7085" y="4394"/>
                  </a:cubicBezTo>
                  <a:lnTo>
                    <a:pt x="7085" y="3692"/>
                  </a:lnTo>
                  <a:lnTo>
                    <a:pt x="8073" y="2692"/>
                  </a:lnTo>
                  <a:cubicBezTo>
                    <a:pt x="8144" y="2632"/>
                    <a:pt x="8144" y="2561"/>
                    <a:pt x="8109" y="2501"/>
                  </a:cubicBezTo>
                  <a:lnTo>
                    <a:pt x="7061" y="775"/>
                  </a:lnTo>
                  <a:cubicBezTo>
                    <a:pt x="7049" y="751"/>
                    <a:pt x="7001" y="715"/>
                    <a:pt x="6966" y="703"/>
                  </a:cubicBezTo>
                  <a:lnTo>
                    <a:pt x="43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9"/>
            <p:cNvSpPr/>
            <p:nvPr/>
          </p:nvSpPr>
          <p:spPr>
            <a:xfrm>
              <a:off x="7691197" y="3930830"/>
              <a:ext cx="10613" cy="15872"/>
            </a:xfrm>
            <a:custGeom>
              <a:avLst/>
              <a:gdLst/>
              <a:ahLst/>
              <a:cxnLst/>
              <a:rect l="l" t="t" r="r" b="b"/>
              <a:pathLst>
                <a:path w="335" h="501" extrusionOk="0">
                  <a:moveTo>
                    <a:pt x="168" y="0"/>
                  </a:moveTo>
                  <a:cubicBezTo>
                    <a:pt x="84" y="0"/>
                    <a:pt x="1" y="72"/>
                    <a:pt x="1" y="167"/>
                  </a:cubicBezTo>
                  <a:lnTo>
                    <a:pt x="1" y="345"/>
                  </a:lnTo>
                  <a:cubicBezTo>
                    <a:pt x="1" y="429"/>
                    <a:pt x="84" y="500"/>
                    <a:pt x="168" y="500"/>
                  </a:cubicBezTo>
                  <a:cubicBezTo>
                    <a:pt x="263" y="500"/>
                    <a:pt x="334" y="429"/>
                    <a:pt x="334" y="345"/>
                  </a:cubicBezTo>
                  <a:lnTo>
                    <a:pt x="334" y="167"/>
                  </a:lnTo>
                  <a:cubicBezTo>
                    <a:pt x="334" y="60"/>
                    <a:pt x="263" y="0"/>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9"/>
            <p:cNvSpPr/>
            <p:nvPr/>
          </p:nvSpPr>
          <p:spPr>
            <a:xfrm>
              <a:off x="7757218" y="3930830"/>
              <a:ext cx="10581" cy="15872"/>
            </a:xfrm>
            <a:custGeom>
              <a:avLst/>
              <a:gdLst/>
              <a:ahLst/>
              <a:cxnLst/>
              <a:rect l="l" t="t" r="r" b="b"/>
              <a:pathLst>
                <a:path w="334" h="501" extrusionOk="0">
                  <a:moveTo>
                    <a:pt x="167" y="0"/>
                  </a:moveTo>
                  <a:cubicBezTo>
                    <a:pt x="84" y="0"/>
                    <a:pt x="1" y="72"/>
                    <a:pt x="1" y="167"/>
                  </a:cubicBezTo>
                  <a:lnTo>
                    <a:pt x="1" y="345"/>
                  </a:lnTo>
                  <a:cubicBezTo>
                    <a:pt x="1" y="429"/>
                    <a:pt x="84" y="500"/>
                    <a:pt x="167" y="500"/>
                  </a:cubicBezTo>
                  <a:cubicBezTo>
                    <a:pt x="263" y="500"/>
                    <a:pt x="334" y="429"/>
                    <a:pt x="334" y="345"/>
                  </a:cubicBezTo>
                  <a:lnTo>
                    <a:pt x="334" y="167"/>
                  </a:lnTo>
                  <a:cubicBezTo>
                    <a:pt x="322" y="60"/>
                    <a:pt x="263"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9"/>
            <p:cNvSpPr/>
            <p:nvPr/>
          </p:nvSpPr>
          <p:spPr>
            <a:xfrm>
              <a:off x="7713088" y="3974580"/>
              <a:ext cx="32472" cy="10581"/>
            </a:xfrm>
            <a:custGeom>
              <a:avLst/>
              <a:gdLst/>
              <a:ahLst/>
              <a:cxnLst/>
              <a:rect l="l" t="t" r="r" b="b"/>
              <a:pathLst>
                <a:path w="1025" h="334" extrusionOk="0">
                  <a:moveTo>
                    <a:pt x="167" y="0"/>
                  </a:moveTo>
                  <a:cubicBezTo>
                    <a:pt x="72" y="0"/>
                    <a:pt x="1" y="72"/>
                    <a:pt x="1" y="167"/>
                  </a:cubicBezTo>
                  <a:cubicBezTo>
                    <a:pt x="1" y="250"/>
                    <a:pt x="72" y="334"/>
                    <a:pt x="167" y="334"/>
                  </a:cubicBezTo>
                  <a:lnTo>
                    <a:pt x="858" y="334"/>
                  </a:lnTo>
                  <a:cubicBezTo>
                    <a:pt x="953" y="334"/>
                    <a:pt x="1024" y="250"/>
                    <a:pt x="1024" y="167"/>
                  </a:cubicBezTo>
                  <a:cubicBezTo>
                    <a:pt x="1024" y="60"/>
                    <a:pt x="953" y="0"/>
                    <a:pt x="8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40"/>
          <p:cNvSpPr txBox="1">
            <a:spLocks noGrp="1"/>
          </p:cNvSpPr>
          <p:nvPr>
            <p:ph type="ctrTitle"/>
          </p:nvPr>
        </p:nvSpPr>
        <p:spPr>
          <a:xfrm>
            <a:off x="790975" y="719975"/>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Code Enforcement Services</a:t>
            </a:r>
            <a:endParaRPr>
              <a:solidFill>
                <a:srgbClr val="000000"/>
              </a:solidFill>
            </a:endParaRPr>
          </a:p>
        </p:txBody>
      </p:sp>
      <p:sp>
        <p:nvSpPr>
          <p:cNvPr id="900" name="Google Shape;900;p40"/>
          <p:cNvSpPr txBox="1"/>
          <p:nvPr/>
        </p:nvSpPr>
        <p:spPr>
          <a:xfrm>
            <a:off x="4023750" y="1572377"/>
            <a:ext cx="1096500" cy="3141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endParaRPr sz="900">
              <a:solidFill>
                <a:srgbClr val="434343"/>
              </a:solidFill>
              <a:latin typeface="Montserrat ExtraBold"/>
              <a:ea typeface="Montserrat ExtraBold"/>
              <a:cs typeface="Montserrat ExtraBold"/>
              <a:sym typeface="Montserrat ExtraBold"/>
            </a:endParaRPr>
          </a:p>
          <a:p>
            <a:pPr marL="0" marR="0" lvl="0" indent="0" algn="l"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p:txBody>
      </p:sp>
      <p:sp>
        <p:nvSpPr>
          <p:cNvPr id="901" name="Google Shape;901;p40"/>
          <p:cNvSpPr txBox="1"/>
          <p:nvPr/>
        </p:nvSpPr>
        <p:spPr>
          <a:xfrm>
            <a:off x="137325" y="2267675"/>
            <a:ext cx="4919400" cy="282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u="sng">
                <a:latin typeface="EB Garamond"/>
                <a:ea typeface="EB Garamond"/>
                <a:cs typeface="EB Garamond"/>
                <a:sym typeface="EB Garamond"/>
              </a:rPr>
              <a:t>Planning and Other Services:</a:t>
            </a:r>
            <a:endParaRPr sz="1300" u="sng">
              <a:latin typeface="EB Garamond"/>
              <a:ea typeface="EB Garamond"/>
              <a:cs typeface="EB Garamond"/>
              <a:sym typeface="EB Garamond"/>
            </a:endParaRPr>
          </a:p>
          <a:p>
            <a:pPr marL="0" lvl="0" indent="0" algn="l" rtl="0">
              <a:spcBef>
                <a:spcPts val="0"/>
              </a:spcBef>
              <a:spcAft>
                <a:spcPts val="0"/>
              </a:spcAft>
              <a:buNone/>
            </a:pPr>
            <a:endParaRPr sz="900" u="sng">
              <a:latin typeface="EB Garamond"/>
              <a:ea typeface="EB Garamond"/>
              <a:cs typeface="EB Garamond"/>
              <a:sym typeface="EB Garamond"/>
            </a:endParaRPr>
          </a:p>
          <a:p>
            <a:pPr marL="0" lvl="0" indent="0" algn="l" rtl="0">
              <a:spcBef>
                <a:spcPts val="0"/>
              </a:spcBef>
              <a:spcAft>
                <a:spcPts val="0"/>
              </a:spcAft>
              <a:buNone/>
            </a:pPr>
            <a:r>
              <a:rPr lang="en" sz="900">
                <a:solidFill>
                  <a:schemeClr val="dk1"/>
                </a:solidFill>
                <a:latin typeface="EB Garamond"/>
                <a:ea typeface="EB Garamond"/>
                <a:cs typeface="EB Garamond"/>
                <a:sym typeface="EB Garamond"/>
              </a:rPr>
              <a:t>Summary:  Services not covered in contract either based on level or additional services.</a:t>
            </a:r>
            <a:endParaRPr sz="900">
              <a:solidFill>
                <a:schemeClr val="dk1"/>
              </a:solidFill>
              <a:latin typeface="EB Garamond"/>
              <a:ea typeface="EB Garamond"/>
              <a:cs typeface="EB Garamond"/>
              <a:sym typeface="EB Garamond"/>
            </a:endParaRPr>
          </a:p>
          <a:p>
            <a:pPr marL="457200" lvl="0" indent="-279400" algn="l" rtl="0">
              <a:lnSpc>
                <a:spcPct val="115000"/>
              </a:lnSpc>
              <a:spcBef>
                <a:spcPts val="120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Mailing Preparation $300.00 per request, plus $1.00 per letter to be mailed (Level I Service Mailings)</a:t>
            </a:r>
            <a:br>
              <a:rPr lang="en" sz="800">
                <a:solidFill>
                  <a:schemeClr val="dk1"/>
                </a:solidFill>
                <a:latin typeface="EB Garamond"/>
                <a:ea typeface="EB Garamond"/>
                <a:cs typeface="EB Garamond"/>
                <a:sym typeface="EB Garamond"/>
              </a:rPr>
            </a:b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Individual Attendance at meetings, outside of those required by the level of service, and as requested by the community $90.00 for the first hour, $30 each additional half hour (rounded up to the half hour)</a:t>
            </a:r>
            <a:br>
              <a:rPr lang="en" sz="800">
                <a:solidFill>
                  <a:schemeClr val="dk1"/>
                </a:solidFill>
                <a:latin typeface="EB Garamond"/>
                <a:ea typeface="EB Garamond"/>
                <a:cs typeface="EB Garamond"/>
                <a:sym typeface="EB Garamond"/>
              </a:rPr>
            </a:b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GIS Mapping, Zoning Text Amendment Drafting, Zoning Ordinance Editing: $60 per hour</a:t>
            </a:r>
            <a:br>
              <a:rPr lang="en" sz="800">
                <a:solidFill>
                  <a:schemeClr val="dk1"/>
                </a:solidFill>
                <a:latin typeface="EB Garamond"/>
                <a:ea typeface="EB Garamond"/>
                <a:cs typeface="EB Garamond"/>
                <a:sym typeface="EB Garamond"/>
              </a:rPr>
            </a:br>
            <a:endParaRPr sz="800">
              <a:solidFill>
                <a:schemeClr val="dk1"/>
              </a:solidFill>
              <a:latin typeface="EB Garamond"/>
              <a:ea typeface="EB Garamond"/>
              <a:cs typeface="EB Garamond"/>
              <a:sym typeface="EB Garamond"/>
            </a:endParaRPr>
          </a:p>
          <a:p>
            <a:pPr marL="457200" lvl="0" indent="-279400" algn="l" rtl="0">
              <a:lnSpc>
                <a:spcPct val="115000"/>
              </a:lnSpc>
              <a:spcBef>
                <a:spcPts val="0"/>
              </a:spcBef>
              <a:spcAft>
                <a:spcPts val="0"/>
              </a:spcAft>
              <a:buClr>
                <a:schemeClr val="dk1"/>
              </a:buClr>
              <a:buSzPts val="800"/>
              <a:buFont typeface="EB Garamond"/>
              <a:buChar char="○"/>
            </a:pPr>
            <a:r>
              <a:rPr lang="en" sz="800">
                <a:solidFill>
                  <a:schemeClr val="dk1"/>
                </a:solidFill>
                <a:latin typeface="EB Garamond"/>
                <a:ea typeface="EB Garamond"/>
                <a:cs typeface="EB Garamond"/>
                <a:sym typeface="EB Garamond"/>
              </a:rPr>
              <a:t>Master Plan Revisions, Master Plan Development, Park and Recreation Plan Development, Large Zoning Ordinance Rewrites, i.e. (sign ordinance, fence ordinance, etc):  Quoted Estimate based upon an agreed upon Scope of Work</a:t>
            </a:r>
            <a:endParaRPr sz="500">
              <a:solidFill>
                <a:schemeClr val="dk1"/>
              </a:solidFill>
              <a:latin typeface="EB Garamond"/>
              <a:ea typeface="EB Garamond"/>
              <a:cs typeface="EB Garamond"/>
              <a:sym typeface="EB Garamond"/>
            </a:endParaRPr>
          </a:p>
          <a:p>
            <a:pPr marL="0" lvl="0" indent="0" algn="l" rtl="0">
              <a:lnSpc>
                <a:spcPct val="115000"/>
              </a:lnSpc>
              <a:spcBef>
                <a:spcPts val="1200"/>
              </a:spcBef>
              <a:spcAft>
                <a:spcPts val="0"/>
              </a:spcAft>
              <a:buNone/>
            </a:pPr>
            <a:endParaRPr sz="900">
              <a:solidFill>
                <a:schemeClr val="dk1"/>
              </a:solidFill>
              <a:latin typeface="EB Garamond"/>
              <a:ea typeface="EB Garamond"/>
              <a:cs typeface="EB Garamond"/>
              <a:sym typeface="EB Garamond"/>
            </a:endParaRPr>
          </a:p>
          <a:p>
            <a:pPr marL="0" lvl="0" indent="0" algn="l" rtl="0">
              <a:lnSpc>
                <a:spcPct val="115000"/>
              </a:lnSpc>
              <a:spcBef>
                <a:spcPts val="1200"/>
              </a:spcBef>
              <a:spcAft>
                <a:spcPts val="1200"/>
              </a:spcAft>
              <a:buNone/>
            </a:pPr>
            <a:endParaRPr sz="800">
              <a:solidFill>
                <a:schemeClr val="dk1"/>
              </a:solidFill>
              <a:latin typeface="EB Garamond"/>
              <a:ea typeface="EB Garamond"/>
              <a:cs typeface="EB Garamond"/>
              <a:sym typeface="EB Garamond"/>
            </a:endParaRPr>
          </a:p>
        </p:txBody>
      </p:sp>
      <p:sp>
        <p:nvSpPr>
          <p:cNvPr id="902" name="Google Shape;902;p40"/>
          <p:cNvSpPr txBox="1"/>
          <p:nvPr/>
        </p:nvSpPr>
        <p:spPr>
          <a:xfrm>
            <a:off x="5261700" y="2656000"/>
            <a:ext cx="3890400" cy="151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800" b="1">
                <a:solidFill>
                  <a:srgbClr val="FF0000"/>
                </a:solidFill>
                <a:latin typeface="Montserrat"/>
                <a:ea typeface="Montserrat"/>
                <a:cs typeface="Montserrat"/>
                <a:sym typeface="Montserrat"/>
              </a:rPr>
              <a:t>What is not included in Code Enforcement Services:</a:t>
            </a:r>
            <a:endParaRPr sz="800" b="1">
              <a:solidFill>
                <a:srgbClr val="FF0000"/>
              </a:solidFill>
              <a:latin typeface="Montserrat"/>
              <a:ea typeface="Montserrat"/>
              <a:cs typeface="Montserrat"/>
              <a:sym typeface="Montserrat"/>
            </a:endParaRPr>
          </a:p>
          <a:p>
            <a:pPr marL="457200" lvl="0" indent="-292100" algn="l" rtl="0">
              <a:lnSpc>
                <a:spcPct val="115000"/>
              </a:lnSpc>
              <a:spcBef>
                <a:spcPts val="1200"/>
              </a:spcBef>
              <a:spcAft>
                <a:spcPts val="0"/>
              </a:spcAft>
              <a:buClr>
                <a:srgbClr val="FF0000"/>
              </a:buClr>
              <a:buSzPts val="1000"/>
              <a:buFont typeface="EB Garamond"/>
              <a:buChar char="○"/>
            </a:pPr>
            <a:r>
              <a:rPr lang="en" sz="1000">
                <a:solidFill>
                  <a:srgbClr val="FF0000"/>
                </a:solidFill>
                <a:latin typeface="EB Garamond"/>
                <a:ea typeface="EB Garamond"/>
                <a:cs typeface="EB Garamond"/>
                <a:sym typeface="EB Garamond"/>
              </a:rPr>
              <a:t>Providing legal representation for prosecution of cases</a:t>
            </a:r>
            <a:endParaRPr sz="1000">
              <a:solidFill>
                <a:srgbClr val="FF0000"/>
              </a:solidFill>
              <a:latin typeface="EB Garamond"/>
              <a:ea typeface="EB Garamond"/>
              <a:cs typeface="EB Garamond"/>
              <a:sym typeface="EB Garamond"/>
            </a:endParaRPr>
          </a:p>
          <a:p>
            <a:pPr marL="457200" lvl="0" indent="-292100" algn="l" rtl="0">
              <a:lnSpc>
                <a:spcPct val="115000"/>
              </a:lnSpc>
              <a:spcBef>
                <a:spcPts val="0"/>
              </a:spcBef>
              <a:spcAft>
                <a:spcPts val="0"/>
              </a:spcAft>
              <a:buClr>
                <a:srgbClr val="FF0000"/>
              </a:buClr>
              <a:buSzPts val="1000"/>
              <a:buFont typeface="EB Garamond"/>
              <a:buChar char="○"/>
            </a:pPr>
            <a:r>
              <a:rPr lang="en" sz="1000">
                <a:solidFill>
                  <a:srgbClr val="FF0000"/>
                </a:solidFill>
                <a:latin typeface="EB Garamond"/>
                <a:ea typeface="EB Garamond"/>
                <a:cs typeface="EB Garamond"/>
                <a:sym typeface="EB Garamond"/>
              </a:rPr>
              <a:t>Covering of legal costs, and court costs for prosecution of cases</a:t>
            </a:r>
            <a:endParaRPr sz="1000">
              <a:solidFill>
                <a:srgbClr val="FF0000"/>
              </a:solidFill>
              <a:latin typeface="EB Garamond"/>
              <a:ea typeface="EB Garamond"/>
              <a:cs typeface="EB Garamond"/>
              <a:sym typeface="EB Garamond"/>
            </a:endParaRPr>
          </a:p>
          <a:p>
            <a:pPr marL="457200" lvl="0" indent="-292100" algn="l" rtl="0">
              <a:lnSpc>
                <a:spcPct val="115000"/>
              </a:lnSpc>
              <a:spcBef>
                <a:spcPts val="0"/>
              </a:spcBef>
              <a:spcAft>
                <a:spcPts val="0"/>
              </a:spcAft>
              <a:buClr>
                <a:srgbClr val="FF0000"/>
              </a:buClr>
              <a:buSzPts val="1000"/>
              <a:buFont typeface="EB Garamond"/>
              <a:buChar char="○"/>
            </a:pPr>
            <a:r>
              <a:rPr lang="en" sz="1000">
                <a:solidFill>
                  <a:srgbClr val="FF0000"/>
                </a:solidFill>
                <a:latin typeface="EB Garamond"/>
                <a:ea typeface="EB Garamond"/>
                <a:cs typeface="EB Garamond"/>
                <a:sym typeface="EB Garamond"/>
              </a:rPr>
              <a:t>Scheduling blight/junk removal and hiring/payment of/to contractor for removal of junk/blight from properties that are found in violation</a:t>
            </a:r>
            <a:endParaRPr sz="1000">
              <a:solidFill>
                <a:srgbClr val="FF0000"/>
              </a:solidFill>
              <a:latin typeface="EB Garamond"/>
              <a:ea typeface="EB Garamond"/>
              <a:cs typeface="EB Garamond"/>
              <a:sym typeface="EB Garamond"/>
            </a:endParaRPr>
          </a:p>
          <a:p>
            <a:pPr marL="457200" lvl="0" indent="-292100" algn="l" rtl="0">
              <a:lnSpc>
                <a:spcPct val="115000"/>
              </a:lnSpc>
              <a:spcBef>
                <a:spcPts val="0"/>
              </a:spcBef>
              <a:spcAft>
                <a:spcPts val="0"/>
              </a:spcAft>
              <a:buClr>
                <a:srgbClr val="FF0000"/>
              </a:buClr>
              <a:buSzPts val="1000"/>
              <a:buFont typeface="EB Garamond"/>
              <a:buChar char="○"/>
            </a:pPr>
            <a:r>
              <a:rPr lang="en" sz="1000">
                <a:solidFill>
                  <a:srgbClr val="FF0000"/>
                </a:solidFill>
                <a:latin typeface="EB Garamond"/>
                <a:ea typeface="EB Garamond"/>
                <a:cs typeface="EB Garamond"/>
                <a:sym typeface="EB Garamond"/>
              </a:rPr>
              <a:t>Recouping of costs involved with junk/blight removal</a:t>
            </a:r>
            <a:endParaRPr sz="1000">
              <a:solidFill>
                <a:srgbClr val="FF0000"/>
              </a:solidFill>
              <a:latin typeface="EB Garamond"/>
              <a:ea typeface="EB Garamond"/>
              <a:cs typeface="EB Garamond"/>
              <a:sym typeface="EB Garamond"/>
            </a:endParaRPr>
          </a:p>
        </p:txBody>
      </p:sp>
      <p:sp>
        <p:nvSpPr>
          <p:cNvPr id="903" name="Google Shape;903;p40"/>
          <p:cNvSpPr/>
          <p:nvPr/>
        </p:nvSpPr>
        <p:spPr>
          <a:xfrm>
            <a:off x="3882300" y="1034075"/>
            <a:ext cx="1379400" cy="1233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40"/>
          <p:cNvGrpSpPr/>
          <p:nvPr/>
        </p:nvGrpSpPr>
        <p:grpSpPr>
          <a:xfrm>
            <a:off x="4387960" y="1172333"/>
            <a:ext cx="368096" cy="314115"/>
            <a:chOff x="-1341636" y="2815364"/>
            <a:chExt cx="429317" cy="365802"/>
          </a:xfrm>
        </p:grpSpPr>
        <p:sp>
          <p:nvSpPr>
            <p:cNvPr id="905" name="Google Shape;905;p40"/>
            <p:cNvSpPr/>
            <p:nvPr/>
          </p:nvSpPr>
          <p:spPr>
            <a:xfrm>
              <a:off x="-1341636" y="3041498"/>
              <a:ext cx="429317" cy="113064"/>
            </a:xfrm>
            <a:custGeom>
              <a:avLst/>
              <a:gdLst/>
              <a:ahLst/>
              <a:cxnLst/>
              <a:rect l="l" t="t" r="r" b="b"/>
              <a:pathLst>
                <a:path w="73231" h="19286" extrusionOk="0">
                  <a:moveTo>
                    <a:pt x="12796" y="1"/>
                  </a:moveTo>
                  <a:cubicBezTo>
                    <a:pt x="12428" y="1"/>
                    <a:pt x="12066" y="181"/>
                    <a:pt x="11844" y="510"/>
                  </a:cubicBezTo>
                  <a:lnTo>
                    <a:pt x="500" y="17527"/>
                  </a:lnTo>
                  <a:cubicBezTo>
                    <a:pt x="0" y="18276"/>
                    <a:pt x="534" y="19286"/>
                    <a:pt x="1441" y="19286"/>
                  </a:cubicBezTo>
                  <a:lnTo>
                    <a:pt x="71779" y="19286"/>
                  </a:lnTo>
                  <a:cubicBezTo>
                    <a:pt x="72686" y="19286"/>
                    <a:pt x="73231" y="18276"/>
                    <a:pt x="72720" y="17527"/>
                  </a:cubicBezTo>
                  <a:lnTo>
                    <a:pt x="61376" y="510"/>
                  </a:lnTo>
                  <a:cubicBezTo>
                    <a:pt x="61161" y="181"/>
                    <a:pt x="60802" y="1"/>
                    <a:pt x="60435" y="1"/>
                  </a:cubicBezTo>
                  <a:cubicBezTo>
                    <a:pt x="60220" y="1"/>
                    <a:pt x="60003" y="62"/>
                    <a:pt x="59810" y="192"/>
                  </a:cubicBezTo>
                  <a:cubicBezTo>
                    <a:pt x="59288" y="544"/>
                    <a:pt x="59141" y="1247"/>
                    <a:pt x="59492" y="1769"/>
                  </a:cubicBezTo>
                  <a:lnTo>
                    <a:pt x="69657" y="17017"/>
                  </a:lnTo>
                  <a:lnTo>
                    <a:pt x="3563" y="17017"/>
                  </a:lnTo>
                  <a:lnTo>
                    <a:pt x="13728" y="1769"/>
                  </a:lnTo>
                  <a:cubicBezTo>
                    <a:pt x="14079" y="1247"/>
                    <a:pt x="13943" y="544"/>
                    <a:pt x="13421" y="192"/>
                  </a:cubicBezTo>
                  <a:cubicBezTo>
                    <a:pt x="13228" y="62"/>
                    <a:pt x="13011" y="1"/>
                    <a:pt x="1279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p:nvPr/>
          </p:nvSpPr>
          <p:spPr>
            <a:xfrm>
              <a:off x="-1339842" y="3141254"/>
              <a:ext cx="425664" cy="39912"/>
            </a:xfrm>
            <a:custGeom>
              <a:avLst/>
              <a:gdLst/>
              <a:ahLst/>
              <a:cxnLst/>
              <a:rect l="l" t="t" r="r" b="b"/>
              <a:pathLst>
                <a:path w="72608" h="6808" extrusionOk="0">
                  <a:moveTo>
                    <a:pt x="70338" y="2270"/>
                  </a:moveTo>
                  <a:lnTo>
                    <a:pt x="70338" y="4539"/>
                  </a:lnTo>
                  <a:lnTo>
                    <a:pt x="2270" y="4539"/>
                  </a:lnTo>
                  <a:lnTo>
                    <a:pt x="2270" y="2270"/>
                  </a:lnTo>
                  <a:close/>
                  <a:moveTo>
                    <a:pt x="1135" y="1"/>
                  </a:moveTo>
                  <a:cubicBezTo>
                    <a:pt x="511" y="1"/>
                    <a:pt x="1" y="511"/>
                    <a:pt x="1" y="1135"/>
                  </a:cubicBezTo>
                  <a:lnTo>
                    <a:pt x="1" y="5673"/>
                  </a:lnTo>
                  <a:cubicBezTo>
                    <a:pt x="1" y="6297"/>
                    <a:pt x="511" y="6808"/>
                    <a:pt x="1135" y="6808"/>
                  </a:cubicBezTo>
                  <a:lnTo>
                    <a:pt x="71473" y="6808"/>
                  </a:lnTo>
                  <a:cubicBezTo>
                    <a:pt x="72097" y="6808"/>
                    <a:pt x="72607" y="6297"/>
                    <a:pt x="72607" y="5673"/>
                  </a:cubicBezTo>
                  <a:lnTo>
                    <a:pt x="72607" y="1135"/>
                  </a:lnTo>
                  <a:cubicBezTo>
                    <a:pt x="72607" y="511"/>
                    <a:pt x="72097" y="1"/>
                    <a:pt x="7147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p:nvPr/>
          </p:nvSpPr>
          <p:spPr>
            <a:xfrm>
              <a:off x="-1281979" y="3068102"/>
              <a:ext cx="50089" cy="86507"/>
            </a:xfrm>
            <a:custGeom>
              <a:avLst/>
              <a:gdLst/>
              <a:ahLst/>
              <a:cxnLst/>
              <a:rect l="l" t="t" r="r" b="b"/>
              <a:pathLst>
                <a:path w="8544" h="14756" extrusionOk="0">
                  <a:moveTo>
                    <a:pt x="7256" y="0"/>
                  </a:moveTo>
                  <a:cubicBezTo>
                    <a:pt x="6832" y="0"/>
                    <a:pt x="6425" y="238"/>
                    <a:pt x="6229" y="646"/>
                  </a:cubicBezTo>
                  <a:lnTo>
                    <a:pt x="284" y="13125"/>
                  </a:lnTo>
                  <a:cubicBezTo>
                    <a:pt x="1" y="13693"/>
                    <a:pt x="250" y="14373"/>
                    <a:pt x="817" y="14645"/>
                  </a:cubicBezTo>
                  <a:cubicBezTo>
                    <a:pt x="974" y="14721"/>
                    <a:pt x="1139" y="14756"/>
                    <a:pt x="1301" y="14756"/>
                  </a:cubicBezTo>
                  <a:cubicBezTo>
                    <a:pt x="1728" y="14756"/>
                    <a:pt x="2137" y="14512"/>
                    <a:pt x="2326" y="14101"/>
                  </a:cubicBezTo>
                  <a:lnTo>
                    <a:pt x="8282" y="1622"/>
                  </a:lnTo>
                  <a:cubicBezTo>
                    <a:pt x="8543" y="1054"/>
                    <a:pt x="8305" y="385"/>
                    <a:pt x="7749" y="113"/>
                  </a:cubicBezTo>
                  <a:cubicBezTo>
                    <a:pt x="7590" y="36"/>
                    <a:pt x="7422" y="0"/>
                    <a:pt x="725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0"/>
            <p:cNvSpPr/>
            <p:nvPr/>
          </p:nvSpPr>
          <p:spPr>
            <a:xfrm>
              <a:off x="-1213341" y="3074762"/>
              <a:ext cx="24347" cy="46548"/>
            </a:xfrm>
            <a:custGeom>
              <a:avLst/>
              <a:gdLst/>
              <a:ahLst/>
              <a:cxnLst/>
              <a:rect l="l" t="t" r="r" b="b"/>
              <a:pathLst>
                <a:path w="4153" h="7940" extrusionOk="0">
                  <a:moveTo>
                    <a:pt x="2892" y="0"/>
                  </a:moveTo>
                  <a:cubicBezTo>
                    <a:pt x="2399" y="0"/>
                    <a:pt x="1945" y="327"/>
                    <a:pt x="1804" y="826"/>
                  </a:cubicBezTo>
                  <a:lnTo>
                    <a:pt x="171" y="6498"/>
                  </a:lnTo>
                  <a:cubicBezTo>
                    <a:pt x="0" y="7100"/>
                    <a:pt x="352" y="7724"/>
                    <a:pt x="953" y="7894"/>
                  </a:cubicBezTo>
                  <a:cubicBezTo>
                    <a:pt x="1055" y="7928"/>
                    <a:pt x="1158" y="7939"/>
                    <a:pt x="1271" y="7939"/>
                  </a:cubicBezTo>
                  <a:cubicBezTo>
                    <a:pt x="1770" y="7939"/>
                    <a:pt x="2213" y="7599"/>
                    <a:pt x="2360" y="7122"/>
                  </a:cubicBezTo>
                  <a:lnTo>
                    <a:pt x="3982" y="1450"/>
                  </a:lnTo>
                  <a:cubicBezTo>
                    <a:pt x="4153" y="849"/>
                    <a:pt x="3801" y="213"/>
                    <a:pt x="3200" y="43"/>
                  </a:cubicBezTo>
                  <a:cubicBezTo>
                    <a:pt x="3097" y="14"/>
                    <a:pt x="2994" y="0"/>
                    <a:pt x="289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0"/>
            <p:cNvSpPr/>
            <p:nvPr/>
          </p:nvSpPr>
          <p:spPr>
            <a:xfrm>
              <a:off x="-999847" y="3114814"/>
              <a:ext cx="27735" cy="39748"/>
            </a:xfrm>
            <a:custGeom>
              <a:avLst/>
              <a:gdLst/>
              <a:ahLst/>
              <a:cxnLst/>
              <a:rect l="l" t="t" r="r" b="b"/>
              <a:pathLst>
                <a:path w="4731" h="6780" extrusionOk="0">
                  <a:moveTo>
                    <a:pt x="1279" y="1"/>
                  </a:moveTo>
                  <a:cubicBezTo>
                    <a:pt x="1116" y="1"/>
                    <a:pt x="951" y="35"/>
                    <a:pt x="794" y="109"/>
                  </a:cubicBezTo>
                  <a:cubicBezTo>
                    <a:pt x="238" y="370"/>
                    <a:pt x="0" y="1039"/>
                    <a:pt x="250" y="1595"/>
                  </a:cubicBezTo>
                  <a:lnTo>
                    <a:pt x="2417" y="6133"/>
                  </a:lnTo>
                  <a:cubicBezTo>
                    <a:pt x="2609" y="6530"/>
                    <a:pt x="3007" y="6780"/>
                    <a:pt x="3438" y="6780"/>
                  </a:cubicBezTo>
                  <a:cubicBezTo>
                    <a:pt x="3608" y="6780"/>
                    <a:pt x="3778" y="6746"/>
                    <a:pt x="3925" y="6666"/>
                  </a:cubicBezTo>
                  <a:cubicBezTo>
                    <a:pt x="4493" y="6405"/>
                    <a:pt x="4731" y="5725"/>
                    <a:pt x="4470" y="5157"/>
                  </a:cubicBezTo>
                  <a:lnTo>
                    <a:pt x="2303" y="619"/>
                  </a:lnTo>
                  <a:cubicBezTo>
                    <a:pt x="2099" y="228"/>
                    <a:pt x="1696" y="1"/>
                    <a:pt x="127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p:nvPr/>
          </p:nvSpPr>
          <p:spPr>
            <a:xfrm>
              <a:off x="-1034764" y="3041498"/>
              <a:ext cx="37315" cy="59856"/>
            </a:xfrm>
            <a:custGeom>
              <a:avLst/>
              <a:gdLst/>
              <a:ahLst/>
              <a:cxnLst/>
              <a:rect l="l" t="t" r="r" b="b"/>
              <a:pathLst>
                <a:path w="6365" h="10210" extrusionOk="0">
                  <a:moveTo>
                    <a:pt x="1289" y="0"/>
                  </a:moveTo>
                  <a:cubicBezTo>
                    <a:pt x="1127" y="0"/>
                    <a:pt x="962" y="36"/>
                    <a:pt x="806" y="113"/>
                  </a:cubicBezTo>
                  <a:cubicBezTo>
                    <a:pt x="238" y="385"/>
                    <a:pt x="0" y="1054"/>
                    <a:pt x="261" y="1622"/>
                  </a:cubicBezTo>
                  <a:lnTo>
                    <a:pt x="4039" y="9563"/>
                  </a:lnTo>
                  <a:cubicBezTo>
                    <a:pt x="4232" y="9960"/>
                    <a:pt x="4629" y="10210"/>
                    <a:pt x="5071" y="10210"/>
                  </a:cubicBezTo>
                  <a:cubicBezTo>
                    <a:pt x="5230" y="10210"/>
                    <a:pt x="5400" y="10164"/>
                    <a:pt x="5559" y="10096"/>
                  </a:cubicBezTo>
                  <a:cubicBezTo>
                    <a:pt x="6126" y="9824"/>
                    <a:pt x="6365" y="9155"/>
                    <a:pt x="6092" y="8587"/>
                  </a:cubicBezTo>
                  <a:lnTo>
                    <a:pt x="2314" y="646"/>
                  </a:lnTo>
                  <a:cubicBezTo>
                    <a:pt x="2110" y="238"/>
                    <a:pt x="1707" y="0"/>
                    <a:pt x="1289"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0"/>
            <p:cNvSpPr/>
            <p:nvPr/>
          </p:nvSpPr>
          <p:spPr>
            <a:xfrm>
              <a:off x="-1065161" y="3074498"/>
              <a:ext cx="24546" cy="46953"/>
            </a:xfrm>
            <a:custGeom>
              <a:avLst/>
              <a:gdLst/>
              <a:ahLst/>
              <a:cxnLst/>
              <a:rect l="l" t="t" r="r" b="b"/>
              <a:pathLst>
                <a:path w="4187" h="8009" extrusionOk="0">
                  <a:moveTo>
                    <a:pt x="1271" y="1"/>
                  </a:moveTo>
                  <a:cubicBezTo>
                    <a:pt x="1170" y="1"/>
                    <a:pt x="1067" y="15"/>
                    <a:pt x="965" y="43"/>
                  </a:cubicBezTo>
                  <a:cubicBezTo>
                    <a:pt x="341" y="224"/>
                    <a:pt x="1" y="882"/>
                    <a:pt x="193" y="1495"/>
                  </a:cubicBezTo>
                  <a:lnTo>
                    <a:pt x="1827" y="7167"/>
                  </a:lnTo>
                  <a:cubicBezTo>
                    <a:pt x="1958" y="7673"/>
                    <a:pt x="2414" y="8008"/>
                    <a:pt x="2913" y="8008"/>
                  </a:cubicBezTo>
                  <a:cubicBezTo>
                    <a:pt x="3019" y="8008"/>
                    <a:pt x="3127" y="7993"/>
                    <a:pt x="3234" y="7961"/>
                  </a:cubicBezTo>
                  <a:cubicBezTo>
                    <a:pt x="3846" y="7791"/>
                    <a:pt x="4187" y="7145"/>
                    <a:pt x="4005" y="6543"/>
                  </a:cubicBezTo>
                  <a:lnTo>
                    <a:pt x="2372" y="871"/>
                  </a:lnTo>
                  <a:cubicBezTo>
                    <a:pt x="2249" y="341"/>
                    <a:pt x="1779" y="1"/>
                    <a:pt x="127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p:nvPr/>
          </p:nvSpPr>
          <p:spPr>
            <a:xfrm>
              <a:off x="-1291025" y="3068096"/>
              <a:ext cx="58203" cy="13308"/>
            </a:xfrm>
            <a:custGeom>
              <a:avLst/>
              <a:gdLst/>
              <a:ahLst/>
              <a:cxnLst/>
              <a:rect l="l" t="t" r="r" b="b"/>
              <a:pathLst>
                <a:path w="9928" h="2270" extrusionOk="0">
                  <a:moveTo>
                    <a:pt x="1135" y="0"/>
                  </a:moveTo>
                  <a:cubicBezTo>
                    <a:pt x="500" y="0"/>
                    <a:pt x="1" y="511"/>
                    <a:pt x="1" y="1135"/>
                  </a:cubicBezTo>
                  <a:cubicBezTo>
                    <a:pt x="1" y="1759"/>
                    <a:pt x="500" y="2269"/>
                    <a:pt x="1135" y="2269"/>
                  </a:cubicBezTo>
                  <a:lnTo>
                    <a:pt x="8804" y="2269"/>
                  </a:lnTo>
                  <a:cubicBezTo>
                    <a:pt x="9428" y="2269"/>
                    <a:pt x="9927" y="1759"/>
                    <a:pt x="9927" y="1135"/>
                  </a:cubicBezTo>
                  <a:cubicBezTo>
                    <a:pt x="9927" y="511"/>
                    <a:pt x="9428" y="0"/>
                    <a:pt x="8804"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p:nvPr/>
          </p:nvSpPr>
          <p:spPr>
            <a:xfrm>
              <a:off x="-998985" y="3114650"/>
              <a:ext cx="67049" cy="13308"/>
            </a:xfrm>
            <a:custGeom>
              <a:avLst/>
              <a:gdLst/>
              <a:ahLst/>
              <a:cxnLst/>
              <a:rect l="l" t="t" r="r" b="b"/>
              <a:pathLst>
                <a:path w="11437" h="2270" extrusionOk="0">
                  <a:moveTo>
                    <a:pt x="1135" y="1"/>
                  </a:moveTo>
                  <a:cubicBezTo>
                    <a:pt x="500" y="1"/>
                    <a:pt x="1" y="511"/>
                    <a:pt x="1" y="1135"/>
                  </a:cubicBezTo>
                  <a:cubicBezTo>
                    <a:pt x="1" y="1759"/>
                    <a:pt x="500" y="2270"/>
                    <a:pt x="1135" y="2270"/>
                  </a:cubicBezTo>
                  <a:lnTo>
                    <a:pt x="10313" y="2270"/>
                  </a:lnTo>
                  <a:cubicBezTo>
                    <a:pt x="10937" y="2270"/>
                    <a:pt x="11436" y="1759"/>
                    <a:pt x="11436" y="1135"/>
                  </a:cubicBezTo>
                  <a:cubicBezTo>
                    <a:pt x="11436" y="511"/>
                    <a:pt x="10937" y="1"/>
                    <a:pt x="1031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a:off x="-1011689" y="3088046"/>
              <a:ext cx="62060" cy="13308"/>
            </a:xfrm>
            <a:custGeom>
              <a:avLst/>
              <a:gdLst/>
              <a:ahLst/>
              <a:cxnLst/>
              <a:rect l="l" t="t" r="r" b="b"/>
              <a:pathLst>
                <a:path w="10586" h="2270" extrusionOk="0">
                  <a:moveTo>
                    <a:pt x="1135" y="1"/>
                  </a:moveTo>
                  <a:cubicBezTo>
                    <a:pt x="511" y="1"/>
                    <a:pt x="1" y="511"/>
                    <a:pt x="1" y="1135"/>
                  </a:cubicBezTo>
                  <a:cubicBezTo>
                    <a:pt x="1" y="1759"/>
                    <a:pt x="511" y="2270"/>
                    <a:pt x="1135" y="2270"/>
                  </a:cubicBezTo>
                  <a:lnTo>
                    <a:pt x="9451" y="2270"/>
                  </a:lnTo>
                  <a:cubicBezTo>
                    <a:pt x="10075" y="2270"/>
                    <a:pt x="10585" y="1759"/>
                    <a:pt x="10585" y="1135"/>
                  </a:cubicBezTo>
                  <a:cubicBezTo>
                    <a:pt x="10585" y="511"/>
                    <a:pt x="10075" y="1"/>
                    <a:pt x="9451"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1203035" y="3074744"/>
              <a:ext cx="69377" cy="13308"/>
            </a:xfrm>
            <a:custGeom>
              <a:avLst/>
              <a:gdLst/>
              <a:ahLst/>
              <a:cxnLst/>
              <a:rect l="l" t="t" r="r" b="b"/>
              <a:pathLst>
                <a:path w="11834" h="2270" extrusionOk="0">
                  <a:moveTo>
                    <a:pt x="1135" y="1"/>
                  </a:moveTo>
                  <a:cubicBezTo>
                    <a:pt x="500" y="1"/>
                    <a:pt x="1" y="511"/>
                    <a:pt x="1" y="1135"/>
                  </a:cubicBezTo>
                  <a:cubicBezTo>
                    <a:pt x="1" y="1759"/>
                    <a:pt x="500" y="2270"/>
                    <a:pt x="1135" y="2270"/>
                  </a:cubicBezTo>
                  <a:lnTo>
                    <a:pt x="10699" y="2270"/>
                  </a:lnTo>
                  <a:cubicBezTo>
                    <a:pt x="11323" y="2270"/>
                    <a:pt x="11833" y="1759"/>
                    <a:pt x="11833" y="1135"/>
                  </a:cubicBezTo>
                  <a:cubicBezTo>
                    <a:pt x="11833" y="511"/>
                    <a:pt x="11323" y="1"/>
                    <a:pt x="1069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1119700" y="3074744"/>
              <a:ext cx="68779" cy="13308"/>
            </a:xfrm>
            <a:custGeom>
              <a:avLst/>
              <a:gdLst/>
              <a:ahLst/>
              <a:cxnLst/>
              <a:rect l="l" t="t" r="r" b="b"/>
              <a:pathLst>
                <a:path w="11732" h="2270" extrusionOk="0">
                  <a:moveTo>
                    <a:pt x="1135" y="1"/>
                  </a:moveTo>
                  <a:cubicBezTo>
                    <a:pt x="511" y="1"/>
                    <a:pt x="1" y="511"/>
                    <a:pt x="1" y="1135"/>
                  </a:cubicBezTo>
                  <a:cubicBezTo>
                    <a:pt x="1" y="1759"/>
                    <a:pt x="511" y="2270"/>
                    <a:pt x="1135" y="2270"/>
                  </a:cubicBezTo>
                  <a:lnTo>
                    <a:pt x="10597" y="2270"/>
                  </a:lnTo>
                  <a:cubicBezTo>
                    <a:pt x="11221" y="2270"/>
                    <a:pt x="11731" y="1759"/>
                    <a:pt x="11731" y="1135"/>
                  </a:cubicBezTo>
                  <a:cubicBezTo>
                    <a:pt x="11731" y="511"/>
                    <a:pt x="11221" y="1"/>
                    <a:pt x="10597"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0"/>
            <p:cNvSpPr/>
            <p:nvPr/>
          </p:nvSpPr>
          <p:spPr>
            <a:xfrm>
              <a:off x="-1212544" y="3108002"/>
              <a:ext cx="171132" cy="13308"/>
            </a:xfrm>
            <a:custGeom>
              <a:avLst/>
              <a:gdLst/>
              <a:ahLst/>
              <a:cxnLst/>
              <a:rect l="l" t="t" r="r" b="b"/>
              <a:pathLst>
                <a:path w="29191" h="2270" extrusionOk="0">
                  <a:moveTo>
                    <a:pt x="1135" y="0"/>
                  </a:moveTo>
                  <a:cubicBezTo>
                    <a:pt x="500" y="0"/>
                    <a:pt x="1" y="511"/>
                    <a:pt x="1" y="1135"/>
                  </a:cubicBezTo>
                  <a:cubicBezTo>
                    <a:pt x="1" y="1759"/>
                    <a:pt x="500" y="2269"/>
                    <a:pt x="1135" y="2269"/>
                  </a:cubicBezTo>
                  <a:lnTo>
                    <a:pt x="28056" y="2269"/>
                  </a:lnTo>
                  <a:cubicBezTo>
                    <a:pt x="28680" y="2269"/>
                    <a:pt x="29191" y="1759"/>
                    <a:pt x="29191" y="1135"/>
                  </a:cubicBezTo>
                  <a:cubicBezTo>
                    <a:pt x="29191" y="511"/>
                    <a:pt x="28680" y="0"/>
                    <a:pt x="2805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p:nvPr/>
          </p:nvSpPr>
          <p:spPr>
            <a:xfrm>
              <a:off x="-1233426" y="2815364"/>
              <a:ext cx="212832" cy="285973"/>
            </a:xfrm>
            <a:custGeom>
              <a:avLst/>
              <a:gdLst/>
              <a:ahLst/>
              <a:cxnLst/>
              <a:rect l="l" t="t" r="r" b="b"/>
              <a:pathLst>
                <a:path w="36304" h="48780" extrusionOk="0">
                  <a:moveTo>
                    <a:pt x="18152" y="2269"/>
                  </a:moveTo>
                  <a:cubicBezTo>
                    <a:pt x="26921" y="2269"/>
                    <a:pt x="34035" y="9382"/>
                    <a:pt x="34035" y="18152"/>
                  </a:cubicBezTo>
                  <a:cubicBezTo>
                    <a:pt x="34035" y="30336"/>
                    <a:pt x="21397" y="43054"/>
                    <a:pt x="18152" y="46105"/>
                  </a:cubicBezTo>
                  <a:cubicBezTo>
                    <a:pt x="14919" y="43042"/>
                    <a:pt x="2269" y="30336"/>
                    <a:pt x="2269" y="18152"/>
                  </a:cubicBezTo>
                  <a:cubicBezTo>
                    <a:pt x="2269" y="9382"/>
                    <a:pt x="9382" y="2269"/>
                    <a:pt x="18152" y="2269"/>
                  </a:cubicBezTo>
                  <a:close/>
                  <a:moveTo>
                    <a:pt x="18152" y="0"/>
                  </a:moveTo>
                  <a:cubicBezTo>
                    <a:pt x="8146" y="0"/>
                    <a:pt x="0" y="8146"/>
                    <a:pt x="0" y="18152"/>
                  </a:cubicBezTo>
                  <a:cubicBezTo>
                    <a:pt x="0" y="33082"/>
                    <a:pt x="16700" y="47886"/>
                    <a:pt x="17403" y="48499"/>
                  </a:cubicBezTo>
                  <a:cubicBezTo>
                    <a:pt x="17619" y="48686"/>
                    <a:pt x="17885" y="48780"/>
                    <a:pt x="18152" y="48780"/>
                  </a:cubicBezTo>
                  <a:cubicBezTo>
                    <a:pt x="18419" y="48780"/>
                    <a:pt x="18685" y="48686"/>
                    <a:pt x="18901" y="48499"/>
                  </a:cubicBezTo>
                  <a:cubicBezTo>
                    <a:pt x="19615" y="47875"/>
                    <a:pt x="36304" y="33082"/>
                    <a:pt x="36304" y="18152"/>
                  </a:cubicBezTo>
                  <a:cubicBezTo>
                    <a:pt x="36292" y="8134"/>
                    <a:pt x="28169" y="11"/>
                    <a:pt x="18152"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0"/>
            <p:cNvSpPr/>
            <p:nvPr/>
          </p:nvSpPr>
          <p:spPr>
            <a:xfrm>
              <a:off x="-1273332" y="3041492"/>
              <a:ext cx="109277" cy="13308"/>
            </a:xfrm>
            <a:custGeom>
              <a:avLst/>
              <a:gdLst/>
              <a:ahLst/>
              <a:cxnLst/>
              <a:rect l="l" t="t" r="r" b="b"/>
              <a:pathLst>
                <a:path w="18640" h="2270" extrusionOk="0">
                  <a:moveTo>
                    <a:pt x="1135" y="0"/>
                  </a:moveTo>
                  <a:cubicBezTo>
                    <a:pt x="511" y="0"/>
                    <a:pt x="0" y="511"/>
                    <a:pt x="0" y="1135"/>
                  </a:cubicBezTo>
                  <a:cubicBezTo>
                    <a:pt x="0" y="1759"/>
                    <a:pt x="511" y="2269"/>
                    <a:pt x="1135" y="2269"/>
                  </a:cubicBezTo>
                  <a:lnTo>
                    <a:pt x="17505" y="2269"/>
                  </a:lnTo>
                  <a:cubicBezTo>
                    <a:pt x="18129" y="2269"/>
                    <a:pt x="18640" y="1759"/>
                    <a:pt x="18640" y="1135"/>
                  </a:cubicBezTo>
                  <a:cubicBezTo>
                    <a:pt x="18640" y="511"/>
                    <a:pt x="18129" y="0"/>
                    <a:pt x="1750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0"/>
            <p:cNvSpPr/>
            <p:nvPr/>
          </p:nvSpPr>
          <p:spPr>
            <a:xfrm>
              <a:off x="-1089971" y="3041492"/>
              <a:ext cx="109283" cy="13308"/>
            </a:xfrm>
            <a:custGeom>
              <a:avLst/>
              <a:gdLst/>
              <a:ahLst/>
              <a:cxnLst/>
              <a:rect l="l" t="t" r="r" b="b"/>
              <a:pathLst>
                <a:path w="18641" h="2270" extrusionOk="0">
                  <a:moveTo>
                    <a:pt x="1135" y="0"/>
                  </a:moveTo>
                  <a:cubicBezTo>
                    <a:pt x="511" y="0"/>
                    <a:pt x="1" y="511"/>
                    <a:pt x="1" y="1135"/>
                  </a:cubicBezTo>
                  <a:cubicBezTo>
                    <a:pt x="1" y="1759"/>
                    <a:pt x="511" y="2269"/>
                    <a:pt x="1135" y="2269"/>
                  </a:cubicBezTo>
                  <a:lnTo>
                    <a:pt x="17506" y="2269"/>
                  </a:lnTo>
                  <a:cubicBezTo>
                    <a:pt x="18130" y="2269"/>
                    <a:pt x="18640" y="1759"/>
                    <a:pt x="18640" y="1135"/>
                  </a:cubicBezTo>
                  <a:cubicBezTo>
                    <a:pt x="18640" y="511"/>
                    <a:pt x="18130" y="0"/>
                    <a:pt x="17506"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0"/>
            <p:cNvSpPr/>
            <p:nvPr/>
          </p:nvSpPr>
          <p:spPr>
            <a:xfrm>
              <a:off x="-1173570" y="2961680"/>
              <a:ext cx="93120" cy="13308"/>
            </a:xfrm>
            <a:custGeom>
              <a:avLst/>
              <a:gdLst/>
              <a:ahLst/>
              <a:cxnLst/>
              <a:rect l="l" t="t" r="r" b="b"/>
              <a:pathLst>
                <a:path w="15884" h="2270" extrusionOk="0">
                  <a:moveTo>
                    <a:pt x="1135" y="1"/>
                  </a:moveTo>
                  <a:cubicBezTo>
                    <a:pt x="511" y="1"/>
                    <a:pt x="1" y="511"/>
                    <a:pt x="1" y="1135"/>
                  </a:cubicBezTo>
                  <a:cubicBezTo>
                    <a:pt x="1" y="1759"/>
                    <a:pt x="511" y="2270"/>
                    <a:pt x="1135" y="2270"/>
                  </a:cubicBezTo>
                  <a:lnTo>
                    <a:pt x="14749" y="2270"/>
                  </a:lnTo>
                  <a:cubicBezTo>
                    <a:pt x="15373" y="2270"/>
                    <a:pt x="15883" y="1759"/>
                    <a:pt x="15883" y="1135"/>
                  </a:cubicBezTo>
                  <a:cubicBezTo>
                    <a:pt x="15883" y="511"/>
                    <a:pt x="15373" y="1"/>
                    <a:pt x="14749"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0"/>
            <p:cNvSpPr/>
            <p:nvPr/>
          </p:nvSpPr>
          <p:spPr>
            <a:xfrm>
              <a:off x="-1166916" y="2881868"/>
              <a:ext cx="13308" cy="93120"/>
            </a:xfrm>
            <a:custGeom>
              <a:avLst/>
              <a:gdLst/>
              <a:ahLst/>
              <a:cxnLst/>
              <a:rect l="l" t="t" r="r" b="b"/>
              <a:pathLst>
                <a:path w="2270" h="15884" extrusionOk="0">
                  <a:moveTo>
                    <a:pt x="1135" y="1"/>
                  </a:moveTo>
                  <a:cubicBezTo>
                    <a:pt x="511" y="1"/>
                    <a:pt x="0" y="511"/>
                    <a:pt x="0" y="1135"/>
                  </a:cubicBezTo>
                  <a:lnTo>
                    <a:pt x="0" y="14749"/>
                  </a:lnTo>
                  <a:cubicBezTo>
                    <a:pt x="0" y="15373"/>
                    <a:pt x="511" y="15884"/>
                    <a:pt x="1135" y="15884"/>
                  </a:cubicBezTo>
                  <a:cubicBezTo>
                    <a:pt x="1759" y="15884"/>
                    <a:pt x="2269" y="15373"/>
                    <a:pt x="2269" y="14749"/>
                  </a:cubicBezTo>
                  <a:lnTo>
                    <a:pt x="2269" y="1135"/>
                  </a:lnTo>
                  <a:cubicBezTo>
                    <a:pt x="2269" y="511"/>
                    <a:pt x="1759" y="1"/>
                    <a:pt x="11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1100412" y="2905611"/>
              <a:ext cx="13308" cy="69377"/>
            </a:xfrm>
            <a:custGeom>
              <a:avLst/>
              <a:gdLst/>
              <a:ahLst/>
              <a:cxnLst/>
              <a:rect l="l" t="t" r="r" b="b"/>
              <a:pathLst>
                <a:path w="2270" h="11834" extrusionOk="0">
                  <a:moveTo>
                    <a:pt x="1135" y="1"/>
                  </a:moveTo>
                  <a:cubicBezTo>
                    <a:pt x="511" y="1"/>
                    <a:pt x="1" y="511"/>
                    <a:pt x="1" y="1135"/>
                  </a:cubicBezTo>
                  <a:lnTo>
                    <a:pt x="1" y="10699"/>
                  </a:lnTo>
                  <a:cubicBezTo>
                    <a:pt x="1" y="11323"/>
                    <a:pt x="511" y="11834"/>
                    <a:pt x="1135" y="11834"/>
                  </a:cubicBezTo>
                  <a:cubicBezTo>
                    <a:pt x="1759" y="11834"/>
                    <a:pt x="2270" y="11323"/>
                    <a:pt x="2270" y="10699"/>
                  </a:cubicBezTo>
                  <a:lnTo>
                    <a:pt x="2270" y="1135"/>
                  </a:lnTo>
                  <a:cubicBezTo>
                    <a:pt x="2270" y="511"/>
                    <a:pt x="1759" y="1"/>
                    <a:pt x="1135"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1180886" y="2881891"/>
              <a:ext cx="61392" cy="46402"/>
            </a:xfrm>
            <a:custGeom>
              <a:avLst/>
              <a:gdLst/>
              <a:ahLst/>
              <a:cxnLst/>
              <a:rect l="l" t="t" r="r" b="b"/>
              <a:pathLst>
                <a:path w="10472" h="7915" extrusionOk="0">
                  <a:moveTo>
                    <a:pt x="9193" y="0"/>
                  </a:moveTo>
                  <a:cubicBezTo>
                    <a:pt x="8964" y="0"/>
                    <a:pt x="8733" y="69"/>
                    <a:pt x="8532" y="212"/>
                  </a:cubicBezTo>
                  <a:lnTo>
                    <a:pt x="591" y="5885"/>
                  </a:lnTo>
                  <a:cubicBezTo>
                    <a:pt x="103" y="6259"/>
                    <a:pt x="1" y="6940"/>
                    <a:pt x="364" y="7439"/>
                  </a:cubicBezTo>
                  <a:cubicBezTo>
                    <a:pt x="582" y="7749"/>
                    <a:pt x="931" y="7914"/>
                    <a:pt x="1283" y="7914"/>
                  </a:cubicBezTo>
                  <a:cubicBezTo>
                    <a:pt x="1499" y="7914"/>
                    <a:pt x="1717" y="7852"/>
                    <a:pt x="1907" y="7723"/>
                  </a:cubicBezTo>
                  <a:lnTo>
                    <a:pt x="9848" y="2050"/>
                  </a:lnTo>
                  <a:cubicBezTo>
                    <a:pt x="10358" y="1687"/>
                    <a:pt x="10472" y="984"/>
                    <a:pt x="10120" y="473"/>
                  </a:cubicBezTo>
                  <a:cubicBezTo>
                    <a:pt x="9893" y="164"/>
                    <a:pt x="9546" y="0"/>
                    <a:pt x="919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1134327" y="2882009"/>
              <a:ext cx="61193" cy="46284"/>
            </a:xfrm>
            <a:custGeom>
              <a:avLst/>
              <a:gdLst/>
              <a:ahLst/>
              <a:cxnLst/>
              <a:rect l="l" t="t" r="r" b="b"/>
              <a:pathLst>
                <a:path w="10438" h="7895" extrusionOk="0">
                  <a:moveTo>
                    <a:pt x="1283" y="1"/>
                  </a:moveTo>
                  <a:cubicBezTo>
                    <a:pt x="930" y="1"/>
                    <a:pt x="581" y="167"/>
                    <a:pt x="363" y="476"/>
                  </a:cubicBezTo>
                  <a:cubicBezTo>
                    <a:pt x="0" y="975"/>
                    <a:pt x="102" y="1656"/>
                    <a:pt x="590" y="2030"/>
                  </a:cubicBezTo>
                  <a:lnTo>
                    <a:pt x="8531" y="7703"/>
                  </a:lnTo>
                  <a:cubicBezTo>
                    <a:pt x="8725" y="7832"/>
                    <a:pt x="8944" y="7894"/>
                    <a:pt x="9160" y="7894"/>
                  </a:cubicBezTo>
                  <a:cubicBezTo>
                    <a:pt x="9513" y="7894"/>
                    <a:pt x="9860" y="7729"/>
                    <a:pt x="10086" y="7419"/>
                  </a:cubicBezTo>
                  <a:cubicBezTo>
                    <a:pt x="10437" y="6920"/>
                    <a:pt x="10335" y="6239"/>
                    <a:pt x="9847" y="5865"/>
                  </a:cubicBezTo>
                  <a:lnTo>
                    <a:pt x="1906" y="192"/>
                  </a:lnTo>
                  <a:cubicBezTo>
                    <a:pt x="1716" y="63"/>
                    <a:pt x="1499" y="1"/>
                    <a:pt x="128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1133664" y="2941730"/>
              <a:ext cx="13308" cy="33258"/>
            </a:xfrm>
            <a:custGeom>
              <a:avLst/>
              <a:gdLst/>
              <a:ahLst/>
              <a:cxnLst/>
              <a:rect l="l" t="t" r="r" b="b"/>
              <a:pathLst>
                <a:path w="2270" h="5673" extrusionOk="0">
                  <a:moveTo>
                    <a:pt x="1135" y="0"/>
                  </a:moveTo>
                  <a:cubicBezTo>
                    <a:pt x="511" y="0"/>
                    <a:pt x="0" y="511"/>
                    <a:pt x="0" y="1135"/>
                  </a:cubicBezTo>
                  <a:lnTo>
                    <a:pt x="0" y="4538"/>
                  </a:lnTo>
                  <a:cubicBezTo>
                    <a:pt x="0" y="5162"/>
                    <a:pt x="511" y="5673"/>
                    <a:pt x="1135" y="5673"/>
                  </a:cubicBezTo>
                  <a:cubicBezTo>
                    <a:pt x="1759" y="5673"/>
                    <a:pt x="2269" y="5162"/>
                    <a:pt x="2269" y="4538"/>
                  </a:cubicBezTo>
                  <a:lnTo>
                    <a:pt x="2269" y="1135"/>
                  </a:lnTo>
                  <a:cubicBezTo>
                    <a:pt x="2269" y="511"/>
                    <a:pt x="1759" y="0"/>
                    <a:pt x="1135"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40"/>
          <p:cNvSpPr txBox="1"/>
          <p:nvPr/>
        </p:nvSpPr>
        <p:spPr>
          <a:xfrm>
            <a:off x="4168200" y="1624698"/>
            <a:ext cx="807600" cy="328500"/>
          </a:xfrm>
          <a:prstGeom prst="rect">
            <a:avLst/>
          </a:prstGeom>
          <a:noFill/>
          <a:ln>
            <a:noFill/>
          </a:ln>
        </p:spPr>
        <p:txBody>
          <a:bodyPr spcFirstLastPara="1" wrap="square" lIns="0" tIns="4775" rIns="0" bIns="0" anchor="t" anchorCtr="0">
            <a:noAutofit/>
          </a:bodyPr>
          <a:lstStyle/>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PLANNING</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r>
              <a:rPr lang="en" sz="900">
                <a:solidFill>
                  <a:srgbClr val="434343"/>
                </a:solidFill>
                <a:latin typeface="Montserrat ExtraBold"/>
                <a:ea typeface="Montserrat ExtraBold"/>
                <a:cs typeface="Montserrat ExtraBold"/>
                <a:sym typeface="Montserrat ExtraBold"/>
              </a:rPr>
              <a:t>SERVICES</a:t>
            </a:r>
            <a:endParaRPr sz="900">
              <a:solidFill>
                <a:srgbClr val="434343"/>
              </a:solidFill>
              <a:latin typeface="Montserrat ExtraBold"/>
              <a:ea typeface="Montserrat ExtraBold"/>
              <a:cs typeface="Montserrat ExtraBold"/>
              <a:sym typeface="Montserrat ExtraBold"/>
            </a:endParaRPr>
          </a:p>
          <a:p>
            <a:pPr marL="0" marR="0" lvl="0" indent="0" algn="ctr" rtl="0">
              <a:lnSpc>
                <a:spcPct val="100000"/>
              </a:lnSpc>
              <a:spcBef>
                <a:spcPts val="0"/>
              </a:spcBef>
              <a:spcAft>
                <a:spcPts val="0"/>
              </a:spcAft>
              <a:buNone/>
            </a:pPr>
            <a:endParaRPr sz="1000">
              <a:solidFill>
                <a:srgbClr val="434343"/>
              </a:solidFill>
              <a:latin typeface="EB Garamond"/>
              <a:ea typeface="EB Garamond"/>
              <a:cs typeface="EB Garamond"/>
              <a:sym typeface="EB Garamond"/>
            </a:endParaRPr>
          </a:p>
          <a:p>
            <a:pPr marL="0" lvl="0" indent="0" algn="ctr" rtl="0">
              <a:spcBef>
                <a:spcPts val="0"/>
              </a:spcBef>
              <a:spcAft>
                <a:spcPts val="0"/>
              </a:spcAft>
              <a:buClr>
                <a:schemeClr val="dk1"/>
              </a:buClr>
              <a:buSzPts val="1100"/>
              <a:buFont typeface="Arial"/>
              <a:buNone/>
            </a:pPr>
            <a:endParaRPr sz="1000">
              <a:solidFill>
                <a:srgbClr val="434343"/>
              </a:solidFill>
              <a:latin typeface="EB Garamond"/>
              <a:ea typeface="EB Garamond"/>
              <a:cs typeface="EB Garamond"/>
              <a:sym typeface="EB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4"/>
          <p:cNvSpPr txBox="1">
            <a:spLocks noGrp="1"/>
          </p:cNvSpPr>
          <p:nvPr>
            <p:ph type="ctrTitle"/>
          </p:nvPr>
        </p:nvSpPr>
        <p:spPr>
          <a:xfrm>
            <a:off x="2638350" y="347200"/>
            <a:ext cx="3867300" cy="80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solidFill>
                  <a:schemeClr val="accent4"/>
                </a:solidFill>
              </a:rPr>
              <a:t>Meet our Staff</a:t>
            </a:r>
            <a:endParaRPr sz="3600">
              <a:solidFill>
                <a:schemeClr val="accent4"/>
              </a:solidFill>
            </a:endParaRPr>
          </a:p>
        </p:txBody>
      </p:sp>
      <p:sp>
        <p:nvSpPr>
          <p:cNvPr id="153" name="Google Shape;153;p14"/>
          <p:cNvSpPr txBox="1">
            <a:spLocks noGrp="1"/>
          </p:cNvSpPr>
          <p:nvPr>
            <p:ph type="subTitle" idx="1"/>
          </p:nvPr>
        </p:nvSpPr>
        <p:spPr>
          <a:xfrm>
            <a:off x="2459550" y="493900"/>
            <a:ext cx="4224900" cy="50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000">
              <a:solidFill>
                <a:schemeClr val="accent4"/>
              </a:solidFill>
            </a:endParaRPr>
          </a:p>
          <a:p>
            <a:pPr marL="0" lvl="0" indent="0" algn="l" rtl="0">
              <a:spcBef>
                <a:spcPts val="0"/>
              </a:spcBef>
              <a:spcAft>
                <a:spcPts val="0"/>
              </a:spcAft>
              <a:buNone/>
            </a:pPr>
            <a:endParaRPr>
              <a:solidFill>
                <a:srgbClr val="434343"/>
              </a:solidFill>
            </a:endParaRPr>
          </a:p>
        </p:txBody>
      </p:sp>
      <p:sp>
        <p:nvSpPr>
          <p:cNvPr id="154" name="Google Shape;154;p14"/>
          <p:cNvSpPr txBox="1"/>
          <p:nvPr/>
        </p:nvSpPr>
        <p:spPr>
          <a:xfrm>
            <a:off x="3362250" y="3306060"/>
            <a:ext cx="2419500" cy="10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solidFill>
                  <a:schemeClr val="accent5"/>
                </a:solidFill>
                <a:latin typeface="Montserrat"/>
                <a:ea typeface="Montserrat"/>
                <a:cs typeface="Montserrat"/>
                <a:sym typeface="Montserrat"/>
              </a:rPr>
              <a:t>Manistee County</a:t>
            </a:r>
            <a:endParaRPr sz="2900">
              <a:solidFill>
                <a:schemeClr val="accent5"/>
              </a:solidFill>
              <a:latin typeface="Montserrat Black"/>
              <a:ea typeface="Montserrat Black"/>
              <a:cs typeface="Montserrat Black"/>
              <a:sym typeface="Montserrat Black"/>
            </a:endParaRPr>
          </a:p>
        </p:txBody>
      </p:sp>
      <p:sp>
        <p:nvSpPr>
          <p:cNvPr id="155" name="Google Shape;155;p14"/>
          <p:cNvSpPr txBox="1"/>
          <p:nvPr/>
        </p:nvSpPr>
        <p:spPr>
          <a:xfrm>
            <a:off x="3362250" y="4264888"/>
            <a:ext cx="2419500" cy="5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Montserrat Light"/>
                <a:ea typeface="Montserrat Light"/>
                <a:cs typeface="Montserrat Light"/>
                <a:sym typeface="Montserrat Light"/>
              </a:rPr>
              <a:t>Planning Department</a:t>
            </a:r>
            <a:endParaRPr sz="1200">
              <a:solidFill>
                <a:schemeClr val="dk2"/>
              </a:solidFill>
              <a:latin typeface="Montserrat Light"/>
              <a:ea typeface="Montserrat Light"/>
              <a:cs typeface="Montserrat Light"/>
              <a:sym typeface="Montserrat Light"/>
            </a:endParaRPr>
          </a:p>
        </p:txBody>
      </p:sp>
      <p:pic>
        <p:nvPicPr>
          <p:cNvPr id="156" name="Google Shape;156;p14"/>
          <p:cNvPicPr preferRelativeResize="0"/>
          <p:nvPr/>
        </p:nvPicPr>
        <p:blipFill>
          <a:blip r:embed="rId3">
            <a:alphaModFix/>
          </a:blip>
          <a:stretch>
            <a:fillRect/>
          </a:stretch>
        </p:blipFill>
        <p:spPr>
          <a:xfrm>
            <a:off x="1685925" y="1440825"/>
            <a:ext cx="5772150" cy="16478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1"/>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Website</a:t>
            </a:r>
            <a:endParaRPr/>
          </a:p>
        </p:txBody>
      </p:sp>
      <p:sp>
        <p:nvSpPr>
          <p:cNvPr id="933" name="Google Shape;933;p41"/>
          <p:cNvSpPr txBox="1">
            <a:spLocks noGrp="1"/>
          </p:cNvSpPr>
          <p:nvPr>
            <p:ph type="subTitle" idx="4294967295"/>
          </p:nvPr>
        </p:nvSpPr>
        <p:spPr>
          <a:xfrm flipH="1">
            <a:off x="0" y="1107275"/>
            <a:ext cx="2683800" cy="3656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In late 2019 the County transitioned to a new County website.</a:t>
            </a:r>
            <a:br>
              <a:rPr lang="en" sz="1400"/>
            </a:br>
            <a:endParaRPr sz="1400"/>
          </a:p>
          <a:p>
            <a:pPr marL="457200" lvl="0" indent="-317500" algn="l" rtl="0">
              <a:spcBef>
                <a:spcPts val="0"/>
              </a:spcBef>
              <a:spcAft>
                <a:spcPts val="0"/>
              </a:spcAft>
              <a:buSzPts val="1400"/>
              <a:buChar char="●"/>
            </a:pPr>
            <a:r>
              <a:rPr lang="en" sz="1400"/>
              <a:t>As part of that transition the County Planning Department added the communities it services to the website.</a:t>
            </a:r>
            <a:br>
              <a:rPr lang="en" sz="1400"/>
            </a:br>
            <a:endParaRPr sz="1400"/>
          </a:p>
          <a:p>
            <a:pPr marL="457200" lvl="0" indent="-317500" algn="l" rtl="0">
              <a:spcBef>
                <a:spcPts val="0"/>
              </a:spcBef>
              <a:spcAft>
                <a:spcPts val="0"/>
              </a:spcAft>
              <a:buSzPts val="1400"/>
              <a:buChar char="●"/>
            </a:pPr>
            <a:r>
              <a:rPr lang="en" sz="1400"/>
              <a:t>The Planning Department also hosted important forms and ordinances on the website for the communities we provide zoning services to.</a:t>
            </a:r>
            <a:endParaRPr sz="1400"/>
          </a:p>
        </p:txBody>
      </p:sp>
      <p:pic>
        <p:nvPicPr>
          <p:cNvPr id="934" name="Google Shape;934;p41"/>
          <p:cNvPicPr preferRelativeResize="0"/>
          <p:nvPr/>
        </p:nvPicPr>
        <p:blipFill>
          <a:blip r:embed="rId3">
            <a:alphaModFix/>
          </a:blip>
          <a:stretch>
            <a:fillRect/>
          </a:stretch>
        </p:blipFill>
        <p:spPr>
          <a:xfrm>
            <a:off x="2683925" y="1034100"/>
            <a:ext cx="6460073" cy="4109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42"/>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Website (Communities)</a:t>
            </a:r>
            <a:endParaRPr/>
          </a:p>
        </p:txBody>
      </p:sp>
      <p:sp>
        <p:nvSpPr>
          <p:cNvPr id="940" name="Google Shape;940;p42"/>
          <p:cNvSpPr txBox="1">
            <a:spLocks noGrp="1"/>
          </p:cNvSpPr>
          <p:nvPr>
            <p:ph type="subTitle" idx="4294967295"/>
          </p:nvPr>
        </p:nvSpPr>
        <p:spPr>
          <a:xfrm flipH="1">
            <a:off x="125" y="1392775"/>
            <a:ext cx="2683800" cy="3656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Within the website the Planning Department provides a list of communities we provide services for.</a:t>
            </a:r>
            <a:br>
              <a:rPr lang="en" sz="1400"/>
            </a:br>
            <a:endParaRPr sz="1400"/>
          </a:p>
          <a:p>
            <a:pPr marL="457200" lvl="0" indent="-317500" algn="l" rtl="0">
              <a:spcBef>
                <a:spcPts val="0"/>
              </a:spcBef>
              <a:spcAft>
                <a:spcPts val="0"/>
              </a:spcAft>
              <a:buSzPts val="1400"/>
              <a:buChar char="●"/>
            </a:pPr>
            <a:r>
              <a:rPr lang="en" sz="1400"/>
              <a:t>If the community is one in which we do not provide services, a phone number is provided to the local Township or Village hall.</a:t>
            </a:r>
            <a:endParaRPr sz="1400"/>
          </a:p>
        </p:txBody>
      </p:sp>
      <p:pic>
        <p:nvPicPr>
          <p:cNvPr id="941" name="Google Shape;941;p42"/>
          <p:cNvPicPr preferRelativeResize="0"/>
          <p:nvPr/>
        </p:nvPicPr>
        <p:blipFill>
          <a:blip r:embed="rId3">
            <a:alphaModFix/>
          </a:blip>
          <a:stretch>
            <a:fillRect/>
          </a:stretch>
        </p:blipFill>
        <p:spPr>
          <a:xfrm>
            <a:off x="2823625" y="1034100"/>
            <a:ext cx="6320374" cy="41094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43"/>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Website (Enforcement)</a:t>
            </a:r>
            <a:endParaRPr/>
          </a:p>
        </p:txBody>
      </p:sp>
      <p:sp>
        <p:nvSpPr>
          <p:cNvPr id="947" name="Google Shape;947;p43"/>
          <p:cNvSpPr txBox="1">
            <a:spLocks noGrp="1"/>
          </p:cNvSpPr>
          <p:nvPr>
            <p:ph type="subTitle" idx="4294967295"/>
          </p:nvPr>
        </p:nvSpPr>
        <p:spPr>
          <a:xfrm flipH="1">
            <a:off x="175" y="1392775"/>
            <a:ext cx="2688000" cy="3656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The County Enforcement page can also be found on the website.</a:t>
            </a:r>
            <a:br>
              <a:rPr lang="en" sz="1400"/>
            </a:br>
            <a:endParaRPr sz="1400"/>
          </a:p>
          <a:p>
            <a:pPr marL="457200" lvl="0" indent="-317500" algn="l" rtl="0">
              <a:spcBef>
                <a:spcPts val="0"/>
              </a:spcBef>
              <a:spcAft>
                <a:spcPts val="0"/>
              </a:spcAft>
              <a:buSzPts val="1400"/>
              <a:buChar char="●"/>
            </a:pPr>
            <a:r>
              <a:rPr lang="en" sz="1400"/>
              <a:t>Within the page a resident can find the complaint form, email and phone number for the Code Enforcement Officer.</a:t>
            </a:r>
            <a:br>
              <a:rPr lang="en" sz="1400"/>
            </a:br>
            <a:endParaRPr sz="1400"/>
          </a:p>
          <a:p>
            <a:pPr marL="457200" lvl="0" indent="-317500" algn="l" rtl="0">
              <a:spcBef>
                <a:spcPts val="0"/>
              </a:spcBef>
              <a:spcAft>
                <a:spcPts val="0"/>
              </a:spcAft>
              <a:buSzPts val="1400"/>
              <a:buChar char="●"/>
            </a:pPr>
            <a:r>
              <a:rPr lang="en" sz="1400"/>
              <a:t>Only complaints that come from the Village or Township will be investigated.</a:t>
            </a:r>
            <a:endParaRPr sz="1400"/>
          </a:p>
        </p:txBody>
      </p:sp>
      <p:pic>
        <p:nvPicPr>
          <p:cNvPr id="948" name="Google Shape;948;p43"/>
          <p:cNvPicPr preferRelativeResize="0"/>
          <p:nvPr/>
        </p:nvPicPr>
        <p:blipFill>
          <a:blip r:embed="rId3">
            <a:alphaModFix/>
          </a:blip>
          <a:stretch>
            <a:fillRect/>
          </a:stretch>
        </p:blipFill>
        <p:spPr>
          <a:xfrm>
            <a:off x="2688175" y="1034100"/>
            <a:ext cx="6455823" cy="41093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44"/>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Website (Forms)</a:t>
            </a:r>
            <a:endParaRPr/>
          </a:p>
        </p:txBody>
      </p:sp>
      <p:sp>
        <p:nvSpPr>
          <p:cNvPr id="954" name="Google Shape;954;p44"/>
          <p:cNvSpPr txBox="1">
            <a:spLocks noGrp="1"/>
          </p:cNvSpPr>
          <p:nvPr>
            <p:ph type="subTitle" idx="4294967295"/>
          </p:nvPr>
        </p:nvSpPr>
        <p:spPr>
          <a:xfrm flipH="1">
            <a:off x="175" y="1392775"/>
            <a:ext cx="2688000" cy="3656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The County Forms can be found on this page.</a:t>
            </a:r>
            <a:br>
              <a:rPr lang="en" sz="1400"/>
            </a:br>
            <a:endParaRPr sz="1400"/>
          </a:p>
          <a:p>
            <a:pPr marL="457200" lvl="0" indent="-317500" algn="l" rtl="0">
              <a:spcBef>
                <a:spcPts val="0"/>
              </a:spcBef>
              <a:spcAft>
                <a:spcPts val="0"/>
              </a:spcAft>
              <a:buSzPts val="1400"/>
              <a:buChar char="●"/>
            </a:pPr>
            <a:r>
              <a:rPr lang="en" sz="1400"/>
              <a:t>Within the page a resident can find the commonly used forms for the communities we provide services for.</a:t>
            </a:r>
            <a:br>
              <a:rPr lang="en" sz="1400"/>
            </a:br>
            <a:endParaRPr sz="1400"/>
          </a:p>
          <a:p>
            <a:pPr marL="457200" lvl="0" indent="-317500" algn="l" rtl="0">
              <a:spcBef>
                <a:spcPts val="0"/>
              </a:spcBef>
              <a:spcAft>
                <a:spcPts val="0"/>
              </a:spcAft>
              <a:buSzPts val="1400"/>
              <a:buChar char="●"/>
            </a:pPr>
            <a:r>
              <a:rPr lang="en" sz="1400"/>
              <a:t>Other forms including County Address Request Forms, GIS Services Fee Schedule, and Soil Erosion Application can also be found on this page.</a:t>
            </a:r>
            <a:endParaRPr sz="1400"/>
          </a:p>
        </p:txBody>
      </p:sp>
      <p:pic>
        <p:nvPicPr>
          <p:cNvPr id="955" name="Google Shape;955;p44"/>
          <p:cNvPicPr preferRelativeResize="0"/>
          <p:nvPr/>
        </p:nvPicPr>
        <p:blipFill>
          <a:blip r:embed="rId3">
            <a:alphaModFix/>
          </a:blip>
          <a:stretch>
            <a:fillRect/>
          </a:stretch>
        </p:blipFill>
        <p:spPr>
          <a:xfrm>
            <a:off x="2688175" y="986375"/>
            <a:ext cx="6455823" cy="41571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45"/>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Website (Ordinances)</a:t>
            </a:r>
            <a:endParaRPr/>
          </a:p>
        </p:txBody>
      </p:sp>
      <p:sp>
        <p:nvSpPr>
          <p:cNvPr id="961" name="Google Shape;961;p45"/>
          <p:cNvSpPr txBox="1">
            <a:spLocks noGrp="1"/>
          </p:cNvSpPr>
          <p:nvPr>
            <p:ph type="subTitle" idx="4294967295"/>
          </p:nvPr>
        </p:nvSpPr>
        <p:spPr>
          <a:xfrm flipH="1">
            <a:off x="125" y="1392775"/>
            <a:ext cx="2721900" cy="3656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The Zoning Ordinances for communities we provide Zoning Services for can be found on this page.</a:t>
            </a:r>
            <a:br>
              <a:rPr lang="en" sz="1400"/>
            </a:br>
            <a:endParaRPr sz="1000"/>
          </a:p>
          <a:p>
            <a:pPr marL="457200" lvl="0" indent="-317500" algn="l" rtl="0">
              <a:spcBef>
                <a:spcPts val="0"/>
              </a:spcBef>
              <a:spcAft>
                <a:spcPts val="0"/>
              </a:spcAft>
              <a:buSzPts val="1400"/>
              <a:buChar char="●"/>
            </a:pPr>
            <a:r>
              <a:rPr lang="en" sz="1400"/>
              <a:t>Recently a request for a digital copy of all Zoning Ordinances within the County went out.</a:t>
            </a:r>
            <a:br>
              <a:rPr lang="en" sz="1400"/>
            </a:br>
            <a:endParaRPr sz="1000"/>
          </a:p>
          <a:p>
            <a:pPr marL="457200" lvl="0" indent="-317500" algn="l" rtl="0">
              <a:spcBef>
                <a:spcPts val="0"/>
              </a:spcBef>
              <a:spcAft>
                <a:spcPts val="0"/>
              </a:spcAft>
              <a:buSzPts val="1400"/>
              <a:buChar char="●"/>
            </a:pPr>
            <a:r>
              <a:rPr lang="en" sz="1400"/>
              <a:t>When the Planning Department receives all copies another page will be made to house all ZO and blight/junk ordinances within the County.</a:t>
            </a:r>
            <a:endParaRPr sz="1400"/>
          </a:p>
        </p:txBody>
      </p:sp>
      <p:pic>
        <p:nvPicPr>
          <p:cNvPr id="962" name="Google Shape;962;p45"/>
          <p:cNvPicPr preferRelativeResize="0"/>
          <p:nvPr/>
        </p:nvPicPr>
        <p:blipFill>
          <a:blip r:embed="rId3">
            <a:alphaModFix/>
          </a:blip>
          <a:stretch>
            <a:fillRect/>
          </a:stretch>
        </p:blipFill>
        <p:spPr>
          <a:xfrm>
            <a:off x="2874425" y="989375"/>
            <a:ext cx="6269573" cy="41541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46"/>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Website (Planning/Plans)</a:t>
            </a:r>
            <a:endParaRPr/>
          </a:p>
        </p:txBody>
      </p:sp>
      <p:sp>
        <p:nvSpPr>
          <p:cNvPr id="968" name="Google Shape;968;p46"/>
          <p:cNvSpPr txBox="1">
            <a:spLocks noGrp="1"/>
          </p:cNvSpPr>
          <p:nvPr>
            <p:ph type="subTitle" idx="4294967295"/>
          </p:nvPr>
        </p:nvSpPr>
        <p:spPr>
          <a:xfrm flipH="1">
            <a:off x="125" y="1392775"/>
            <a:ext cx="2721900" cy="36567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300"/>
              <a:t>Many recent plans can be found on the website to include, Master Plans, Transportation plans, and Recreation plans.</a:t>
            </a:r>
            <a:br>
              <a:rPr lang="en" sz="1300"/>
            </a:br>
            <a:endParaRPr sz="1300"/>
          </a:p>
          <a:p>
            <a:pPr marL="457200" lvl="0" indent="-311150" algn="l" rtl="0">
              <a:spcBef>
                <a:spcPts val="0"/>
              </a:spcBef>
              <a:spcAft>
                <a:spcPts val="0"/>
              </a:spcAft>
              <a:buSzPts val="1300"/>
              <a:buChar char="●"/>
            </a:pPr>
            <a:r>
              <a:rPr lang="en" sz="1300"/>
              <a:t>If your community would like to share their most recent Master Plan, we would be willing to host it on the website.</a:t>
            </a:r>
            <a:br>
              <a:rPr lang="en" sz="1300"/>
            </a:br>
            <a:endParaRPr sz="1300"/>
          </a:p>
          <a:p>
            <a:pPr marL="457200" lvl="0" indent="-311150" algn="l" rtl="0">
              <a:spcBef>
                <a:spcPts val="0"/>
              </a:spcBef>
              <a:spcAft>
                <a:spcPts val="0"/>
              </a:spcAft>
              <a:buSzPts val="1300"/>
              <a:buChar char="●"/>
            </a:pPr>
            <a:r>
              <a:rPr lang="en" sz="1300"/>
              <a:t>It is the communities responsibility to ensure that their most up to date ordinance is on file.  </a:t>
            </a:r>
            <a:endParaRPr sz="1300"/>
          </a:p>
        </p:txBody>
      </p:sp>
      <p:pic>
        <p:nvPicPr>
          <p:cNvPr id="969" name="Google Shape;969;p46"/>
          <p:cNvPicPr preferRelativeResize="0"/>
          <p:nvPr/>
        </p:nvPicPr>
        <p:blipFill>
          <a:blip r:embed="rId3">
            <a:alphaModFix/>
          </a:blip>
          <a:stretch>
            <a:fillRect/>
          </a:stretch>
        </p:blipFill>
        <p:spPr>
          <a:xfrm>
            <a:off x="2861725" y="987550"/>
            <a:ext cx="3399373" cy="1954625"/>
          </a:xfrm>
          <a:prstGeom prst="rect">
            <a:avLst/>
          </a:prstGeom>
          <a:noFill/>
          <a:ln>
            <a:noFill/>
          </a:ln>
          <a:effectLst>
            <a:outerShdw blurRad="57150" dist="19050" dir="5400000" algn="bl" rotWithShape="0">
              <a:srgbClr val="000000">
                <a:alpha val="50000"/>
              </a:srgbClr>
            </a:outerShdw>
          </a:effectLst>
        </p:spPr>
      </p:pic>
      <p:pic>
        <p:nvPicPr>
          <p:cNvPr id="970" name="Google Shape;970;p46"/>
          <p:cNvPicPr preferRelativeResize="0"/>
          <p:nvPr/>
        </p:nvPicPr>
        <p:blipFill>
          <a:blip r:embed="rId4">
            <a:alphaModFix/>
          </a:blip>
          <a:stretch>
            <a:fillRect/>
          </a:stretch>
        </p:blipFill>
        <p:spPr>
          <a:xfrm>
            <a:off x="2861725" y="2942175"/>
            <a:ext cx="3399373" cy="2201324"/>
          </a:xfrm>
          <a:prstGeom prst="rect">
            <a:avLst/>
          </a:prstGeom>
          <a:noFill/>
          <a:ln>
            <a:noFill/>
          </a:ln>
          <a:effectLst>
            <a:outerShdw blurRad="57150" dist="19050" dir="5400000" algn="bl" rotWithShape="0">
              <a:srgbClr val="000000">
                <a:alpha val="50000"/>
              </a:srgbClr>
            </a:outerShdw>
          </a:effectLst>
        </p:spPr>
      </p:pic>
      <p:pic>
        <p:nvPicPr>
          <p:cNvPr id="971" name="Google Shape;971;p46"/>
          <p:cNvPicPr preferRelativeResize="0"/>
          <p:nvPr/>
        </p:nvPicPr>
        <p:blipFill>
          <a:blip r:embed="rId5">
            <a:alphaModFix/>
          </a:blip>
          <a:stretch>
            <a:fillRect/>
          </a:stretch>
        </p:blipFill>
        <p:spPr>
          <a:xfrm>
            <a:off x="5744625" y="1012950"/>
            <a:ext cx="3399373" cy="2037325"/>
          </a:xfrm>
          <a:prstGeom prst="rect">
            <a:avLst/>
          </a:prstGeom>
          <a:noFill/>
          <a:ln>
            <a:noFill/>
          </a:ln>
          <a:effectLst>
            <a:outerShdw blurRad="57150" dist="19050" dir="5400000" algn="bl" rotWithShape="0">
              <a:srgbClr val="000000">
                <a:alpha val="50000"/>
              </a:srgbClr>
            </a:outerShdw>
          </a:effectLst>
        </p:spPr>
      </p:pic>
      <p:sp>
        <p:nvSpPr>
          <p:cNvPr id="972" name="Google Shape;972;p46"/>
          <p:cNvSpPr txBox="1"/>
          <p:nvPr/>
        </p:nvSpPr>
        <p:spPr>
          <a:xfrm>
            <a:off x="6269575" y="3026825"/>
            <a:ext cx="2874300" cy="21168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F0000"/>
                </a:solidFill>
                <a:latin typeface="EB Garamond"/>
                <a:ea typeface="EB Garamond"/>
                <a:cs typeface="EB Garamond"/>
                <a:sym typeface="EB Garamond"/>
              </a:rPr>
              <a:t>What Planning Department Staff will not Provide:</a:t>
            </a:r>
            <a:endParaRPr sz="1200" b="1">
              <a:solidFill>
                <a:srgbClr val="FF0000"/>
              </a:solidFill>
              <a:latin typeface="EB Garamond"/>
              <a:ea typeface="EB Garamond"/>
              <a:cs typeface="EB Garamond"/>
              <a:sym typeface="EB Garamond"/>
            </a:endParaRPr>
          </a:p>
          <a:p>
            <a:pPr marL="0" lvl="0" indent="0" algn="l" rtl="0">
              <a:spcBef>
                <a:spcPts val="0"/>
              </a:spcBef>
              <a:spcAft>
                <a:spcPts val="0"/>
              </a:spcAft>
              <a:buNone/>
            </a:pPr>
            <a:endParaRPr b="1">
              <a:solidFill>
                <a:srgbClr val="FF0000"/>
              </a:solidFill>
              <a:latin typeface="EB Garamond"/>
              <a:ea typeface="EB Garamond"/>
              <a:cs typeface="EB Garamond"/>
              <a:sym typeface="EB Garamond"/>
            </a:endParaRPr>
          </a:p>
          <a:p>
            <a:pPr marL="0" lvl="0" indent="0" algn="l" rtl="0">
              <a:spcBef>
                <a:spcPts val="0"/>
              </a:spcBef>
              <a:spcAft>
                <a:spcPts val="0"/>
              </a:spcAft>
              <a:buNone/>
            </a:pPr>
            <a:r>
              <a:rPr lang="en" sz="1200">
                <a:solidFill>
                  <a:srgbClr val="FF0000"/>
                </a:solidFill>
                <a:latin typeface="EB Garamond"/>
                <a:ea typeface="EB Garamond"/>
                <a:cs typeface="EB Garamond"/>
                <a:sym typeface="EB Garamond"/>
              </a:rPr>
              <a:t>*** Planning Department Staff will not answer any questions from the public in regards to Master Plans or Zoning Ordinances for communities in which we do not provide Zoning or Planning Services for. ***</a:t>
            </a:r>
            <a:r>
              <a:rPr lang="en" sz="1200">
                <a:latin typeface="EB Garamond"/>
                <a:ea typeface="EB Garamond"/>
                <a:cs typeface="EB Garamond"/>
                <a:sym typeface="EB Garamond"/>
              </a:rPr>
              <a:t> </a:t>
            </a:r>
            <a:endParaRPr sz="1200">
              <a:latin typeface="EB Garamond"/>
              <a:ea typeface="EB Garamond"/>
              <a:cs typeface="EB Garamond"/>
              <a:sym typeface="EB Garamon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47"/>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Website (Services)</a:t>
            </a:r>
            <a:endParaRPr/>
          </a:p>
        </p:txBody>
      </p:sp>
      <p:sp>
        <p:nvSpPr>
          <p:cNvPr id="978" name="Google Shape;978;p47"/>
          <p:cNvSpPr txBox="1">
            <a:spLocks noGrp="1"/>
          </p:cNvSpPr>
          <p:nvPr>
            <p:ph type="subTitle" idx="4294967295"/>
          </p:nvPr>
        </p:nvSpPr>
        <p:spPr>
          <a:xfrm flipH="1">
            <a:off x="0" y="1767375"/>
            <a:ext cx="2861700" cy="3096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300"/>
              <a:t>Services section with a key for communities under contract.  </a:t>
            </a:r>
            <a:br>
              <a:rPr lang="en" sz="1300"/>
            </a:br>
            <a:endParaRPr sz="1300"/>
          </a:p>
          <a:p>
            <a:pPr marL="457200" lvl="0" indent="-311150" algn="l" rtl="0">
              <a:spcBef>
                <a:spcPts val="0"/>
              </a:spcBef>
              <a:spcAft>
                <a:spcPts val="0"/>
              </a:spcAft>
              <a:buSzPts val="1300"/>
              <a:buChar char="●"/>
            </a:pPr>
            <a:r>
              <a:rPr lang="en" sz="1300"/>
              <a:t>Additional Countywide services are also listed here.</a:t>
            </a:r>
            <a:br>
              <a:rPr lang="en" sz="1300"/>
            </a:br>
            <a:endParaRPr sz="1300"/>
          </a:p>
          <a:p>
            <a:pPr marL="457200" lvl="0" indent="-311150" algn="l" rtl="0">
              <a:spcBef>
                <a:spcPts val="0"/>
              </a:spcBef>
              <a:spcAft>
                <a:spcPts val="0"/>
              </a:spcAft>
              <a:buSzPts val="1300"/>
              <a:buChar char="●"/>
            </a:pPr>
            <a:r>
              <a:rPr lang="en" sz="1300"/>
              <a:t>Besides Addressing and Soil Erosion, additional Countywide services are at a negotiated fee and are subject to Staff Availability.</a:t>
            </a:r>
            <a:endParaRPr sz="1300"/>
          </a:p>
        </p:txBody>
      </p:sp>
      <p:pic>
        <p:nvPicPr>
          <p:cNvPr id="979" name="Google Shape;979;p47"/>
          <p:cNvPicPr preferRelativeResize="0"/>
          <p:nvPr/>
        </p:nvPicPr>
        <p:blipFill>
          <a:blip r:embed="rId3">
            <a:alphaModFix/>
          </a:blip>
          <a:stretch>
            <a:fillRect/>
          </a:stretch>
        </p:blipFill>
        <p:spPr>
          <a:xfrm>
            <a:off x="2861725" y="1034100"/>
            <a:ext cx="6282276" cy="41094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48"/>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Website (Services)</a:t>
            </a:r>
            <a:endParaRPr/>
          </a:p>
        </p:txBody>
      </p:sp>
      <p:sp>
        <p:nvSpPr>
          <p:cNvPr id="985" name="Google Shape;985;p48"/>
          <p:cNvSpPr txBox="1">
            <a:spLocks noGrp="1"/>
          </p:cNvSpPr>
          <p:nvPr>
            <p:ph type="subTitle" idx="4294967295"/>
          </p:nvPr>
        </p:nvSpPr>
        <p:spPr>
          <a:xfrm flipH="1">
            <a:off x="25" y="1392775"/>
            <a:ext cx="2861700" cy="36567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300"/>
              <a:t>Services section with a key for communities under contract.  This helps residents easily identify what services are available for communities under contracted services.</a:t>
            </a:r>
            <a:br>
              <a:rPr lang="en" sz="1300"/>
            </a:br>
            <a:endParaRPr sz="1300"/>
          </a:p>
          <a:p>
            <a:pPr marL="457200" lvl="0" indent="-311150" algn="l" rtl="0">
              <a:spcBef>
                <a:spcPts val="0"/>
              </a:spcBef>
              <a:spcAft>
                <a:spcPts val="0"/>
              </a:spcAft>
              <a:buSzPts val="1300"/>
              <a:buChar char="●"/>
            </a:pPr>
            <a:r>
              <a:rPr lang="en" sz="1300"/>
              <a:t>Additional Countywide services are also listed here.</a:t>
            </a:r>
            <a:br>
              <a:rPr lang="en" sz="1300"/>
            </a:br>
            <a:endParaRPr sz="1300"/>
          </a:p>
          <a:p>
            <a:pPr marL="457200" lvl="0" indent="-311150" algn="l" rtl="0">
              <a:spcBef>
                <a:spcPts val="0"/>
              </a:spcBef>
              <a:spcAft>
                <a:spcPts val="0"/>
              </a:spcAft>
              <a:buSzPts val="1300"/>
              <a:buChar char="●"/>
            </a:pPr>
            <a:r>
              <a:rPr lang="en" sz="1300"/>
              <a:t>Besides Addressing and Soil Erosion, additional Countywide services are at a negotiated fee and are subject to Staff Availability.</a:t>
            </a:r>
            <a:endParaRPr sz="1300"/>
          </a:p>
        </p:txBody>
      </p:sp>
      <p:pic>
        <p:nvPicPr>
          <p:cNvPr id="986" name="Google Shape;986;p48"/>
          <p:cNvPicPr preferRelativeResize="0"/>
          <p:nvPr/>
        </p:nvPicPr>
        <p:blipFill>
          <a:blip r:embed="rId3">
            <a:alphaModFix/>
          </a:blip>
          <a:stretch>
            <a:fillRect/>
          </a:stretch>
        </p:blipFill>
        <p:spPr>
          <a:xfrm>
            <a:off x="2861725" y="1034100"/>
            <a:ext cx="6282276" cy="41094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49"/>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Website (Staff)</a:t>
            </a:r>
            <a:endParaRPr/>
          </a:p>
        </p:txBody>
      </p:sp>
      <p:sp>
        <p:nvSpPr>
          <p:cNvPr id="992" name="Google Shape;992;p49"/>
          <p:cNvSpPr txBox="1">
            <a:spLocks noGrp="1"/>
          </p:cNvSpPr>
          <p:nvPr>
            <p:ph type="subTitle" idx="4294967295"/>
          </p:nvPr>
        </p:nvSpPr>
        <p:spPr>
          <a:xfrm flipH="1">
            <a:off x="21125" y="1088000"/>
            <a:ext cx="3043800" cy="36567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300"/>
              <a:t>All Staff is listed on the website as well the Department address, email and telephone number.</a:t>
            </a:r>
            <a:br>
              <a:rPr lang="en" sz="1300"/>
            </a:br>
            <a:endParaRPr sz="1300"/>
          </a:p>
          <a:p>
            <a:pPr marL="457200" lvl="0" indent="-311150" algn="l" rtl="0">
              <a:spcBef>
                <a:spcPts val="0"/>
              </a:spcBef>
              <a:spcAft>
                <a:spcPts val="0"/>
              </a:spcAft>
              <a:buSzPts val="1300"/>
              <a:buChar char="●"/>
            </a:pPr>
            <a:r>
              <a:rPr lang="en" sz="1300"/>
              <a:t>This information is provided as a convenient way for anyone to contact the Planning Department who may wish to.</a:t>
            </a:r>
            <a:endParaRPr sz="1300"/>
          </a:p>
          <a:p>
            <a:pPr marL="457200" lvl="0" indent="0" algn="l" rtl="0">
              <a:spcBef>
                <a:spcPts val="1600"/>
              </a:spcBef>
              <a:spcAft>
                <a:spcPts val="1600"/>
              </a:spcAft>
              <a:buNone/>
            </a:pPr>
            <a:endParaRPr sz="1300"/>
          </a:p>
        </p:txBody>
      </p:sp>
      <p:pic>
        <p:nvPicPr>
          <p:cNvPr id="993" name="Google Shape;993;p49"/>
          <p:cNvPicPr preferRelativeResize="0"/>
          <p:nvPr/>
        </p:nvPicPr>
        <p:blipFill>
          <a:blip r:embed="rId3">
            <a:alphaModFix/>
          </a:blip>
          <a:stretch>
            <a:fillRect/>
          </a:stretch>
        </p:blipFill>
        <p:spPr>
          <a:xfrm>
            <a:off x="3064925" y="1034100"/>
            <a:ext cx="6040975" cy="4109399"/>
          </a:xfrm>
          <a:prstGeom prst="rect">
            <a:avLst/>
          </a:prstGeom>
          <a:noFill/>
          <a:ln>
            <a:noFill/>
          </a:ln>
        </p:spPr>
      </p:pic>
      <p:grpSp>
        <p:nvGrpSpPr>
          <p:cNvPr id="994" name="Google Shape;994;p49"/>
          <p:cNvGrpSpPr/>
          <p:nvPr/>
        </p:nvGrpSpPr>
        <p:grpSpPr>
          <a:xfrm>
            <a:off x="608418" y="3289083"/>
            <a:ext cx="1869220" cy="1854418"/>
            <a:chOff x="3825875" y="1790375"/>
            <a:chExt cx="3199075" cy="3685250"/>
          </a:xfrm>
        </p:grpSpPr>
        <p:sp>
          <p:nvSpPr>
            <p:cNvPr id="995" name="Google Shape;995;p49"/>
            <p:cNvSpPr/>
            <p:nvPr/>
          </p:nvSpPr>
          <p:spPr>
            <a:xfrm>
              <a:off x="4127000" y="1883750"/>
              <a:ext cx="998500" cy="1170125"/>
            </a:xfrm>
            <a:custGeom>
              <a:avLst/>
              <a:gdLst/>
              <a:ahLst/>
              <a:cxnLst/>
              <a:rect l="l" t="t" r="r" b="b"/>
              <a:pathLst>
                <a:path w="39940" h="46805" extrusionOk="0">
                  <a:moveTo>
                    <a:pt x="16245" y="1"/>
                  </a:moveTo>
                  <a:cubicBezTo>
                    <a:pt x="14419" y="1"/>
                    <a:pt x="12574" y="419"/>
                    <a:pt x="10958" y="1237"/>
                  </a:cubicBezTo>
                  <a:cubicBezTo>
                    <a:pt x="6617" y="3433"/>
                    <a:pt x="3782" y="7861"/>
                    <a:pt x="2240" y="12472"/>
                  </a:cubicBezTo>
                  <a:cubicBezTo>
                    <a:pt x="1" y="19172"/>
                    <a:pt x="146" y="26733"/>
                    <a:pt x="3107" y="33146"/>
                  </a:cubicBezTo>
                  <a:cubicBezTo>
                    <a:pt x="6067" y="39559"/>
                    <a:pt x="11926" y="44677"/>
                    <a:pt x="18808" y="46277"/>
                  </a:cubicBezTo>
                  <a:cubicBezTo>
                    <a:pt x="20298" y="46624"/>
                    <a:pt x="21834" y="46805"/>
                    <a:pt x="23367" y="46805"/>
                  </a:cubicBezTo>
                  <a:cubicBezTo>
                    <a:pt x="25966" y="46805"/>
                    <a:pt x="28557" y="46286"/>
                    <a:pt x="30904" y="45180"/>
                  </a:cubicBezTo>
                  <a:cubicBezTo>
                    <a:pt x="34637" y="43422"/>
                    <a:pt x="37685" y="40117"/>
                    <a:pt x="38812" y="36149"/>
                  </a:cubicBezTo>
                  <a:cubicBezTo>
                    <a:pt x="39939" y="32180"/>
                    <a:pt x="38999" y="27609"/>
                    <a:pt x="36152" y="24623"/>
                  </a:cubicBezTo>
                  <a:cubicBezTo>
                    <a:pt x="34017" y="22385"/>
                    <a:pt x="30973" y="21086"/>
                    <a:pt x="29134" y="18599"/>
                  </a:cubicBezTo>
                  <a:cubicBezTo>
                    <a:pt x="25980" y="14335"/>
                    <a:pt x="27292" y="7924"/>
                    <a:pt x="24153" y="3647"/>
                  </a:cubicBezTo>
                  <a:cubicBezTo>
                    <a:pt x="22348" y="1187"/>
                    <a:pt x="19322" y="1"/>
                    <a:pt x="16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9"/>
            <p:cNvSpPr/>
            <p:nvPr/>
          </p:nvSpPr>
          <p:spPr>
            <a:xfrm>
              <a:off x="4967200" y="5324850"/>
              <a:ext cx="250325" cy="147250"/>
            </a:xfrm>
            <a:custGeom>
              <a:avLst/>
              <a:gdLst/>
              <a:ahLst/>
              <a:cxnLst/>
              <a:rect l="l" t="t" r="r" b="b"/>
              <a:pathLst>
                <a:path w="10013" h="5890" extrusionOk="0">
                  <a:moveTo>
                    <a:pt x="1" y="0"/>
                  </a:moveTo>
                  <a:lnTo>
                    <a:pt x="647" y="5890"/>
                  </a:lnTo>
                  <a:lnTo>
                    <a:pt x="10013" y="5890"/>
                  </a:lnTo>
                  <a:cubicBezTo>
                    <a:pt x="9944" y="5335"/>
                    <a:pt x="3659" y="2910"/>
                    <a:pt x="3659" y="2910"/>
                  </a:cubicBezTo>
                  <a:lnTo>
                    <a:pt x="1" y="0"/>
                  </a:ln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9"/>
            <p:cNvSpPr/>
            <p:nvPr/>
          </p:nvSpPr>
          <p:spPr>
            <a:xfrm>
              <a:off x="3825875" y="4989975"/>
              <a:ext cx="177525" cy="280525"/>
            </a:xfrm>
            <a:custGeom>
              <a:avLst/>
              <a:gdLst/>
              <a:ahLst/>
              <a:cxnLst/>
              <a:rect l="l" t="t" r="r" b="b"/>
              <a:pathLst>
                <a:path w="7101" h="11221" extrusionOk="0">
                  <a:moveTo>
                    <a:pt x="4804" y="0"/>
                  </a:moveTo>
                  <a:lnTo>
                    <a:pt x="0" y="3435"/>
                  </a:lnTo>
                  <a:lnTo>
                    <a:pt x="4797" y="11221"/>
                  </a:lnTo>
                  <a:cubicBezTo>
                    <a:pt x="5179" y="10814"/>
                    <a:pt x="4858" y="4633"/>
                    <a:pt x="4858" y="4633"/>
                  </a:cubicBezTo>
                  <a:lnTo>
                    <a:pt x="7100" y="2777"/>
                  </a:lnTo>
                  <a:lnTo>
                    <a:pt x="4804" y="0"/>
                  </a:ln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9"/>
            <p:cNvSpPr/>
            <p:nvPr/>
          </p:nvSpPr>
          <p:spPr>
            <a:xfrm>
              <a:off x="3901525" y="3673525"/>
              <a:ext cx="715350" cy="1432275"/>
            </a:xfrm>
            <a:custGeom>
              <a:avLst/>
              <a:gdLst/>
              <a:ahLst/>
              <a:cxnLst/>
              <a:rect l="l" t="t" r="r" b="b"/>
              <a:pathLst>
                <a:path w="28614" h="57291" extrusionOk="0">
                  <a:moveTo>
                    <a:pt x="14854" y="0"/>
                  </a:moveTo>
                  <a:lnTo>
                    <a:pt x="17355" y="29254"/>
                  </a:lnTo>
                  <a:lnTo>
                    <a:pt x="1" y="53928"/>
                  </a:lnTo>
                  <a:lnTo>
                    <a:pt x="1832" y="57291"/>
                  </a:lnTo>
                  <a:cubicBezTo>
                    <a:pt x="1832" y="57291"/>
                    <a:pt x="26345" y="37344"/>
                    <a:pt x="26659" y="36780"/>
                  </a:cubicBezTo>
                  <a:cubicBezTo>
                    <a:pt x="26971" y="36216"/>
                    <a:pt x="28613" y="21542"/>
                    <a:pt x="28613" y="21542"/>
                  </a:cubicBezTo>
                  <a:lnTo>
                    <a:pt x="148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9"/>
            <p:cNvSpPr/>
            <p:nvPr/>
          </p:nvSpPr>
          <p:spPr>
            <a:xfrm>
              <a:off x="4169300" y="3283575"/>
              <a:ext cx="889400" cy="2114025"/>
            </a:xfrm>
            <a:custGeom>
              <a:avLst/>
              <a:gdLst/>
              <a:ahLst/>
              <a:cxnLst/>
              <a:rect l="l" t="t" r="r" b="b"/>
              <a:pathLst>
                <a:path w="35576" h="84561" extrusionOk="0">
                  <a:moveTo>
                    <a:pt x="3562" y="1"/>
                  </a:moveTo>
                  <a:cubicBezTo>
                    <a:pt x="2404" y="2019"/>
                    <a:pt x="1245" y="4878"/>
                    <a:pt x="860" y="8637"/>
                  </a:cubicBezTo>
                  <a:cubicBezTo>
                    <a:pt x="0" y="17009"/>
                    <a:pt x="17902" y="38249"/>
                    <a:pt x="17902" y="38249"/>
                  </a:cubicBezTo>
                  <a:lnTo>
                    <a:pt x="32188" y="84120"/>
                  </a:lnTo>
                  <a:lnTo>
                    <a:pt x="35575" y="84561"/>
                  </a:lnTo>
                  <a:cubicBezTo>
                    <a:pt x="35575" y="84561"/>
                    <a:pt x="29157" y="37609"/>
                    <a:pt x="28845" y="35541"/>
                  </a:cubicBezTo>
                  <a:cubicBezTo>
                    <a:pt x="28533" y="33471"/>
                    <a:pt x="19999" y="8731"/>
                    <a:pt x="19999" y="8731"/>
                  </a:cubicBezTo>
                  <a:lnTo>
                    <a:pt x="21476" y="3927"/>
                  </a:lnTo>
                  <a:cubicBezTo>
                    <a:pt x="16048" y="1135"/>
                    <a:pt x="9766" y="630"/>
                    <a:pt x="35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9"/>
            <p:cNvSpPr/>
            <p:nvPr/>
          </p:nvSpPr>
          <p:spPr>
            <a:xfrm>
              <a:off x="4184050" y="3283575"/>
              <a:ext cx="632450" cy="801275"/>
            </a:xfrm>
            <a:custGeom>
              <a:avLst/>
              <a:gdLst/>
              <a:ahLst/>
              <a:cxnLst/>
              <a:rect l="l" t="t" r="r" b="b"/>
              <a:pathLst>
                <a:path w="25298" h="32051" extrusionOk="0">
                  <a:moveTo>
                    <a:pt x="2972" y="1"/>
                  </a:moveTo>
                  <a:cubicBezTo>
                    <a:pt x="1812" y="2019"/>
                    <a:pt x="655" y="4878"/>
                    <a:pt x="270" y="8637"/>
                  </a:cubicBezTo>
                  <a:cubicBezTo>
                    <a:pt x="0" y="11262"/>
                    <a:pt x="1578" y="15149"/>
                    <a:pt x="3866" y="19251"/>
                  </a:cubicBezTo>
                  <a:lnTo>
                    <a:pt x="4961" y="32050"/>
                  </a:lnTo>
                  <a:cubicBezTo>
                    <a:pt x="7136" y="31724"/>
                    <a:pt x="9290" y="31268"/>
                    <a:pt x="11425" y="30724"/>
                  </a:cubicBezTo>
                  <a:cubicBezTo>
                    <a:pt x="11428" y="30727"/>
                    <a:pt x="11431" y="30731"/>
                    <a:pt x="11433" y="30735"/>
                  </a:cubicBezTo>
                  <a:cubicBezTo>
                    <a:pt x="11674" y="30674"/>
                    <a:pt x="11911" y="30596"/>
                    <a:pt x="12151" y="30534"/>
                  </a:cubicBezTo>
                  <a:cubicBezTo>
                    <a:pt x="12420" y="30462"/>
                    <a:pt x="12690" y="30396"/>
                    <a:pt x="12958" y="30322"/>
                  </a:cubicBezTo>
                  <a:lnTo>
                    <a:pt x="12950" y="30310"/>
                  </a:lnTo>
                  <a:cubicBezTo>
                    <a:pt x="15044" y="29732"/>
                    <a:pt x="17122" y="29095"/>
                    <a:pt x="19183" y="28399"/>
                  </a:cubicBezTo>
                  <a:cubicBezTo>
                    <a:pt x="21220" y="27707"/>
                    <a:pt x="23255" y="26895"/>
                    <a:pt x="25298" y="26086"/>
                  </a:cubicBezTo>
                  <a:cubicBezTo>
                    <a:pt x="22724" y="18344"/>
                    <a:pt x="19408" y="8731"/>
                    <a:pt x="19408" y="8731"/>
                  </a:cubicBezTo>
                  <a:lnTo>
                    <a:pt x="20886" y="3927"/>
                  </a:lnTo>
                  <a:cubicBezTo>
                    <a:pt x="15458" y="1135"/>
                    <a:pt x="9176" y="630"/>
                    <a:pt x="29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9"/>
            <p:cNvSpPr/>
            <p:nvPr/>
          </p:nvSpPr>
          <p:spPr>
            <a:xfrm>
              <a:off x="4312975" y="1941525"/>
              <a:ext cx="422375" cy="603300"/>
            </a:xfrm>
            <a:custGeom>
              <a:avLst/>
              <a:gdLst/>
              <a:ahLst/>
              <a:cxnLst/>
              <a:rect l="l" t="t" r="r" b="b"/>
              <a:pathLst>
                <a:path w="16895" h="24132" extrusionOk="0">
                  <a:moveTo>
                    <a:pt x="7173" y="1"/>
                  </a:moveTo>
                  <a:cubicBezTo>
                    <a:pt x="3765" y="1"/>
                    <a:pt x="448" y="1714"/>
                    <a:pt x="258" y="4995"/>
                  </a:cubicBezTo>
                  <a:cubicBezTo>
                    <a:pt x="0" y="9445"/>
                    <a:pt x="2137" y="13968"/>
                    <a:pt x="6327" y="16431"/>
                  </a:cubicBezTo>
                  <a:lnTo>
                    <a:pt x="3859" y="21172"/>
                  </a:lnTo>
                  <a:lnTo>
                    <a:pt x="11313" y="24131"/>
                  </a:lnTo>
                  <a:cubicBezTo>
                    <a:pt x="11313" y="24131"/>
                    <a:pt x="10556" y="17371"/>
                    <a:pt x="11788" y="16284"/>
                  </a:cubicBezTo>
                  <a:cubicBezTo>
                    <a:pt x="12018" y="16081"/>
                    <a:pt x="12401" y="16027"/>
                    <a:pt x="12848" y="16027"/>
                  </a:cubicBezTo>
                  <a:cubicBezTo>
                    <a:pt x="13356" y="16027"/>
                    <a:pt x="13948" y="16097"/>
                    <a:pt x="14491" y="16097"/>
                  </a:cubicBezTo>
                  <a:cubicBezTo>
                    <a:pt x="15140" y="16097"/>
                    <a:pt x="15720" y="15998"/>
                    <a:pt x="16010" y="15561"/>
                  </a:cubicBezTo>
                  <a:cubicBezTo>
                    <a:pt x="16235" y="15224"/>
                    <a:pt x="15820" y="12687"/>
                    <a:pt x="15655" y="10993"/>
                  </a:cubicBezTo>
                  <a:cubicBezTo>
                    <a:pt x="15640" y="10843"/>
                    <a:pt x="15794" y="10810"/>
                    <a:pt x="15997" y="10810"/>
                  </a:cubicBezTo>
                  <a:cubicBezTo>
                    <a:pt x="16156" y="10810"/>
                    <a:pt x="16346" y="10830"/>
                    <a:pt x="16507" y="10830"/>
                  </a:cubicBezTo>
                  <a:cubicBezTo>
                    <a:pt x="16726" y="10830"/>
                    <a:pt x="16894" y="10793"/>
                    <a:pt x="16870" y="10619"/>
                  </a:cubicBezTo>
                  <a:cubicBezTo>
                    <a:pt x="16794" y="10069"/>
                    <a:pt x="14582" y="7834"/>
                    <a:pt x="14654" y="7246"/>
                  </a:cubicBezTo>
                  <a:cubicBezTo>
                    <a:pt x="15259" y="2338"/>
                    <a:pt x="11154"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9"/>
            <p:cNvSpPr/>
            <p:nvPr/>
          </p:nvSpPr>
          <p:spPr>
            <a:xfrm>
              <a:off x="4572025" y="2955600"/>
              <a:ext cx="822250" cy="622700"/>
            </a:xfrm>
            <a:custGeom>
              <a:avLst/>
              <a:gdLst/>
              <a:ahLst/>
              <a:cxnLst/>
              <a:rect l="l" t="t" r="r" b="b"/>
              <a:pathLst>
                <a:path w="32890" h="24908" extrusionOk="0">
                  <a:moveTo>
                    <a:pt x="5171" y="0"/>
                  </a:moveTo>
                  <a:lnTo>
                    <a:pt x="0" y="2440"/>
                  </a:lnTo>
                  <a:cubicBezTo>
                    <a:pt x="0" y="2440"/>
                    <a:pt x="5138" y="14838"/>
                    <a:pt x="6439" y="15927"/>
                  </a:cubicBezTo>
                  <a:cubicBezTo>
                    <a:pt x="7738" y="17015"/>
                    <a:pt x="24277" y="21232"/>
                    <a:pt x="24277" y="21232"/>
                  </a:cubicBezTo>
                  <a:cubicBezTo>
                    <a:pt x="24277" y="21232"/>
                    <a:pt x="25959" y="24866"/>
                    <a:pt x="26079" y="24907"/>
                  </a:cubicBezTo>
                  <a:cubicBezTo>
                    <a:pt x="26080" y="24908"/>
                    <a:pt x="26082" y="24908"/>
                    <a:pt x="26085" y="24908"/>
                  </a:cubicBezTo>
                  <a:cubicBezTo>
                    <a:pt x="26264" y="24908"/>
                    <a:pt x="28716" y="23416"/>
                    <a:pt x="28716" y="23416"/>
                  </a:cubicBezTo>
                  <a:cubicBezTo>
                    <a:pt x="28716" y="23416"/>
                    <a:pt x="29985" y="23983"/>
                    <a:pt x="30383" y="23986"/>
                  </a:cubicBezTo>
                  <a:cubicBezTo>
                    <a:pt x="30385" y="23986"/>
                    <a:pt x="30387" y="23986"/>
                    <a:pt x="30390" y="23986"/>
                  </a:cubicBezTo>
                  <a:cubicBezTo>
                    <a:pt x="30805" y="23986"/>
                    <a:pt x="32889" y="23643"/>
                    <a:pt x="32381" y="22809"/>
                  </a:cubicBezTo>
                  <a:cubicBezTo>
                    <a:pt x="31871" y="21969"/>
                    <a:pt x="27641" y="18395"/>
                    <a:pt x="26809" y="18110"/>
                  </a:cubicBezTo>
                  <a:cubicBezTo>
                    <a:pt x="25976" y="17825"/>
                    <a:pt x="11789" y="10711"/>
                    <a:pt x="11789" y="10711"/>
                  </a:cubicBezTo>
                  <a:lnTo>
                    <a:pt x="51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9"/>
            <p:cNvSpPr/>
            <p:nvPr/>
          </p:nvSpPr>
          <p:spPr>
            <a:xfrm>
              <a:off x="4643600" y="2891525"/>
              <a:ext cx="551650" cy="594925"/>
            </a:xfrm>
            <a:custGeom>
              <a:avLst/>
              <a:gdLst/>
              <a:ahLst/>
              <a:cxnLst/>
              <a:rect l="l" t="t" r="r" b="b"/>
              <a:pathLst>
                <a:path w="22066" h="23797" extrusionOk="0">
                  <a:moveTo>
                    <a:pt x="1885" y="1"/>
                  </a:moveTo>
                  <a:lnTo>
                    <a:pt x="169" y="2114"/>
                  </a:lnTo>
                  <a:cubicBezTo>
                    <a:pt x="169" y="2114"/>
                    <a:pt x="0" y="16891"/>
                    <a:pt x="2506" y="19611"/>
                  </a:cubicBezTo>
                  <a:cubicBezTo>
                    <a:pt x="5011" y="22332"/>
                    <a:pt x="21414" y="23797"/>
                    <a:pt x="21414" y="23797"/>
                  </a:cubicBezTo>
                  <a:lnTo>
                    <a:pt x="22066" y="19795"/>
                  </a:lnTo>
                  <a:cubicBezTo>
                    <a:pt x="22066" y="19795"/>
                    <a:pt x="19549" y="18562"/>
                    <a:pt x="17279" y="15683"/>
                  </a:cubicBezTo>
                  <a:cubicBezTo>
                    <a:pt x="16113" y="14204"/>
                    <a:pt x="13846" y="13844"/>
                    <a:pt x="11915" y="13844"/>
                  </a:cubicBezTo>
                  <a:cubicBezTo>
                    <a:pt x="10084" y="13844"/>
                    <a:pt x="8555" y="14167"/>
                    <a:pt x="8555" y="14167"/>
                  </a:cubicBezTo>
                  <a:lnTo>
                    <a:pt x="18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9"/>
            <p:cNvSpPr/>
            <p:nvPr/>
          </p:nvSpPr>
          <p:spPr>
            <a:xfrm>
              <a:off x="4412475" y="2352275"/>
              <a:ext cx="228750" cy="196725"/>
            </a:xfrm>
            <a:custGeom>
              <a:avLst/>
              <a:gdLst/>
              <a:ahLst/>
              <a:cxnLst/>
              <a:rect l="l" t="t" r="r" b="b"/>
              <a:pathLst>
                <a:path w="9150" h="7869" extrusionOk="0">
                  <a:moveTo>
                    <a:pt x="2347" y="1"/>
                  </a:moveTo>
                  <a:lnTo>
                    <a:pt x="0" y="3524"/>
                  </a:lnTo>
                  <a:lnTo>
                    <a:pt x="7416" y="7868"/>
                  </a:lnTo>
                  <a:lnTo>
                    <a:pt x="9149" y="4763"/>
                  </a:lnTo>
                  <a:lnTo>
                    <a:pt x="2347" y="1"/>
                  </a:lnTo>
                  <a:close/>
                </a:path>
              </a:pathLst>
            </a:custGeom>
            <a:solidFill>
              <a:srgbClr val="E6D8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9"/>
            <p:cNvSpPr/>
            <p:nvPr/>
          </p:nvSpPr>
          <p:spPr>
            <a:xfrm>
              <a:off x="4111000" y="2426325"/>
              <a:ext cx="663825" cy="1164075"/>
            </a:xfrm>
            <a:custGeom>
              <a:avLst/>
              <a:gdLst/>
              <a:ahLst/>
              <a:cxnLst/>
              <a:rect l="l" t="t" r="r" b="b"/>
              <a:pathLst>
                <a:path w="26553" h="46563" extrusionOk="0">
                  <a:moveTo>
                    <a:pt x="13887" y="1"/>
                  </a:moveTo>
                  <a:cubicBezTo>
                    <a:pt x="10116" y="1"/>
                    <a:pt x="7029" y="4338"/>
                    <a:pt x="7029" y="4338"/>
                  </a:cubicBezTo>
                  <a:cubicBezTo>
                    <a:pt x="4013" y="17259"/>
                    <a:pt x="5879" y="25014"/>
                    <a:pt x="5879" y="25014"/>
                  </a:cubicBezTo>
                  <a:lnTo>
                    <a:pt x="0" y="39225"/>
                  </a:lnTo>
                  <a:lnTo>
                    <a:pt x="26552" y="46562"/>
                  </a:lnTo>
                  <a:lnTo>
                    <a:pt x="22673" y="23439"/>
                  </a:lnTo>
                  <a:cubicBezTo>
                    <a:pt x="22673" y="23439"/>
                    <a:pt x="26434" y="16599"/>
                    <a:pt x="26258" y="14622"/>
                  </a:cubicBezTo>
                  <a:cubicBezTo>
                    <a:pt x="26083" y="12647"/>
                    <a:pt x="17059" y="959"/>
                    <a:pt x="15906" y="441"/>
                  </a:cubicBezTo>
                  <a:cubicBezTo>
                    <a:pt x="15221" y="132"/>
                    <a:pt x="14543" y="1"/>
                    <a:pt x="138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9"/>
            <p:cNvSpPr/>
            <p:nvPr/>
          </p:nvSpPr>
          <p:spPr>
            <a:xfrm>
              <a:off x="4294375" y="3795075"/>
              <a:ext cx="136900" cy="191325"/>
            </a:xfrm>
            <a:custGeom>
              <a:avLst/>
              <a:gdLst/>
              <a:ahLst/>
              <a:cxnLst/>
              <a:rect l="l" t="t" r="r" b="b"/>
              <a:pathLst>
                <a:path w="5476" h="7653" extrusionOk="0">
                  <a:moveTo>
                    <a:pt x="287" y="1"/>
                  </a:moveTo>
                  <a:cubicBezTo>
                    <a:pt x="242" y="1"/>
                    <a:pt x="196" y="13"/>
                    <a:pt x="156" y="38"/>
                  </a:cubicBezTo>
                  <a:cubicBezTo>
                    <a:pt x="38" y="111"/>
                    <a:pt x="1" y="266"/>
                    <a:pt x="73" y="384"/>
                  </a:cubicBezTo>
                  <a:cubicBezTo>
                    <a:pt x="1547" y="2772"/>
                    <a:pt x="3153" y="5042"/>
                    <a:pt x="4948" y="7548"/>
                  </a:cubicBezTo>
                  <a:cubicBezTo>
                    <a:pt x="4994" y="7615"/>
                    <a:pt x="5070" y="7653"/>
                    <a:pt x="5151" y="7653"/>
                  </a:cubicBezTo>
                  <a:cubicBezTo>
                    <a:pt x="5356" y="7653"/>
                    <a:pt x="5475" y="7422"/>
                    <a:pt x="5356" y="7255"/>
                  </a:cubicBezTo>
                  <a:cubicBezTo>
                    <a:pt x="3567" y="4755"/>
                    <a:pt x="1968" y="2494"/>
                    <a:pt x="501" y="120"/>
                  </a:cubicBezTo>
                  <a:cubicBezTo>
                    <a:pt x="454" y="43"/>
                    <a:pt x="372" y="1"/>
                    <a:pt x="287" y="1"/>
                  </a:cubicBezTo>
                  <a:close/>
                </a:path>
              </a:pathLst>
            </a:custGeom>
            <a:solidFill>
              <a:srgbClr val="559A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9"/>
            <p:cNvSpPr/>
            <p:nvPr/>
          </p:nvSpPr>
          <p:spPr>
            <a:xfrm>
              <a:off x="5957500" y="1889425"/>
              <a:ext cx="401875" cy="568475"/>
            </a:xfrm>
            <a:custGeom>
              <a:avLst/>
              <a:gdLst/>
              <a:ahLst/>
              <a:cxnLst/>
              <a:rect l="l" t="t" r="r" b="b"/>
              <a:pathLst>
                <a:path w="16075" h="22739" extrusionOk="0">
                  <a:moveTo>
                    <a:pt x="7516" y="1"/>
                  </a:moveTo>
                  <a:cubicBezTo>
                    <a:pt x="4658" y="1"/>
                    <a:pt x="1823" y="942"/>
                    <a:pt x="1184" y="3221"/>
                  </a:cubicBezTo>
                  <a:cubicBezTo>
                    <a:pt x="1" y="7429"/>
                    <a:pt x="381" y="9469"/>
                    <a:pt x="2522" y="15451"/>
                  </a:cubicBezTo>
                  <a:lnTo>
                    <a:pt x="1212" y="21416"/>
                  </a:lnTo>
                  <a:lnTo>
                    <a:pt x="9441" y="22739"/>
                  </a:lnTo>
                  <a:lnTo>
                    <a:pt x="10938" y="16986"/>
                  </a:lnTo>
                  <a:cubicBezTo>
                    <a:pt x="10938" y="16986"/>
                    <a:pt x="11616" y="17170"/>
                    <a:pt x="12380" y="17170"/>
                  </a:cubicBezTo>
                  <a:cubicBezTo>
                    <a:pt x="12980" y="17170"/>
                    <a:pt x="13632" y="17056"/>
                    <a:pt x="14051" y="16652"/>
                  </a:cubicBezTo>
                  <a:cubicBezTo>
                    <a:pt x="14449" y="16269"/>
                    <a:pt x="14814" y="14589"/>
                    <a:pt x="14968" y="11933"/>
                  </a:cubicBezTo>
                  <a:cubicBezTo>
                    <a:pt x="14971" y="11874"/>
                    <a:pt x="15020" y="11852"/>
                    <a:pt x="15096" y="11852"/>
                  </a:cubicBezTo>
                  <a:cubicBezTo>
                    <a:pt x="15304" y="11852"/>
                    <a:pt x="15714" y="12018"/>
                    <a:pt x="15924" y="12018"/>
                  </a:cubicBezTo>
                  <a:cubicBezTo>
                    <a:pt x="16002" y="12018"/>
                    <a:pt x="16052" y="11996"/>
                    <a:pt x="16054" y="11933"/>
                  </a:cubicBezTo>
                  <a:cubicBezTo>
                    <a:pt x="16074" y="11366"/>
                    <a:pt x="14169" y="8789"/>
                    <a:pt x="14334" y="7741"/>
                  </a:cubicBezTo>
                  <a:cubicBezTo>
                    <a:pt x="14943" y="3899"/>
                    <a:pt x="14620" y="2871"/>
                    <a:pt x="13507" y="1783"/>
                  </a:cubicBezTo>
                  <a:cubicBezTo>
                    <a:pt x="12372" y="675"/>
                    <a:pt x="9936" y="1"/>
                    <a:pt x="75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9"/>
            <p:cNvSpPr/>
            <p:nvPr/>
          </p:nvSpPr>
          <p:spPr>
            <a:xfrm>
              <a:off x="6648325" y="5205075"/>
              <a:ext cx="309875" cy="256225"/>
            </a:xfrm>
            <a:custGeom>
              <a:avLst/>
              <a:gdLst/>
              <a:ahLst/>
              <a:cxnLst/>
              <a:rect l="l" t="t" r="r" b="b"/>
              <a:pathLst>
                <a:path w="12395" h="10249" extrusionOk="0">
                  <a:moveTo>
                    <a:pt x="3155" y="0"/>
                  </a:moveTo>
                  <a:lnTo>
                    <a:pt x="1" y="864"/>
                  </a:lnTo>
                  <a:lnTo>
                    <a:pt x="2566" y="10248"/>
                  </a:lnTo>
                  <a:lnTo>
                    <a:pt x="12395" y="7557"/>
                  </a:lnTo>
                  <a:cubicBezTo>
                    <a:pt x="12202" y="7088"/>
                    <a:pt x="5371" y="6675"/>
                    <a:pt x="5371" y="6675"/>
                  </a:cubicBezTo>
                  <a:lnTo>
                    <a:pt x="3155" y="0"/>
                  </a:ln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9"/>
            <p:cNvSpPr/>
            <p:nvPr/>
          </p:nvSpPr>
          <p:spPr>
            <a:xfrm>
              <a:off x="5188575" y="5189050"/>
              <a:ext cx="242875" cy="286575"/>
            </a:xfrm>
            <a:custGeom>
              <a:avLst/>
              <a:gdLst/>
              <a:ahLst/>
              <a:cxnLst/>
              <a:rect l="l" t="t" r="r" b="b"/>
              <a:pathLst>
                <a:path w="9715" h="11463" extrusionOk="0">
                  <a:moveTo>
                    <a:pt x="5066" y="1"/>
                  </a:moveTo>
                  <a:lnTo>
                    <a:pt x="1" y="8308"/>
                  </a:lnTo>
                  <a:lnTo>
                    <a:pt x="4084" y="11463"/>
                  </a:lnTo>
                  <a:lnTo>
                    <a:pt x="9714" y="11463"/>
                  </a:lnTo>
                  <a:lnTo>
                    <a:pt x="5562" y="10372"/>
                  </a:lnTo>
                  <a:lnTo>
                    <a:pt x="4524" y="7895"/>
                  </a:lnTo>
                  <a:lnTo>
                    <a:pt x="7860" y="1703"/>
                  </a:lnTo>
                  <a:lnTo>
                    <a:pt x="5066" y="1"/>
                  </a:ln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9"/>
            <p:cNvSpPr/>
            <p:nvPr/>
          </p:nvSpPr>
          <p:spPr>
            <a:xfrm>
              <a:off x="5256050" y="4371300"/>
              <a:ext cx="624775" cy="964150"/>
            </a:xfrm>
            <a:custGeom>
              <a:avLst/>
              <a:gdLst/>
              <a:ahLst/>
              <a:cxnLst/>
              <a:rect l="l" t="t" r="r" b="b"/>
              <a:pathLst>
                <a:path w="24991" h="38566" extrusionOk="0">
                  <a:moveTo>
                    <a:pt x="15991" y="1"/>
                  </a:moveTo>
                  <a:lnTo>
                    <a:pt x="1" y="36593"/>
                  </a:lnTo>
                  <a:lnTo>
                    <a:pt x="2924" y="38565"/>
                  </a:lnTo>
                  <a:lnTo>
                    <a:pt x="22036" y="9239"/>
                  </a:lnTo>
                  <a:lnTo>
                    <a:pt x="24990" y="2206"/>
                  </a:lnTo>
                  <a:cubicBezTo>
                    <a:pt x="23523" y="1921"/>
                    <a:pt x="22382" y="1231"/>
                    <a:pt x="20897" y="949"/>
                  </a:cubicBezTo>
                  <a:cubicBezTo>
                    <a:pt x="18726" y="538"/>
                    <a:pt x="18111" y="591"/>
                    <a:pt x="159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9"/>
            <p:cNvSpPr/>
            <p:nvPr/>
          </p:nvSpPr>
          <p:spPr>
            <a:xfrm>
              <a:off x="6296150" y="4328950"/>
              <a:ext cx="471600" cy="1015525"/>
            </a:xfrm>
            <a:custGeom>
              <a:avLst/>
              <a:gdLst/>
              <a:ahLst/>
              <a:cxnLst/>
              <a:rect l="l" t="t" r="r" b="b"/>
              <a:pathLst>
                <a:path w="18864" h="40621" extrusionOk="0">
                  <a:moveTo>
                    <a:pt x="7473" y="0"/>
                  </a:moveTo>
                  <a:cubicBezTo>
                    <a:pt x="4156" y="1236"/>
                    <a:pt x="3417" y="2576"/>
                    <a:pt x="0" y="3523"/>
                  </a:cubicBezTo>
                  <a:lnTo>
                    <a:pt x="526" y="5973"/>
                  </a:lnTo>
                  <a:lnTo>
                    <a:pt x="15375" y="40620"/>
                  </a:lnTo>
                  <a:lnTo>
                    <a:pt x="18864" y="39932"/>
                  </a:lnTo>
                  <a:lnTo>
                    <a:pt x="74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9"/>
            <p:cNvSpPr/>
            <p:nvPr/>
          </p:nvSpPr>
          <p:spPr>
            <a:xfrm>
              <a:off x="5617200" y="3665475"/>
              <a:ext cx="921675" cy="794425"/>
            </a:xfrm>
            <a:custGeom>
              <a:avLst/>
              <a:gdLst/>
              <a:ahLst/>
              <a:cxnLst/>
              <a:rect l="l" t="t" r="r" b="b"/>
              <a:pathLst>
                <a:path w="36867" h="31777" extrusionOk="0">
                  <a:moveTo>
                    <a:pt x="4515" y="1"/>
                  </a:moveTo>
                  <a:lnTo>
                    <a:pt x="1" y="29346"/>
                  </a:lnTo>
                  <a:cubicBezTo>
                    <a:pt x="2159" y="29945"/>
                    <a:pt x="4327" y="30506"/>
                    <a:pt x="6536" y="30929"/>
                  </a:cubicBezTo>
                  <a:cubicBezTo>
                    <a:pt x="8076" y="31223"/>
                    <a:pt x="9610" y="31478"/>
                    <a:pt x="11128" y="31777"/>
                  </a:cubicBezTo>
                  <a:lnTo>
                    <a:pt x="18071" y="13925"/>
                  </a:lnTo>
                  <a:lnTo>
                    <a:pt x="25403" y="31054"/>
                  </a:lnTo>
                  <a:cubicBezTo>
                    <a:pt x="28940" y="30084"/>
                    <a:pt x="33437" y="27979"/>
                    <a:pt x="36866" y="26698"/>
                  </a:cubicBezTo>
                  <a:lnTo>
                    <a:pt x="30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9"/>
            <p:cNvSpPr/>
            <p:nvPr/>
          </p:nvSpPr>
          <p:spPr>
            <a:xfrm>
              <a:off x="5683550" y="2304700"/>
              <a:ext cx="755175" cy="1477100"/>
            </a:xfrm>
            <a:custGeom>
              <a:avLst/>
              <a:gdLst/>
              <a:ahLst/>
              <a:cxnLst/>
              <a:rect l="l" t="t" r="r" b="b"/>
              <a:pathLst>
                <a:path w="30207" h="59084" extrusionOk="0">
                  <a:moveTo>
                    <a:pt x="12014" y="1"/>
                  </a:moveTo>
                  <a:cubicBezTo>
                    <a:pt x="12014" y="1"/>
                    <a:pt x="10728" y="1795"/>
                    <a:pt x="9693" y="2687"/>
                  </a:cubicBezTo>
                  <a:cubicBezTo>
                    <a:pt x="8657" y="3578"/>
                    <a:pt x="5647" y="7941"/>
                    <a:pt x="4988" y="11772"/>
                  </a:cubicBezTo>
                  <a:cubicBezTo>
                    <a:pt x="4329" y="15602"/>
                    <a:pt x="2824" y="23841"/>
                    <a:pt x="3671" y="24821"/>
                  </a:cubicBezTo>
                  <a:cubicBezTo>
                    <a:pt x="4517" y="25802"/>
                    <a:pt x="5270" y="34103"/>
                    <a:pt x="5270" y="34103"/>
                  </a:cubicBezTo>
                  <a:lnTo>
                    <a:pt x="0" y="57698"/>
                  </a:lnTo>
                  <a:cubicBezTo>
                    <a:pt x="3356" y="58737"/>
                    <a:pt x="7831" y="59083"/>
                    <a:pt x="12306" y="59083"/>
                  </a:cubicBezTo>
                  <a:cubicBezTo>
                    <a:pt x="21256" y="59083"/>
                    <a:pt x="30206" y="57698"/>
                    <a:pt x="30206" y="57698"/>
                  </a:cubicBezTo>
                  <a:lnTo>
                    <a:pt x="25501" y="29141"/>
                  </a:lnTo>
                  <a:cubicBezTo>
                    <a:pt x="25501" y="29141"/>
                    <a:pt x="26913" y="18364"/>
                    <a:pt x="26819" y="17383"/>
                  </a:cubicBezTo>
                  <a:cubicBezTo>
                    <a:pt x="26725" y="16404"/>
                    <a:pt x="22490" y="7675"/>
                    <a:pt x="19864" y="4657"/>
                  </a:cubicBezTo>
                  <a:cubicBezTo>
                    <a:pt x="17239" y="1639"/>
                    <a:pt x="12014" y="1"/>
                    <a:pt x="120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9"/>
            <p:cNvSpPr/>
            <p:nvPr/>
          </p:nvSpPr>
          <p:spPr>
            <a:xfrm>
              <a:off x="5626425" y="2281275"/>
              <a:ext cx="400275" cy="424800"/>
            </a:xfrm>
            <a:custGeom>
              <a:avLst/>
              <a:gdLst/>
              <a:ahLst/>
              <a:cxnLst/>
              <a:rect l="l" t="t" r="r" b="b"/>
              <a:pathLst>
                <a:path w="16011" h="16992" extrusionOk="0">
                  <a:moveTo>
                    <a:pt x="6969" y="1"/>
                  </a:moveTo>
                  <a:cubicBezTo>
                    <a:pt x="5540" y="1"/>
                    <a:pt x="4435" y="112"/>
                    <a:pt x="4110" y="322"/>
                  </a:cubicBezTo>
                  <a:cubicBezTo>
                    <a:pt x="3103" y="972"/>
                    <a:pt x="5452" y="3027"/>
                    <a:pt x="5200" y="4390"/>
                  </a:cubicBezTo>
                  <a:cubicBezTo>
                    <a:pt x="4949" y="5753"/>
                    <a:pt x="1" y="7526"/>
                    <a:pt x="1677" y="10498"/>
                  </a:cubicBezTo>
                  <a:cubicBezTo>
                    <a:pt x="3355" y="13470"/>
                    <a:pt x="8304" y="16991"/>
                    <a:pt x="8304" y="16991"/>
                  </a:cubicBezTo>
                  <a:lnTo>
                    <a:pt x="16011" y="1582"/>
                  </a:lnTo>
                  <a:cubicBezTo>
                    <a:pt x="14370" y="489"/>
                    <a:pt x="9960" y="1"/>
                    <a:pt x="69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9"/>
            <p:cNvSpPr/>
            <p:nvPr/>
          </p:nvSpPr>
          <p:spPr>
            <a:xfrm>
              <a:off x="5893450" y="1790375"/>
              <a:ext cx="503575" cy="553625"/>
            </a:xfrm>
            <a:custGeom>
              <a:avLst/>
              <a:gdLst/>
              <a:ahLst/>
              <a:cxnLst/>
              <a:rect l="l" t="t" r="r" b="b"/>
              <a:pathLst>
                <a:path w="20143" h="22145" extrusionOk="0">
                  <a:moveTo>
                    <a:pt x="13553" y="1245"/>
                  </a:moveTo>
                  <a:cubicBezTo>
                    <a:pt x="13535" y="1268"/>
                    <a:pt x="13518" y="1292"/>
                    <a:pt x="13504" y="1318"/>
                  </a:cubicBezTo>
                  <a:cubicBezTo>
                    <a:pt x="13520" y="1294"/>
                    <a:pt x="13537" y="1269"/>
                    <a:pt x="13553" y="1245"/>
                  </a:cubicBezTo>
                  <a:close/>
                  <a:moveTo>
                    <a:pt x="15584" y="1"/>
                  </a:moveTo>
                  <a:cubicBezTo>
                    <a:pt x="14691" y="1"/>
                    <a:pt x="14065" y="514"/>
                    <a:pt x="13553" y="1245"/>
                  </a:cubicBezTo>
                  <a:lnTo>
                    <a:pt x="13553" y="1245"/>
                  </a:lnTo>
                  <a:cubicBezTo>
                    <a:pt x="13659" y="1119"/>
                    <a:pt x="13821" y="1060"/>
                    <a:pt x="13989" y="1060"/>
                  </a:cubicBezTo>
                  <a:cubicBezTo>
                    <a:pt x="14250" y="1060"/>
                    <a:pt x="14528" y="1201"/>
                    <a:pt x="14640" y="1444"/>
                  </a:cubicBezTo>
                  <a:cubicBezTo>
                    <a:pt x="14838" y="1870"/>
                    <a:pt x="14601" y="2403"/>
                    <a:pt x="14212" y="2669"/>
                  </a:cubicBezTo>
                  <a:cubicBezTo>
                    <a:pt x="13841" y="2922"/>
                    <a:pt x="13372" y="2983"/>
                    <a:pt x="12920" y="2983"/>
                  </a:cubicBezTo>
                  <a:cubicBezTo>
                    <a:pt x="12900" y="2983"/>
                    <a:pt x="12880" y="2982"/>
                    <a:pt x="12859" y="2982"/>
                  </a:cubicBezTo>
                  <a:cubicBezTo>
                    <a:pt x="11755" y="2969"/>
                    <a:pt x="10677" y="2677"/>
                    <a:pt x="9611" y="2389"/>
                  </a:cubicBezTo>
                  <a:cubicBezTo>
                    <a:pt x="8545" y="2103"/>
                    <a:pt x="7464" y="1816"/>
                    <a:pt x="6359" y="1813"/>
                  </a:cubicBezTo>
                  <a:cubicBezTo>
                    <a:pt x="6355" y="1813"/>
                    <a:pt x="6350" y="1813"/>
                    <a:pt x="6345" y="1813"/>
                  </a:cubicBezTo>
                  <a:cubicBezTo>
                    <a:pt x="5245" y="1813"/>
                    <a:pt x="4104" y="2130"/>
                    <a:pt x="3317" y="2897"/>
                  </a:cubicBezTo>
                  <a:cubicBezTo>
                    <a:pt x="2526" y="3666"/>
                    <a:pt x="2252" y="5157"/>
                    <a:pt x="2770" y="6132"/>
                  </a:cubicBezTo>
                  <a:cubicBezTo>
                    <a:pt x="0" y="7266"/>
                    <a:pt x="1918" y="12107"/>
                    <a:pt x="2770" y="14246"/>
                  </a:cubicBezTo>
                  <a:cubicBezTo>
                    <a:pt x="3621" y="16385"/>
                    <a:pt x="5084" y="19411"/>
                    <a:pt x="5084" y="19411"/>
                  </a:cubicBezTo>
                  <a:lnTo>
                    <a:pt x="7921" y="16636"/>
                  </a:lnTo>
                  <a:cubicBezTo>
                    <a:pt x="7921" y="16636"/>
                    <a:pt x="5756" y="14120"/>
                    <a:pt x="6707" y="12989"/>
                  </a:cubicBezTo>
                  <a:cubicBezTo>
                    <a:pt x="6938" y="12713"/>
                    <a:pt x="7172" y="12609"/>
                    <a:pt x="7394" y="12609"/>
                  </a:cubicBezTo>
                  <a:cubicBezTo>
                    <a:pt x="8082" y="12609"/>
                    <a:pt x="8649" y="13617"/>
                    <a:pt x="8649" y="13617"/>
                  </a:cubicBezTo>
                  <a:cubicBezTo>
                    <a:pt x="8649" y="13617"/>
                    <a:pt x="8964" y="18964"/>
                    <a:pt x="9710" y="19278"/>
                  </a:cubicBezTo>
                  <a:cubicBezTo>
                    <a:pt x="10382" y="19562"/>
                    <a:pt x="13990" y="22145"/>
                    <a:pt x="16055" y="22145"/>
                  </a:cubicBezTo>
                  <a:cubicBezTo>
                    <a:pt x="16281" y="22145"/>
                    <a:pt x="16489" y="22114"/>
                    <a:pt x="16672" y="22046"/>
                  </a:cubicBezTo>
                  <a:cubicBezTo>
                    <a:pt x="18532" y="21355"/>
                    <a:pt x="17530" y="15895"/>
                    <a:pt x="17530" y="15895"/>
                  </a:cubicBezTo>
                  <a:lnTo>
                    <a:pt x="14795" y="15578"/>
                  </a:lnTo>
                  <a:cubicBezTo>
                    <a:pt x="12287" y="15288"/>
                    <a:pt x="10422" y="13120"/>
                    <a:pt x="10510" y="10597"/>
                  </a:cubicBezTo>
                  <a:lnTo>
                    <a:pt x="10510" y="10597"/>
                  </a:lnTo>
                  <a:cubicBezTo>
                    <a:pt x="10510" y="10597"/>
                    <a:pt x="11089" y="10790"/>
                    <a:pt x="11781" y="10790"/>
                  </a:cubicBezTo>
                  <a:cubicBezTo>
                    <a:pt x="12657" y="10790"/>
                    <a:pt x="13713" y="10482"/>
                    <a:pt x="14012" y="9089"/>
                  </a:cubicBezTo>
                  <a:cubicBezTo>
                    <a:pt x="16075" y="8792"/>
                    <a:pt x="18577" y="7939"/>
                    <a:pt x="19359" y="6006"/>
                  </a:cubicBezTo>
                  <a:cubicBezTo>
                    <a:pt x="20142" y="4073"/>
                    <a:pt x="19519" y="1582"/>
                    <a:pt x="17752" y="476"/>
                  </a:cubicBezTo>
                  <a:lnTo>
                    <a:pt x="17752" y="476"/>
                  </a:lnTo>
                  <a:cubicBezTo>
                    <a:pt x="17786" y="996"/>
                    <a:pt x="17576" y="1504"/>
                    <a:pt x="17184" y="1850"/>
                  </a:cubicBezTo>
                  <a:cubicBezTo>
                    <a:pt x="17464" y="954"/>
                    <a:pt x="16553" y="13"/>
                    <a:pt x="15614" y="1"/>
                  </a:cubicBezTo>
                  <a:cubicBezTo>
                    <a:pt x="15604" y="1"/>
                    <a:pt x="15594" y="1"/>
                    <a:pt x="15584" y="1"/>
                  </a:cubicBezTo>
                  <a:close/>
                </a:path>
              </a:pathLst>
            </a:custGeom>
            <a:solidFill>
              <a:srgbClr val="FDD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9"/>
            <p:cNvSpPr/>
            <p:nvPr/>
          </p:nvSpPr>
          <p:spPr>
            <a:xfrm>
              <a:off x="5882225" y="1816525"/>
              <a:ext cx="344325" cy="374400"/>
            </a:xfrm>
            <a:custGeom>
              <a:avLst/>
              <a:gdLst/>
              <a:ahLst/>
              <a:cxnLst/>
              <a:rect l="l" t="t" r="r" b="b"/>
              <a:pathLst>
                <a:path w="13773" h="14976" extrusionOk="0">
                  <a:moveTo>
                    <a:pt x="6371" y="0"/>
                  </a:moveTo>
                  <a:cubicBezTo>
                    <a:pt x="6174" y="0"/>
                    <a:pt x="5979" y="7"/>
                    <a:pt x="5788" y="21"/>
                  </a:cubicBezTo>
                  <a:cubicBezTo>
                    <a:pt x="2350" y="272"/>
                    <a:pt x="169" y="2201"/>
                    <a:pt x="85" y="5217"/>
                  </a:cubicBezTo>
                  <a:cubicBezTo>
                    <a:pt x="0" y="8235"/>
                    <a:pt x="3968" y="14976"/>
                    <a:pt x="3968" y="14976"/>
                  </a:cubicBezTo>
                  <a:cubicBezTo>
                    <a:pt x="9110" y="12569"/>
                    <a:pt x="13772" y="1913"/>
                    <a:pt x="13772" y="1913"/>
                  </a:cubicBezTo>
                  <a:cubicBezTo>
                    <a:pt x="13772" y="1913"/>
                    <a:pt x="9718" y="0"/>
                    <a:pt x="63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9"/>
            <p:cNvSpPr/>
            <p:nvPr/>
          </p:nvSpPr>
          <p:spPr>
            <a:xfrm>
              <a:off x="5251100" y="3291975"/>
              <a:ext cx="197325" cy="359100"/>
            </a:xfrm>
            <a:custGeom>
              <a:avLst/>
              <a:gdLst/>
              <a:ahLst/>
              <a:cxnLst/>
              <a:rect l="l" t="t" r="r" b="b"/>
              <a:pathLst>
                <a:path w="7893" h="14364" extrusionOk="0">
                  <a:moveTo>
                    <a:pt x="6342" y="1"/>
                  </a:moveTo>
                  <a:cubicBezTo>
                    <a:pt x="3247" y="5434"/>
                    <a:pt x="1052" y="7673"/>
                    <a:pt x="799" y="8404"/>
                  </a:cubicBezTo>
                  <a:cubicBezTo>
                    <a:pt x="238" y="10021"/>
                    <a:pt x="1" y="10935"/>
                    <a:pt x="1332" y="11033"/>
                  </a:cubicBezTo>
                  <a:cubicBezTo>
                    <a:pt x="2618" y="11129"/>
                    <a:pt x="1949" y="12824"/>
                    <a:pt x="2918" y="12824"/>
                  </a:cubicBezTo>
                  <a:cubicBezTo>
                    <a:pt x="2950" y="12824"/>
                    <a:pt x="2984" y="12822"/>
                    <a:pt x="3020" y="12818"/>
                  </a:cubicBezTo>
                  <a:cubicBezTo>
                    <a:pt x="3051" y="12815"/>
                    <a:pt x="3080" y="12813"/>
                    <a:pt x="3108" y="12813"/>
                  </a:cubicBezTo>
                  <a:cubicBezTo>
                    <a:pt x="3980" y="12813"/>
                    <a:pt x="3715" y="14363"/>
                    <a:pt x="4346" y="14363"/>
                  </a:cubicBezTo>
                  <a:cubicBezTo>
                    <a:pt x="4438" y="14363"/>
                    <a:pt x="4549" y="14330"/>
                    <a:pt x="4686" y="14254"/>
                  </a:cubicBezTo>
                  <a:cubicBezTo>
                    <a:pt x="5789" y="13644"/>
                    <a:pt x="5665" y="11048"/>
                    <a:pt x="5665" y="11048"/>
                  </a:cubicBezTo>
                  <a:cubicBezTo>
                    <a:pt x="5665" y="11048"/>
                    <a:pt x="7893" y="10178"/>
                    <a:pt x="6152" y="7421"/>
                  </a:cubicBezTo>
                  <a:cubicBezTo>
                    <a:pt x="5699" y="6703"/>
                    <a:pt x="6692" y="5021"/>
                    <a:pt x="7421" y="4103"/>
                  </a:cubicBezTo>
                  <a:cubicBezTo>
                    <a:pt x="6843" y="3142"/>
                    <a:pt x="6837" y="1009"/>
                    <a:pt x="6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9"/>
            <p:cNvSpPr/>
            <p:nvPr/>
          </p:nvSpPr>
          <p:spPr>
            <a:xfrm>
              <a:off x="5320925" y="2418525"/>
              <a:ext cx="741250" cy="1046025"/>
            </a:xfrm>
            <a:custGeom>
              <a:avLst/>
              <a:gdLst/>
              <a:ahLst/>
              <a:cxnLst/>
              <a:rect l="l" t="t" r="r" b="b"/>
              <a:pathLst>
                <a:path w="29650" h="41841" extrusionOk="0">
                  <a:moveTo>
                    <a:pt x="23259" y="0"/>
                  </a:moveTo>
                  <a:cubicBezTo>
                    <a:pt x="23076" y="0"/>
                    <a:pt x="22901" y="41"/>
                    <a:pt x="22737" y="127"/>
                  </a:cubicBezTo>
                  <a:cubicBezTo>
                    <a:pt x="19331" y="1918"/>
                    <a:pt x="1" y="38660"/>
                    <a:pt x="1" y="38660"/>
                  </a:cubicBezTo>
                  <a:lnTo>
                    <a:pt x="5002" y="41841"/>
                  </a:lnTo>
                  <a:cubicBezTo>
                    <a:pt x="5002" y="41841"/>
                    <a:pt x="9370" y="34702"/>
                    <a:pt x="11756" y="32923"/>
                  </a:cubicBezTo>
                  <a:cubicBezTo>
                    <a:pt x="14142" y="31146"/>
                    <a:pt x="14912" y="30372"/>
                    <a:pt x="15139" y="26890"/>
                  </a:cubicBezTo>
                  <a:cubicBezTo>
                    <a:pt x="15366" y="23408"/>
                    <a:pt x="26282" y="14792"/>
                    <a:pt x="28026" y="10931"/>
                  </a:cubicBezTo>
                  <a:cubicBezTo>
                    <a:pt x="29649" y="7339"/>
                    <a:pt x="25716" y="0"/>
                    <a:pt x="23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9"/>
            <p:cNvSpPr/>
            <p:nvPr/>
          </p:nvSpPr>
          <p:spPr>
            <a:xfrm>
              <a:off x="6001825" y="1906225"/>
              <a:ext cx="147775" cy="209800"/>
            </a:xfrm>
            <a:custGeom>
              <a:avLst/>
              <a:gdLst/>
              <a:ahLst/>
              <a:cxnLst/>
              <a:rect l="l" t="t" r="r" b="b"/>
              <a:pathLst>
                <a:path w="5911" h="8392" extrusionOk="0">
                  <a:moveTo>
                    <a:pt x="5623" y="1"/>
                  </a:moveTo>
                  <a:cubicBezTo>
                    <a:pt x="5530" y="1"/>
                    <a:pt x="5439" y="54"/>
                    <a:pt x="5396" y="144"/>
                  </a:cubicBezTo>
                  <a:cubicBezTo>
                    <a:pt x="4014" y="2994"/>
                    <a:pt x="2228" y="5630"/>
                    <a:pt x="94" y="7969"/>
                  </a:cubicBezTo>
                  <a:cubicBezTo>
                    <a:pt x="1" y="8072"/>
                    <a:pt x="7" y="8233"/>
                    <a:pt x="112" y="8326"/>
                  </a:cubicBezTo>
                  <a:cubicBezTo>
                    <a:pt x="158" y="8368"/>
                    <a:pt x="218" y="8391"/>
                    <a:pt x="281" y="8391"/>
                  </a:cubicBezTo>
                  <a:cubicBezTo>
                    <a:pt x="352" y="8391"/>
                    <a:pt x="418" y="8361"/>
                    <a:pt x="466" y="8308"/>
                  </a:cubicBezTo>
                  <a:cubicBezTo>
                    <a:pt x="2632" y="5932"/>
                    <a:pt x="4446" y="3256"/>
                    <a:pt x="5850" y="362"/>
                  </a:cubicBezTo>
                  <a:cubicBezTo>
                    <a:pt x="5911" y="238"/>
                    <a:pt x="5859" y="86"/>
                    <a:pt x="5733" y="26"/>
                  </a:cubicBezTo>
                  <a:cubicBezTo>
                    <a:pt x="5698" y="9"/>
                    <a:pt x="5660" y="1"/>
                    <a:pt x="5623" y="1"/>
                  </a:cubicBezTo>
                  <a:close/>
                </a:path>
              </a:pathLst>
            </a:custGeom>
            <a:solidFill>
              <a:srgbClr val="3E7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9"/>
            <p:cNvSpPr/>
            <p:nvPr/>
          </p:nvSpPr>
          <p:spPr>
            <a:xfrm>
              <a:off x="5733900" y="2348250"/>
              <a:ext cx="205125" cy="583300"/>
            </a:xfrm>
            <a:custGeom>
              <a:avLst/>
              <a:gdLst/>
              <a:ahLst/>
              <a:cxnLst/>
              <a:rect l="l" t="t" r="r" b="b"/>
              <a:pathLst>
                <a:path w="8205" h="23332" extrusionOk="0">
                  <a:moveTo>
                    <a:pt x="7922" y="0"/>
                  </a:moveTo>
                  <a:cubicBezTo>
                    <a:pt x="7865" y="0"/>
                    <a:pt x="7807" y="20"/>
                    <a:pt x="7759" y="60"/>
                  </a:cubicBezTo>
                  <a:cubicBezTo>
                    <a:pt x="928" y="5853"/>
                    <a:pt x="0" y="15774"/>
                    <a:pt x="1410" y="23126"/>
                  </a:cubicBezTo>
                  <a:cubicBezTo>
                    <a:pt x="1431" y="23246"/>
                    <a:pt x="1536" y="23331"/>
                    <a:pt x="1657" y="23331"/>
                  </a:cubicBezTo>
                  <a:cubicBezTo>
                    <a:pt x="1673" y="23331"/>
                    <a:pt x="1688" y="23330"/>
                    <a:pt x="1704" y="23327"/>
                  </a:cubicBezTo>
                  <a:cubicBezTo>
                    <a:pt x="1840" y="23300"/>
                    <a:pt x="1929" y="23168"/>
                    <a:pt x="1904" y="23033"/>
                  </a:cubicBezTo>
                  <a:cubicBezTo>
                    <a:pt x="521" y="15819"/>
                    <a:pt x="1419" y="6098"/>
                    <a:pt x="8086" y="444"/>
                  </a:cubicBezTo>
                  <a:cubicBezTo>
                    <a:pt x="8192" y="353"/>
                    <a:pt x="8204" y="194"/>
                    <a:pt x="8115" y="89"/>
                  </a:cubicBezTo>
                  <a:cubicBezTo>
                    <a:pt x="8064" y="30"/>
                    <a:pt x="7994" y="0"/>
                    <a:pt x="7922" y="0"/>
                  </a:cubicBezTo>
                  <a:close/>
                </a:path>
              </a:pathLst>
            </a:custGeom>
            <a:solidFill>
              <a:srgbClr val="3E7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9"/>
            <p:cNvSpPr/>
            <p:nvPr/>
          </p:nvSpPr>
          <p:spPr>
            <a:xfrm>
              <a:off x="6015425" y="2465275"/>
              <a:ext cx="616275" cy="705750"/>
            </a:xfrm>
            <a:custGeom>
              <a:avLst/>
              <a:gdLst/>
              <a:ahLst/>
              <a:cxnLst/>
              <a:rect l="l" t="t" r="r" b="b"/>
              <a:pathLst>
                <a:path w="24651" h="28230" extrusionOk="0">
                  <a:moveTo>
                    <a:pt x="2571" y="0"/>
                  </a:moveTo>
                  <a:cubicBezTo>
                    <a:pt x="399" y="0"/>
                    <a:pt x="0" y="17864"/>
                    <a:pt x="3888" y="23413"/>
                  </a:cubicBezTo>
                  <a:cubicBezTo>
                    <a:pt x="6260" y="26798"/>
                    <a:pt x="7578" y="28230"/>
                    <a:pt x="9801" y="28230"/>
                  </a:cubicBezTo>
                  <a:cubicBezTo>
                    <a:pt x="11410" y="28230"/>
                    <a:pt x="13493" y="27480"/>
                    <a:pt x="16793" y="26178"/>
                  </a:cubicBezTo>
                  <a:cubicBezTo>
                    <a:pt x="24651" y="23079"/>
                    <a:pt x="15521" y="18843"/>
                    <a:pt x="15521" y="18843"/>
                  </a:cubicBezTo>
                  <a:lnTo>
                    <a:pt x="12557" y="18843"/>
                  </a:lnTo>
                  <a:cubicBezTo>
                    <a:pt x="12557" y="18843"/>
                    <a:pt x="5400" y="2205"/>
                    <a:pt x="2926" y="151"/>
                  </a:cubicBezTo>
                  <a:cubicBezTo>
                    <a:pt x="2803" y="49"/>
                    <a:pt x="2685" y="0"/>
                    <a:pt x="25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9"/>
            <p:cNvSpPr/>
            <p:nvPr/>
          </p:nvSpPr>
          <p:spPr>
            <a:xfrm>
              <a:off x="6948875" y="2699425"/>
              <a:ext cx="47225" cy="115400"/>
            </a:xfrm>
            <a:custGeom>
              <a:avLst/>
              <a:gdLst/>
              <a:ahLst/>
              <a:cxnLst/>
              <a:rect l="l" t="t" r="r" b="b"/>
              <a:pathLst>
                <a:path w="1889" h="4616" extrusionOk="0">
                  <a:moveTo>
                    <a:pt x="1461" y="1"/>
                  </a:moveTo>
                  <a:cubicBezTo>
                    <a:pt x="1449" y="1"/>
                    <a:pt x="1436" y="5"/>
                    <a:pt x="1424" y="14"/>
                  </a:cubicBezTo>
                  <a:cubicBezTo>
                    <a:pt x="1135" y="224"/>
                    <a:pt x="875" y="1514"/>
                    <a:pt x="875" y="1514"/>
                  </a:cubicBezTo>
                  <a:lnTo>
                    <a:pt x="767" y="2140"/>
                  </a:lnTo>
                  <a:cubicBezTo>
                    <a:pt x="767" y="2140"/>
                    <a:pt x="554" y="2062"/>
                    <a:pt x="406" y="2062"/>
                  </a:cubicBezTo>
                  <a:cubicBezTo>
                    <a:pt x="334" y="2062"/>
                    <a:pt x="278" y="2081"/>
                    <a:pt x="270" y="2136"/>
                  </a:cubicBezTo>
                  <a:cubicBezTo>
                    <a:pt x="245" y="2304"/>
                    <a:pt x="77" y="3096"/>
                    <a:pt x="77" y="3096"/>
                  </a:cubicBezTo>
                  <a:lnTo>
                    <a:pt x="1" y="4615"/>
                  </a:lnTo>
                  <a:lnTo>
                    <a:pt x="1579" y="2852"/>
                  </a:lnTo>
                  <a:cubicBezTo>
                    <a:pt x="1889" y="2143"/>
                    <a:pt x="1727" y="1"/>
                    <a:pt x="1461" y="1"/>
                  </a:cubicBezTo>
                  <a:close/>
                </a:path>
              </a:pathLst>
            </a:custGeom>
            <a:solidFill>
              <a:srgbClr val="F5B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9"/>
            <p:cNvSpPr/>
            <p:nvPr/>
          </p:nvSpPr>
          <p:spPr>
            <a:xfrm>
              <a:off x="6897375" y="2551275"/>
              <a:ext cx="127575" cy="297700"/>
            </a:xfrm>
            <a:custGeom>
              <a:avLst/>
              <a:gdLst/>
              <a:ahLst/>
              <a:cxnLst/>
              <a:rect l="l" t="t" r="r" b="b"/>
              <a:pathLst>
                <a:path w="5103" h="11908" extrusionOk="0">
                  <a:moveTo>
                    <a:pt x="3229" y="0"/>
                  </a:moveTo>
                  <a:lnTo>
                    <a:pt x="1767" y="5208"/>
                  </a:lnTo>
                  <a:lnTo>
                    <a:pt x="1" y="11739"/>
                  </a:lnTo>
                  <a:lnTo>
                    <a:pt x="1639" y="11907"/>
                  </a:lnTo>
                  <a:lnTo>
                    <a:pt x="5102" y="703"/>
                  </a:lnTo>
                  <a:lnTo>
                    <a:pt x="3229" y="0"/>
                  </a:ln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9"/>
            <p:cNvSpPr/>
            <p:nvPr/>
          </p:nvSpPr>
          <p:spPr>
            <a:xfrm>
              <a:off x="6432300" y="2673675"/>
              <a:ext cx="559000" cy="414800"/>
            </a:xfrm>
            <a:custGeom>
              <a:avLst/>
              <a:gdLst/>
              <a:ahLst/>
              <a:cxnLst/>
              <a:rect l="l" t="t" r="r" b="b"/>
              <a:pathLst>
                <a:path w="22360" h="16592" extrusionOk="0">
                  <a:moveTo>
                    <a:pt x="18579" y="1"/>
                  </a:moveTo>
                  <a:cubicBezTo>
                    <a:pt x="18478" y="1"/>
                    <a:pt x="18386" y="89"/>
                    <a:pt x="18315" y="316"/>
                  </a:cubicBezTo>
                  <a:lnTo>
                    <a:pt x="17691" y="2997"/>
                  </a:lnTo>
                  <a:lnTo>
                    <a:pt x="16800" y="3882"/>
                  </a:lnTo>
                  <a:cubicBezTo>
                    <a:pt x="16338" y="4519"/>
                    <a:pt x="15805" y="7217"/>
                    <a:pt x="15805" y="7217"/>
                  </a:cubicBezTo>
                  <a:lnTo>
                    <a:pt x="0" y="10682"/>
                  </a:lnTo>
                  <a:lnTo>
                    <a:pt x="1496" y="16592"/>
                  </a:lnTo>
                  <a:cubicBezTo>
                    <a:pt x="1496" y="16592"/>
                    <a:pt x="16616" y="10680"/>
                    <a:pt x="17404" y="10395"/>
                  </a:cubicBezTo>
                  <a:cubicBezTo>
                    <a:pt x="17404" y="10395"/>
                    <a:pt x="19725" y="8563"/>
                    <a:pt x="20193" y="8212"/>
                  </a:cubicBezTo>
                  <a:cubicBezTo>
                    <a:pt x="20663" y="7860"/>
                    <a:pt x="22125" y="4233"/>
                    <a:pt x="22242" y="3882"/>
                  </a:cubicBezTo>
                  <a:cubicBezTo>
                    <a:pt x="22360" y="3531"/>
                    <a:pt x="19550" y="3356"/>
                    <a:pt x="19550" y="3356"/>
                  </a:cubicBezTo>
                  <a:cubicBezTo>
                    <a:pt x="19550" y="3356"/>
                    <a:pt x="19469" y="1617"/>
                    <a:pt x="19324" y="1058"/>
                  </a:cubicBezTo>
                  <a:cubicBezTo>
                    <a:pt x="19265" y="830"/>
                    <a:pt x="18885" y="1"/>
                    <a:pt x="18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9"/>
            <p:cNvSpPr/>
            <p:nvPr/>
          </p:nvSpPr>
          <p:spPr>
            <a:xfrm>
              <a:off x="6403425" y="2803775"/>
              <a:ext cx="464025" cy="315975"/>
            </a:xfrm>
            <a:custGeom>
              <a:avLst/>
              <a:gdLst/>
              <a:ahLst/>
              <a:cxnLst/>
              <a:rect l="l" t="t" r="r" b="b"/>
              <a:pathLst>
                <a:path w="18561" h="12639" extrusionOk="0">
                  <a:moveTo>
                    <a:pt x="15955" y="0"/>
                  </a:moveTo>
                  <a:lnTo>
                    <a:pt x="7903" y="2213"/>
                  </a:lnTo>
                  <a:cubicBezTo>
                    <a:pt x="7903" y="2213"/>
                    <a:pt x="7719" y="3353"/>
                    <a:pt x="6536" y="3353"/>
                  </a:cubicBezTo>
                  <a:cubicBezTo>
                    <a:pt x="6058" y="3353"/>
                    <a:pt x="5418" y="3167"/>
                    <a:pt x="4561" y="2645"/>
                  </a:cubicBezTo>
                  <a:cubicBezTo>
                    <a:pt x="4059" y="2340"/>
                    <a:pt x="3596" y="2213"/>
                    <a:pt x="3174" y="2213"/>
                  </a:cubicBezTo>
                  <a:cubicBezTo>
                    <a:pt x="1094" y="2213"/>
                    <a:pt x="1" y="5303"/>
                    <a:pt x="1" y="5303"/>
                  </a:cubicBezTo>
                  <a:lnTo>
                    <a:pt x="1273" y="12638"/>
                  </a:lnTo>
                  <a:lnTo>
                    <a:pt x="18561" y="5191"/>
                  </a:lnTo>
                  <a:lnTo>
                    <a:pt x="159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9"/>
            <p:cNvSpPr/>
            <p:nvPr/>
          </p:nvSpPr>
          <p:spPr>
            <a:xfrm>
              <a:off x="5872325" y="2435125"/>
              <a:ext cx="391050" cy="743325"/>
            </a:xfrm>
            <a:custGeom>
              <a:avLst/>
              <a:gdLst/>
              <a:ahLst/>
              <a:cxnLst/>
              <a:rect l="l" t="t" r="r" b="b"/>
              <a:pathLst>
                <a:path w="15642" h="29733" extrusionOk="0">
                  <a:moveTo>
                    <a:pt x="4860" y="1"/>
                  </a:moveTo>
                  <a:cubicBezTo>
                    <a:pt x="3757" y="1"/>
                    <a:pt x="2818" y="349"/>
                    <a:pt x="2049" y="1034"/>
                  </a:cubicBezTo>
                  <a:cubicBezTo>
                    <a:pt x="733" y="2213"/>
                    <a:pt x="0" y="4440"/>
                    <a:pt x="90" y="6994"/>
                  </a:cubicBezTo>
                  <a:cubicBezTo>
                    <a:pt x="189" y="9786"/>
                    <a:pt x="1248" y="12407"/>
                    <a:pt x="2377" y="14824"/>
                  </a:cubicBezTo>
                  <a:cubicBezTo>
                    <a:pt x="4110" y="18532"/>
                    <a:pt x="6153" y="22089"/>
                    <a:pt x="8483" y="25455"/>
                  </a:cubicBezTo>
                  <a:cubicBezTo>
                    <a:pt x="9266" y="26587"/>
                    <a:pt x="10129" y="27763"/>
                    <a:pt x="11299" y="28620"/>
                  </a:cubicBezTo>
                  <a:cubicBezTo>
                    <a:pt x="12291" y="29347"/>
                    <a:pt x="13394" y="29732"/>
                    <a:pt x="14438" y="29732"/>
                  </a:cubicBezTo>
                  <a:cubicBezTo>
                    <a:pt x="14773" y="29732"/>
                    <a:pt x="15107" y="29690"/>
                    <a:pt x="15432" y="29607"/>
                  </a:cubicBezTo>
                  <a:cubicBezTo>
                    <a:pt x="15564" y="29570"/>
                    <a:pt x="15641" y="29434"/>
                    <a:pt x="15607" y="29302"/>
                  </a:cubicBezTo>
                  <a:cubicBezTo>
                    <a:pt x="15578" y="29189"/>
                    <a:pt x="15476" y="29113"/>
                    <a:pt x="15364" y="29113"/>
                  </a:cubicBezTo>
                  <a:cubicBezTo>
                    <a:pt x="15345" y="29113"/>
                    <a:pt x="15326" y="29115"/>
                    <a:pt x="15306" y="29119"/>
                  </a:cubicBezTo>
                  <a:cubicBezTo>
                    <a:pt x="15034" y="29190"/>
                    <a:pt x="14747" y="29225"/>
                    <a:pt x="14453" y="29225"/>
                  </a:cubicBezTo>
                  <a:cubicBezTo>
                    <a:pt x="13512" y="29225"/>
                    <a:pt x="12493" y="28871"/>
                    <a:pt x="11594" y="28213"/>
                  </a:cubicBezTo>
                  <a:cubicBezTo>
                    <a:pt x="10487" y="27402"/>
                    <a:pt x="9654" y="26264"/>
                    <a:pt x="8896" y="25168"/>
                  </a:cubicBezTo>
                  <a:cubicBezTo>
                    <a:pt x="6582" y="21824"/>
                    <a:pt x="4553" y="18293"/>
                    <a:pt x="2831" y="14611"/>
                  </a:cubicBezTo>
                  <a:cubicBezTo>
                    <a:pt x="1726" y="12241"/>
                    <a:pt x="689" y="9677"/>
                    <a:pt x="593" y="6975"/>
                  </a:cubicBezTo>
                  <a:cubicBezTo>
                    <a:pt x="508" y="4570"/>
                    <a:pt x="1176" y="2490"/>
                    <a:pt x="2385" y="1410"/>
                  </a:cubicBezTo>
                  <a:cubicBezTo>
                    <a:pt x="3057" y="808"/>
                    <a:pt x="3891" y="506"/>
                    <a:pt x="4870" y="506"/>
                  </a:cubicBezTo>
                  <a:cubicBezTo>
                    <a:pt x="5123" y="506"/>
                    <a:pt x="5385" y="526"/>
                    <a:pt x="5657" y="566"/>
                  </a:cubicBezTo>
                  <a:cubicBezTo>
                    <a:pt x="5670" y="569"/>
                    <a:pt x="5684" y="570"/>
                    <a:pt x="5698" y="570"/>
                  </a:cubicBezTo>
                  <a:cubicBezTo>
                    <a:pt x="5820" y="570"/>
                    <a:pt x="5927" y="479"/>
                    <a:pt x="5943" y="353"/>
                  </a:cubicBezTo>
                  <a:cubicBezTo>
                    <a:pt x="5963" y="216"/>
                    <a:pt x="5870" y="89"/>
                    <a:pt x="5733" y="68"/>
                  </a:cubicBezTo>
                  <a:cubicBezTo>
                    <a:pt x="5431" y="23"/>
                    <a:pt x="5140" y="1"/>
                    <a:pt x="4860" y="1"/>
                  </a:cubicBezTo>
                  <a:close/>
                </a:path>
              </a:pathLst>
            </a:custGeom>
            <a:solidFill>
              <a:srgbClr val="3E7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9"/>
            <p:cNvSpPr/>
            <p:nvPr/>
          </p:nvSpPr>
          <p:spPr>
            <a:xfrm>
              <a:off x="6079950" y="2538750"/>
              <a:ext cx="213525" cy="361600"/>
            </a:xfrm>
            <a:custGeom>
              <a:avLst/>
              <a:gdLst/>
              <a:ahLst/>
              <a:cxnLst/>
              <a:rect l="l" t="t" r="r" b="b"/>
              <a:pathLst>
                <a:path w="8541" h="14464" extrusionOk="0">
                  <a:moveTo>
                    <a:pt x="287" y="1"/>
                  </a:moveTo>
                  <a:cubicBezTo>
                    <a:pt x="200" y="1"/>
                    <a:pt x="115" y="47"/>
                    <a:pt x="69" y="128"/>
                  </a:cubicBezTo>
                  <a:cubicBezTo>
                    <a:pt x="1" y="246"/>
                    <a:pt x="40" y="398"/>
                    <a:pt x="158" y="469"/>
                  </a:cubicBezTo>
                  <a:cubicBezTo>
                    <a:pt x="1330" y="1138"/>
                    <a:pt x="1927" y="2383"/>
                    <a:pt x="2559" y="3700"/>
                  </a:cubicBezTo>
                  <a:cubicBezTo>
                    <a:pt x="3099" y="4826"/>
                    <a:pt x="3658" y="5991"/>
                    <a:pt x="4615" y="6807"/>
                  </a:cubicBezTo>
                  <a:cubicBezTo>
                    <a:pt x="4904" y="7053"/>
                    <a:pt x="5222" y="7261"/>
                    <a:pt x="5528" y="7460"/>
                  </a:cubicBezTo>
                  <a:cubicBezTo>
                    <a:pt x="5878" y="7688"/>
                    <a:pt x="6209" y="7903"/>
                    <a:pt x="6499" y="8172"/>
                  </a:cubicBezTo>
                  <a:cubicBezTo>
                    <a:pt x="8035" y="9595"/>
                    <a:pt x="7989" y="12026"/>
                    <a:pt x="7826" y="14193"/>
                  </a:cubicBezTo>
                  <a:cubicBezTo>
                    <a:pt x="7815" y="14332"/>
                    <a:pt x="7920" y="14454"/>
                    <a:pt x="8058" y="14463"/>
                  </a:cubicBezTo>
                  <a:lnTo>
                    <a:pt x="8077" y="14463"/>
                  </a:lnTo>
                  <a:cubicBezTo>
                    <a:pt x="8207" y="14463"/>
                    <a:pt x="8317" y="14363"/>
                    <a:pt x="8327" y="14233"/>
                  </a:cubicBezTo>
                  <a:cubicBezTo>
                    <a:pt x="8500" y="11947"/>
                    <a:pt x="8541" y="9378"/>
                    <a:pt x="6841" y="7803"/>
                  </a:cubicBezTo>
                  <a:cubicBezTo>
                    <a:pt x="6520" y="7506"/>
                    <a:pt x="6155" y="7269"/>
                    <a:pt x="5804" y="7038"/>
                  </a:cubicBezTo>
                  <a:cubicBezTo>
                    <a:pt x="5496" y="6839"/>
                    <a:pt x="5207" y="6649"/>
                    <a:pt x="4942" y="6424"/>
                  </a:cubicBezTo>
                  <a:cubicBezTo>
                    <a:pt x="4065" y="5676"/>
                    <a:pt x="3529" y="4561"/>
                    <a:pt x="3012" y="3481"/>
                  </a:cubicBezTo>
                  <a:cubicBezTo>
                    <a:pt x="2375" y="2152"/>
                    <a:pt x="1715" y="778"/>
                    <a:pt x="408" y="32"/>
                  </a:cubicBezTo>
                  <a:cubicBezTo>
                    <a:pt x="369" y="11"/>
                    <a:pt x="328" y="1"/>
                    <a:pt x="287" y="1"/>
                  </a:cubicBezTo>
                  <a:close/>
                </a:path>
              </a:pathLst>
            </a:custGeom>
            <a:solidFill>
              <a:srgbClr val="3E7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9"/>
            <p:cNvSpPr/>
            <p:nvPr/>
          </p:nvSpPr>
          <p:spPr>
            <a:xfrm>
              <a:off x="3980700" y="3107725"/>
              <a:ext cx="735200" cy="603325"/>
            </a:xfrm>
            <a:custGeom>
              <a:avLst/>
              <a:gdLst/>
              <a:ahLst/>
              <a:cxnLst/>
              <a:rect l="l" t="t" r="r" b="b"/>
              <a:pathLst>
                <a:path w="29408" h="24133" extrusionOk="0">
                  <a:moveTo>
                    <a:pt x="4633" y="0"/>
                  </a:moveTo>
                  <a:lnTo>
                    <a:pt x="1" y="18076"/>
                  </a:lnTo>
                  <a:lnTo>
                    <a:pt x="25292" y="24132"/>
                  </a:lnTo>
                  <a:cubicBezTo>
                    <a:pt x="26933" y="17891"/>
                    <a:pt x="27456" y="11419"/>
                    <a:pt x="29407" y="5270"/>
                  </a:cubicBezTo>
                  <a:lnTo>
                    <a:pt x="4633" y="0"/>
                  </a:ln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9"/>
            <p:cNvSpPr/>
            <p:nvPr/>
          </p:nvSpPr>
          <p:spPr>
            <a:xfrm>
              <a:off x="4186425" y="3409375"/>
              <a:ext cx="189375" cy="362025"/>
            </a:xfrm>
            <a:custGeom>
              <a:avLst/>
              <a:gdLst/>
              <a:ahLst/>
              <a:cxnLst/>
              <a:rect l="l" t="t" r="r" b="b"/>
              <a:pathLst>
                <a:path w="7575" h="14481" extrusionOk="0">
                  <a:moveTo>
                    <a:pt x="4030" y="1"/>
                  </a:moveTo>
                  <a:cubicBezTo>
                    <a:pt x="2077" y="5939"/>
                    <a:pt x="372" y="8572"/>
                    <a:pt x="269" y="9339"/>
                  </a:cubicBezTo>
                  <a:cubicBezTo>
                    <a:pt x="59" y="10904"/>
                    <a:pt x="1" y="11828"/>
                    <a:pt x="1034" y="11828"/>
                  </a:cubicBezTo>
                  <a:cubicBezTo>
                    <a:pt x="1120" y="11828"/>
                    <a:pt x="1213" y="11822"/>
                    <a:pt x="1314" y="11809"/>
                  </a:cubicBezTo>
                  <a:cubicBezTo>
                    <a:pt x="1370" y="11802"/>
                    <a:pt x="1423" y="11798"/>
                    <a:pt x="1472" y="11798"/>
                  </a:cubicBezTo>
                  <a:cubicBezTo>
                    <a:pt x="2511" y="11798"/>
                    <a:pt x="2341" y="13264"/>
                    <a:pt x="3090" y="13264"/>
                  </a:cubicBezTo>
                  <a:cubicBezTo>
                    <a:pt x="3160" y="13264"/>
                    <a:pt x="3237" y="13251"/>
                    <a:pt x="3325" y="13223"/>
                  </a:cubicBezTo>
                  <a:cubicBezTo>
                    <a:pt x="3401" y="13199"/>
                    <a:pt x="3472" y="13188"/>
                    <a:pt x="3538" y="13188"/>
                  </a:cubicBezTo>
                  <a:cubicBezTo>
                    <a:pt x="4242" y="13188"/>
                    <a:pt x="4338" y="14480"/>
                    <a:pt x="4863" y="14480"/>
                  </a:cubicBezTo>
                  <a:cubicBezTo>
                    <a:pt x="4970" y="14480"/>
                    <a:pt x="5094" y="14427"/>
                    <a:pt x="5244" y="14299"/>
                  </a:cubicBezTo>
                  <a:cubicBezTo>
                    <a:pt x="6203" y="13481"/>
                    <a:pt x="5564" y="10961"/>
                    <a:pt x="5564" y="10961"/>
                  </a:cubicBezTo>
                  <a:cubicBezTo>
                    <a:pt x="5564" y="10961"/>
                    <a:pt x="7574" y="9666"/>
                    <a:pt x="5320" y="7311"/>
                  </a:cubicBezTo>
                  <a:cubicBezTo>
                    <a:pt x="4733" y="6696"/>
                    <a:pt x="5370" y="4852"/>
                    <a:pt x="5902" y="3806"/>
                  </a:cubicBezTo>
                  <a:cubicBezTo>
                    <a:pt x="5145" y="2981"/>
                    <a:pt x="4715" y="891"/>
                    <a:pt x="40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9"/>
            <p:cNvSpPr/>
            <p:nvPr/>
          </p:nvSpPr>
          <p:spPr>
            <a:xfrm>
              <a:off x="4207375" y="2523125"/>
              <a:ext cx="312200" cy="1051225"/>
            </a:xfrm>
            <a:custGeom>
              <a:avLst/>
              <a:gdLst/>
              <a:ahLst/>
              <a:cxnLst/>
              <a:rect l="l" t="t" r="r" b="b"/>
              <a:pathLst>
                <a:path w="12488" h="42049" extrusionOk="0">
                  <a:moveTo>
                    <a:pt x="4288" y="1"/>
                  </a:moveTo>
                  <a:cubicBezTo>
                    <a:pt x="3810" y="1"/>
                    <a:pt x="3423" y="145"/>
                    <a:pt x="3174" y="466"/>
                  </a:cubicBezTo>
                  <a:cubicBezTo>
                    <a:pt x="820" y="3510"/>
                    <a:pt x="0" y="41231"/>
                    <a:pt x="0" y="41231"/>
                  </a:cubicBezTo>
                  <a:lnTo>
                    <a:pt x="5870" y="42049"/>
                  </a:lnTo>
                  <a:cubicBezTo>
                    <a:pt x="5870" y="42049"/>
                    <a:pt x="6880" y="33741"/>
                    <a:pt x="8313" y="31132"/>
                  </a:cubicBezTo>
                  <a:cubicBezTo>
                    <a:pt x="9745" y="28524"/>
                    <a:pt x="10123" y="27500"/>
                    <a:pt x="8885" y="24237"/>
                  </a:cubicBezTo>
                  <a:cubicBezTo>
                    <a:pt x="7647" y="20975"/>
                    <a:pt x="12488" y="12337"/>
                    <a:pt x="12471" y="8100"/>
                  </a:cubicBezTo>
                  <a:cubicBezTo>
                    <a:pt x="12459" y="4507"/>
                    <a:pt x="6956" y="1"/>
                    <a:pt x="4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9"/>
            <p:cNvSpPr/>
            <p:nvPr/>
          </p:nvSpPr>
          <p:spPr>
            <a:xfrm>
              <a:off x="4671400" y="2949325"/>
              <a:ext cx="68325" cy="410775"/>
            </a:xfrm>
            <a:custGeom>
              <a:avLst/>
              <a:gdLst/>
              <a:ahLst/>
              <a:cxnLst/>
              <a:rect l="l" t="t" r="r" b="b"/>
              <a:pathLst>
                <a:path w="2733" h="16431" extrusionOk="0">
                  <a:moveTo>
                    <a:pt x="1197" y="0"/>
                  </a:moveTo>
                  <a:cubicBezTo>
                    <a:pt x="1098" y="0"/>
                    <a:pt x="1004" y="59"/>
                    <a:pt x="964" y="155"/>
                  </a:cubicBezTo>
                  <a:lnTo>
                    <a:pt x="24" y="2423"/>
                  </a:lnTo>
                  <a:cubicBezTo>
                    <a:pt x="6" y="2466"/>
                    <a:pt x="1" y="2512"/>
                    <a:pt x="8" y="2560"/>
                  </a:cubicBezTo>
                  <a:lnTo>
                    <a:pt x="2214" y="16219"/>
                  </a:lnTo>
                  <a:cubicBezTo>
                    <a:pt x="2235" y="16340"/>
                    <a:pt x="2339" y="16431"/>
                    <a:pt x="2464" y="16431"/>
                  </a:cubicBezTo>
                  <a:cubicBezTo>
                    <a:pt x="2476" y="16429"/>
                    <a:pt x="2490" y="16429"/>
                    <a:pt x="2503" y="16427"/>
                  </a:cubicBezTo>
                  <a:cubicBezTo>
                    <a:pt x="2639" y="16404"/>
                    <a:pt x="2733" y="16275"/>
                    <a:pt x="2711" y="16138"/>
                  </a:cubicBezTo>
                  <a:lnTo>
                    <a:pt x="516" y="2549"/>
                  </a:lnTo>
                  <a:lnTo>
                    <a:pt x="1428" y="347"/>
                  </a:lnTo>
                  <a:cubicBezTo>
                    <a:pt x="1481" y="220"/>
                    <a:pt x="1420" y="72"/>
                    <a:pt x="1292" y="19"/>
                  </a:cubicBezTo>
                  <a:cubicBezTo>
                    <a:pt x="1261" y="6"/>
                    <a:pt x="1228" y="0"/>
                    <a:pt x="1197" y="0"/>
                  </a:cubicBezTo>
                  <a:close/>
                </a:path>
              </a:pathLst>
            </a:custGeom>
            <a:solidFill>
              <a:srgbClr val="E08F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9"/>
            <p:cNvSpPr/>
            <p:nvPr/>
          </p:nvSpPr>
          <p:spPr>
            <a:xfrm>
              <a:off x="4397950" y="2572075"/>
              <a:ext cx="79775" cy="530100"/>
            </a:xfrm>
            <a:custGeom>
              <a:avLst/>
              <a:gdLst/>
              <a:ahLst/>
              <a:cxnLst/>
              <a:rect l="l" t="t" r="r" b="b"/>
              <a:pathLst>
                <a:path w="3191" h="21204" extrusionOk="0">
                  <a:moveTo>
                    <a:pt x="285" y="0"/>
                  </a:moveTo>
                  <a:cubicBezTo>
                    <a:pt x="186" y="0"/>
                    <a:pt x="92" y="60"/>
                    <a:pt x="53" y="157"/>
                  </a:cubicBezTo>
                  <a:cubicBezTo>
                    <a:pt x="0" y="286"/>
                    <a:pt x="63" y="434"/>
                    <a:pt x="192" y="486"/>
                  </a:cubicBezTo>
                  <a:cubicBezTo>
                    <a:pt x="1252" y="915"/>
                    <a:pt x="2074" y="2005"/>
                    <a:pt x="2389" y="3398"/>
                  </a:cubicBezTo>
                  <a:cubicBezTo>
                    <a:pt x="2681" y="4685"/>
                    <a:pt x="2549" y="6033"/>
                    <a:pt x="2419" y="7337"/>
                  </a:cubicBezTo>
                  <a:lnTo>
                    <a:pt x="1079" y="20927"/>
                  </a:lnTo>
                  <a:cubicBezTo>
                    <a:pt x="1065" y="21065"/>
                    <a:pt x="1166" y="21189"/>
                    <a:pt x="1304" y="21202"/>
                  </a:cubicBezTo>
                  <a:cubicBezTo>
                    <a:pt x="1312" y="21204"/>
                    <a:pt x="1322" y="21204"/>
                    <a:pt x="1330" y="21204"/>
                  </a:cubicBezTo>
                  <a:cubicBezTo>
                    <a:pt x="1459" y="21202"/>
                    <a:pt x="1567" y="21105"/>
                    <a:pt x="1579" y="20976"/>
                  </a:cubicBezTo>
                  <a:lnTo>
                    <a:pt x="2921" y="7386"/>
                  </a:lnTo>
                  <a:cubicBezTo>
                    <a:pt x="3052" y="6043"/>
                    <a:pt x="3191" y="4654"/>
                    <a:pt x="2882" y="3288"/>
                  </a:cubicBezTo>
                  <a:cubicBezTo>
                    <a:pt x="2529" y="1732"/>
                    <a:pt x="1594" y="510"/>
                    <a:pt x="380" y="19"/>
                  </a:cubicBezTo>
                  <a:cubicBezTo>
                    <a:pt x="349" y="6"/>
                    <a:pt x="317" y="0"/>
                    <a:pt x="285" y="0"/>
                  </a:cubicBezTo>
                  <a:close/>
                </a:path>
              </a:pathLst>
            </a:custGeom>
            <a:solidFill>
              <a:srgbClr val="E08F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9"/>
            <p:cNvSpPr/>
            <p:nvPr/>
          </p:nvSpPr>
          <p:spPr>
            <a:xfrm>
              <a:off x="4190725" y="1923125"/>
              <a:ext cx="542300" cy="429175"/>
            </a:xfrm>
            <a:custGeom>
              <a:avLst/>
              <a:gdLst/>
              <a:ahLst/>
              <a:cxnLst/>
              <a:rect l="l" t="t" r="r" b="b"/>
              <a:pathLst>
                <a:path w="21692" h="17167" extrusionOk="0">
                  <a:moveTo>
                    <a:pt x="12783" y="1"/>
                  </a:moveTo>
                  <a:cubicBezTo>
                    <a:pt x="9161" y="1"/>
                    <a:pt x="4786" y="1067"/>
                    <a:pt x="3096" y="5763"/>
                  </a:cubicBezTo>
                  <a:cubicBezTo>
                    <a:pt x="0" y="14360"/>
                    <a:pt x="11217" y="17167"/>
                    <a:pt x="11217" y="17167"/>
                  </a:cubicBezTo>
                  <a:cubicBezTo>
                    <a:pt x="18452" y="12852"/>
                    <a:pt x="21691" y="5763"/>
                    <a:pt x="21691" y="5763"/>
                  </a:cubicBezTo>
                  <a:lnTo>
                    <a:pt x="18282" y="736"/>
                  </a:lnTo>
                  <a:cubicBezTo>
                    <a:pt x="18282" y="736"/>
                    <a:pt x="15792" y="1"/>
                    <a:pt x="127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50"/>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Value Added Services</a:t>
            </a:r>
            <a:endParaRPr/>
          </a:p>
        </p:txBody>
      </p:sp>
      <p:sp>
        <p:nvSpPr>
          <p:cNvPr id="1039" name="Google Shape;1039;p50"/>
          <p:cNvSpPr txBox="1"/>
          <p:nvPr/>
        </p:nvSpPr>
        <p:spPr>
          <a:xfrm>
            <a:off x="402200" y="1374550"/>
            <a:ext cx="4902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EB Garamond"/>
                <a:ea typeface="EB Garamond"/>
                <a:cs typeface="EB Garamond"/>
                <a:sym typeface="EB Garamond"/>
              </a:rPr>
              <a:t>Manistee County Planning Department offers additional value added services for communities in which we provide zoning services for.  </a:t>
            </a:r>
            <a:endParaRPr>
              <a:latin typeface="EB Garamond"/>
              <a:ea typeface="EB Garamond"/>
              <a:cs typeface="EB Garamond"/>
              <a:sym typeface="EB Garamond"/>
            </a:endParaRPr>
          </a:p>
          <a:p>
            <a:pPr marL="0" lvl="0" indent="0" algn="l" rtl="0">
              <a:spcBef>
                <a:spcPts val="0"/>
              </a:spcBef>
              <a:spcAft>
                <a:spcPts val="0"/>
              </a:spcAft>
              <a:buNone/>
            </a:pPr>
            <a:endParaRPr>
              <a:latin typeface="EB Garamond"/>
              <a:ea typeface="EB Garamond"/>
              <a:cs typeface="EB Garamond"/>
              <a:sym typeface="EB Garamond"/>
            </a:endParaRPr>
          </a:p>
          <a:p>
            <a:pPr marL="0" lvl="0" indent="0" algn="l" rtl="0">
              <a:spcBef>
                <a:spcPts val="0"/>
              </a:spcBef>
              <a:spcAft>
                <a:spcPts val="0"/>
              </a:spcAft>
              <a:buNone/>
            </a:pPr>
            <a:r>
              <a:rPr lang="en">
                <a:latin typeface="EB Garamond"/>
                <a:ea typeface="EB Garamond"/>
                <a:cs typeface="EB Garamond"/>
                <a:sym typeface="EB Garamond"/>
              </a:rPr>
              <a:t>These include: form development, scripts for meetings, training as needed with regards to major developments, Special Use Permits, and/or Zoning Board of Appeals procedures and questions.</a:t>
            </a:r>
            <a:endParaRPr>
              <a:latin typeface="EB Garamond"/>
              <a:ea typeface="EB Garamond"/>
              <a:cs typeface="EB Garamond"/>
              <a:sym typeface="EB Garamond"/>
            </a:endParaRPr>
          </a:p>
        </p:txBody>
      </p:sp>
      <p:grpSp>
        <p:nvGrpSpPr>
          <p:cNvPr id="1040" name="Google Shape;1040;p50"/>
          <p:cNvGrpSpPr/>
          <p:nvPr/>
        </p:nvGrpSpPr>
        <p:grpSpPr>
          <a:xfrm>
            <a:off x="6960685" y="2852052"/>
            <a:ext cx="2183320" cy="2549720"/>
            <a:chOff x="7692585" y="2686952"/>
            <a:chExt cx="2183320" cy="2549720"/>
          </a:xfrm>
        </p:grpSpPr>
        <p:sp>
          <p:nvSpPr>
            <p:cNvPr id="1041" name="Google Shape;1041;p50"/>
            <p:cNvSpPr/>
            <p:nvPr/>
          </p:nvSpPr>
          <p:spPr>
            <a:xfrm>
              <a:off x="7963332" y="2686952"/>
              <a:ext cx="1912572" cy="1966229"/>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0"/>
            <p:cNvSpPr/>
            <p:nvPr/>
          </p:nvSpPr>
          <p:spPr>
            <a:xfrm>
              <a:off x="8653878" y="3292702"/>
              <a:ext cx="559217" cy="1864272"/>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0"/>
            <p:cNvSpPr/>
            <p:nvPr/>
          </p:nvSpPr>
          <p:spPr>
            <a:xfrm>
              <a:off x="7692585" y="3377738"/>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0"/>
            <p:cNvSpPr/>
            <p:nvPr/>
          </p:nvSpPr>
          <p:spPr>
            <a:xfrm>
              <a:off x="8020725" y="3916116"/>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5" name="Google Shape;1045;p50"/>
          <p:cNvSpPr/>
          <p:nvPr/>
        </p:nvSpPr>
        <p:spPr>
          <a:xfrm>
            <a:off x="6290722" y="1081651"/>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0"/>
          <p:cNvSpPr/>
          <p:nvPr/>
        </p:nvSpPr>
        <p:spPr>
          <a:xfrm>
            <a:off x="6719191" y="1374552"/>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0"/>
          <p:cNvSpPr/>
          <p:nvPr/>
        </p:nvSpPr>
        <p:spPr>
          <a:xfrm>
            <a:off x="1201378" y="4593896"/>
            <a:ext cx="126412" cy="9940"/>
          </a:xfrm>
          <a:custGeom>
            <a:avLst/>
            <a:gdLst/>
            <a:ahLst/>
            <a:cxnLst/>
            <a:rect l="l" t="t" r="r" b="b"/>
            <a:pathLst>
              <a:path w="9202" h="821" extrusionOk="0">
                <a:moveTo>
                  <a:pt x="3413" y="0"/>
                </a:moveTo>
                <a:cubicBezTo>
                  <a:pt x="2856" y="0"/>
                  <a:pt x="2304" y="42"/>
                  <a:pt x="1773" y="149"/>
                </a:cubicBezTo>
                <a:cubicBezTo>
                  <a:pt x="1148" y="269"/>
                  <a:pt x="549" y="497"/>
                  <a:pt x="1" y="821"/>
                </a:cubicBezTo>
                <a:lnTo>
                  <a:pt x="9201" y="821"/>
                </a:lnTo>
                <a:cubicBezTo>
                  <a:pt x="7372" y="466"/>
                  <a:pt x="5934" y="203"/>
                  <a:pt x="5170" y="114"/>
                </a:cubicBezTo>
                <a:cubicBezTo>
                  <a:pt x="4592" y="47"/>
                  <a:pt x="4000" y="0"/>
                  <a:pt x="341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0"/>
          <p:cNvSpPr/>
          <p:nvPr/>
        </p:nvSpPr>
        <p:spPr>
          <a:xfrm>
            <a:off x="3323826" y="4593896"/>
            <a:ext cx="126399" cy="9940"/>
          </a:xfrm>
          <a:custGeom>
            <a:avLst/>
            <a:gdLst/>
            <a:ahLst/>
            <a:cxnLst/>
            <a:rect l="l" t="t" r="r" b="b"/>
            <a:pathLst>
              <a:path w="9201" h="821" extrusionOk="0">
                <a:moveTo>
                  <a:pt x="5789" y="0"/>
                </a:moveTo>
                <a:cubicBezTo>
                  <a:pt x="5202" y="0"/>
                  <a:pt x="4610" y="47"/>
                  <a:pt x="4032" y="114"/>
                </a:cubicBezTo>
                <a:cubicBezTo>
                  <a:pt x="3268" y="203"/>
                  <a:pt x="1830" y="466"/>
                  <a:pt x="1" y="821"/>
                </a:cubicBezTo>
                <a:lnTo>
                  <a:pt x="9201" y="821"/>
                </a:lnTo>
                <a:cubicBezTo>
                  <a:pt x="8651" y="497"/>
                  <a:pt x="8052" y="269"/>
                  <a:pt x="7427" y="149"/>
                </a:cubicBezTo>
                <a:cubicBezTo>
                  <a:pt x="6897" y="42"/>
                  <a:pt x="6345" y="0"/>
                  <a:pt x="5789"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0"/>
          <p:cNvSpPr/>
          <p:nvPr/>
        </p:nvSpPr>
        <p:spPr>
          <a:xfrm>
            <a:off x="1460232" y="3832511"/>
            <a:ext cx="1782509" cy="831010"/>
          </a:xfrm>
          <a:custGeom>
            <a:avLst/>
            <a:gdLst/>
            <a:ahLst/>
            <a:cxnLst/>
            <a:rect l="l" t="t" r="r" b="b"/>
            <a:pathLst>
              <a:path w="129755" h="68636" extrusionOk="0">
                <a:moveTo>
                  <a:pt x="106603" y="9519"/>
                </a:moveTo>
                <a:lnTo>
                  <a:pt x="106603" y="10708"/>
                </a:lnTo>
                <a:lnTo>
                  <a:pt x="22862" y="10708"/>
                </a:lnTo>
                <a:lnTo>
                  <a:pt x="22862" y="9519"/>
                </a:lnTo>
                <a:close/>
                <a:moveTo>
                  <a:pt x="106603" y="18358"/>
                </a:moveTo>
                <a:lnTo>
                  <a:pt x="106603" y="19548"/>
                </a:lnTo>
                <a:lnTo>
                  <a:pt x="22862" y="19548"/>
                </a:lnTo>
                <a:lnTo>
                  <a:pt x="22862" y="18358"/>
                </a:lnTo>
                <a:close/>
                <a:moveTo>
                  <a:pt x="106603" y="27196"/>
                </a:moveTo>
                <a:lnTo>
                  <a:pt x="106603" y="37357"/>
                </a:lnTo>
                <a:lnTo>
                  <a:pt x="22862" y="37357"/>
                </a:lnTo>
                <a:lnTo>
                  <a:pt x="22862" y="27196"/>
                </a:lnTo>
                <a:close/>
                <a:moveTo>
                  <a:pt x="15188" y="1"/>
                </a:moveTo>
                <a:lnTo>
                  <a:pt x="15188" y="1870"/>
                </a:lnTo>
                <a:lnTo>
                  <a:pt x="7859" y="1870"/>
                </a:lnTo>
                <a:lnTo>
                  <a:pt x="7859" y="9519"/>
                </a:lnTo>
                <a:lnTo>
                  <a:pt x="15186" y="9519"/>
                </a:lnTo>
                <a:lnTo>
                  <a:pt x="15186" y="10708"/>
                </a:lnTo>
                <a:lnTo>
                  <a:pt x="7859" y="10708"/>
                </a:lnTo>
                <a:lnTo>
                  <a:pt x="7859" y="18358"/>
                </a:lnTo>
                <a:lnTo>
                  <a:pt x="15186" y="18358"/>
                </a:lnTo>
                <a:lnTo>
                  <a:pt x="15186" y="19546"/>
                </a:lnTo>
                <a:lnTo>
                  <a:pt x="7859" y="19546"/>
                </a:lnTo>
                <a:lnTo>
                  <a:pt x="7859" y="27196"/>
                </a:lnTo>
                <a:lnTo>
                  <a:pt x="15186" y="27196"/>
                </a:lnTo>
                <a:lnTo>
                  <a:pt x="15186" y="37357"/>
                </a:lnTo>
                <a:lnTo>
                  <a:pt x="1" y="37357"/>
                </a:lnTo>
                <a:lnTo>
                  <a:pt x="1" y="41853"/>
                </a:lnTo>
                <a:lnTo>
                  <a:pt x="4841" y="41853"/>
                </a:lnTo>
                <a:lnTo>
                  <a:pt x="4841" y="68635"/>
                </a:lnTo>
                <a:lnTo>
                  <a:pt x="10875" y="68635"/>
                </a:lnTo>
                <a:lnTo>
                  <a:pt x="10875" y="41853"/>
                </a:lnTo>
                <a:lnTo>
                  <a:pt x="15186" y="41853"/>
                </a:lnTo>
                <a:lnTo>
                  <a:pt x="15186" y="68635"/>
                </a:lnTo>
                <a:lnTo>
                  <a:pt x="22860" y="68635"/>
                </a:lnTo>
                <a:lnTo>
                  <a:pt x="22860" y="41853"/>
                </a:lnTo>
                <a:lnTo>
                  <a:pt x="106603" y="41853"/>
                </a:lnTo>
                <a:lnTo>
                  <a:pt x="106603" y="68635"/>
                </a:lnTo>
                <a:lnTo>
                  <a:pt x="114277" y="68635"/>
                </a:lnTo>
                <a:lnTo>
                  <a:pt x="114277" y="41853"/>
                </a:lnTo>
                <a:lnTo>
                  <a:pt x="118588" y="41853"/>
                </a:lnTo>
                <a:lnTo>
                  <a:pt x="118588" y="68635"/>
                </a:lnTo>
                <a:lnTo>
                  <a:pt x="124622" y="68635"/>
                </a:lnTo>
                <a:lnTo>
                  <a:pt x="124622" y="41853"/>
                </a:lnTo>
                <a:lnTo>
                  <a:pt x="129755" y="41853"/>
                </a:lnTo>
                <a:lnTo>
                  <a:pt x="129755" y="37357"/>
                </a:lnTo>
                <a:lnTo>
                  <a:pt x="114277" y="37357"/>
                </a:lnTo>
                <a:lnTo>
                  <a:pt x="114277" y="27196"/>
                </a:lnTo>
                <a:lnTo>
                  <a:pt x="121606" y="27196"/>
                </a:lnTo>
                <a:lnTo>
                  <a:pt x="121606" y="19546"/>
                </a:lnTo>
                <a:lnTo>
                  <a:pt x="114277" y="19546"/>
                </a:lnTo>
                <a:lnTo>
                  <a:pt x="114277" y="18358"/>
                </a:lnTo>
                <a:lnTo>
                  <a:pt x="121606" y="18358"/>
                </a:lnTo>
                <a:lnTo>
                  <a:pt x="121606" y="10708"/>
                </a:lnTo>
                <a:lnTo>
                  <a:pt x="114277" y="10708"/>
                </a:lnTo>
                <a:lnTo>
                  <a:pt x="114277" y="9519"/>
                </a:lnTo>
                <a:lnTo>
                  <a:pt x="121606" y="9519"/>
                </a:lnTo>
                <a:lnTo>
                  <a:pt x="121606" y="1870"/>
                </a:lnTo>
                <a:lnTo>
                  <a:pt x="114277" y="1870"/>
                </a:lnTo>
                <a:lnTo>
                  <a:pt x="114277" y="1"/>
                </a:lnTo>
                <a:lnTo>
                  <a:pt x="106603" y="1"/>
                </a:lnTo>
                <a:lnTo>
                  <a:pt x="106603" y="1870"/>
                </a:lnTo>
                <a:lnTo>
                  <a:pt x="22862" y="1870"/>
                </a:lnTo>
                <a:lnTo>
                  <a:pt x="228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0"/>
          <p:cNvSpPr/>
          <p:nvPr/>
        </p:nvSpPr>
        <p:spPr>
          <a:xfrm>
            <a:off x="1717425" y="2981045"/>
            <a:ext cx="403869" cy="302784"/>
          </a:xfrm>
          <a:custGeom>
            <a:avLst/>
            <a:gdLst/>
            <a:ahLst/>
            <a:cxnLst/>
            <a:rect l="l" t="t" r="r" b="b"/>
            <a:pathLst>
              <a:path w="29399" h="25008" extrusionOk="0">
                <a:moveTo>
                  <a:pt x="23331" y="1"/>
                </a:moveTo>
                <a:cubicBezTo>
                  <a:pt x="22435" y="1"/>
                  <a:pt x="21133" y="268"/>
                  <a:pt x="19408" y="1274"/>
                </a:cubicBezTo>
                <a:cubicBezTo>
                  <a:pt x="16199" y="3145"/>
                  <a:pt x="15119" y="7013"/>
                  <a:pt x="12865" y="7013"/>
                </a:cubicBezTo>
                <a:cubicBezTo>
                  <a:pt x="12538" y="7013"/>
                  <a:pt x="12186" y="6932"/>
                  <a:pt x="11800" y="6751"/>
                </a:cubicBezTo>
                <a:cubicBezTo>
                  <a:pt x="10718" y="6246"/>
                  <a:pt x="9109" y="5893"/>
                  <a:pt x="7450" y="5893"/>
                </a:cubicBezTo>
                <a:cubicBezTo>
                  <a:pt x="4431" y="5893"/>
                  <a:pt x="1250" y="7063"/>
                  <a:pt x="798" y="10615"/>
                </a:cubicBezTo>
                <a:cubicBezTo>
                  <a:pt x="1" y="16882"/>
                  <a:pt x="5587" y="25008"/>
                  <a:pt x="12604" y="25008"/>
                </a:cubicBezTo>
                <a:cubicBezTo>
                  <a:pt x="12904" y="25008"/>
                  <a:pt x="13207" y="24993"/>
                  <a:pt x="13513" y="24962"/>
                </a:cubicBezTo>
                <a:cubicBezTo>
                  <a:pt x="20950" y="24217"/>
                  <a:pt x="29398" y="14206"/>
                  <a:pt x="29398" y="14206"/>
                </a:cubicBezTo>
                <a:lnTo>
                  <a:pt x="26720" y="2207"/>
                </a:lnTo>
                <a:lnTo>
                  <a:pt x="24835" y="341"/>
                </a:lnTo>
                <a:cubicBezTo>
                  <a:pt x="24835" y="341"/>
                  <a:pt x="24342" y="1"/>
                  <a:pt x="23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0"/>
          <p:cNvSpPr/>
          <p:nvPr/>
        </p:nvSpPr>
        <p:spPr>
          <a:xfrm>
            <a:off x="1727316" y="3099725"/>
            <a:ext cx="317364" cy="184107"/>
          </a:xfrm>
          <a:custGeom>
            <a:avLst/>
            <a:gdLst/>
            <a:ahLst/>
            <a:cxnLst/>
            <a:rect l="l" t="t" r="r" b="b"/>
            <a:pathLst>
              <a:path w="23102" h="15206" extrusionOk="0">
                <a:moveTo>
                  <a:pt x="18516" y="0"/>
                </a:moveTo>
                <a:cubicBezTo>
                  <a:pt x="18017" y="0"/>
                  <a:pt x="17308" y="179"/>
                  <a:pt x="16477" y="897"/>
                </a:cubicBezTo>
                <a:cubicBezTo>
                  <a:pt x="15278" y="1933"/>
                  <a:pt x="13044" y="2856"/>
                  <a:pt x="10797" y="2856"/>
                </a:cubicBezTo>
                <a:cubicBezTo>
                  <a:pt x="9950" y="2856"/>
                  <a:pt x="9102" y="2725"/>
                  <a:pt x="8306" y="2420"/>
                </a:cubicBezTo>
                <a:cubicBezTo>
                  <a:pt x="7266" y="2021"/>
                  <a:pt x="5877" y="1752"/>
                  <a:pt x="4553" y="1752"/>
                </a:cubicBezTo>
                <a:cubicBezTo>
                  <a:pt x="2173" y="1752"/>
                  <a:pt x="1" y="2620"/>
                  <a:pt x="440" y="5157"/>
                </a:cubicBezTo>
                <a:cubicBezTo>
                  <a:pt x="1391" y="8649"/>
                  <a:pt x="3817" y="12039"/>
                  <a:pt x="6992" y="13851"/>
                </a:cubicBezTo>
                <a:cubicBezTo>
                  <a:pt x="7133" y="13914"/>
                  <a:pt x="7270" y="13987"/>
                  <a:pt x="7401" y="14072"/>
                </a:cubicBezTo>
                <a:cubicBezTo>
                  <a:pt x="8785" y="14788"/>
                  <a:pt x="10299" y="15205"/>
                  <a:pt x="11888" y="15205"/>
                </a:cubicBezTo>
                <a:cubicBezTo>
                  <a:pt x="12187" y="15205"/>
                  <a:pt x="12489" y="15190"/>
                  <a:pt x="12793" y="15160"/>
                </a:cubicBezTo>
                <a:cubicBezTo>
                  <a:pt x="16342" y="14805"/>
                  <a:pt x="20120" y="12339"/>
                  <a:pt x="23102" y="9858"/>
                </a:cubicBezTo>
                <a:lnTo>
                  <a:pt x="23102" y="3138"/>
                </a:lnTo>
                <a:lnTo>
                  <a:pt x="19297" y="174"/>
                </a:lnTo>
                <a:cubicBezTo>
                  <a:pt x="19297" y="174"/>
                  <a:pt x="19009" y="0"/>
                  <a:pt x="18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0"/>
          <p:cNvSpPr/>
          <p:nvPr/>
        </p:nvSpPr>
        <p:spPr>
          <a:xfrm>
            <a:off x="1972735" y="3154283"/>
            <a:ext cx="127649" cy="96315"/>
          </a:xfrm>
          <a:custGeom>
            <a:avLst/>
            <a:gdLst/>
            <a:ahLst/>
            <a:cxnLst/>
            <a:rect l="l" t="t" r="r" b="b"/>
            <a:pathLst>
              <a:path w="9292" h="7955" extrusionOk="0">
                <a:moveTo>
                  <a:pt x="3136" y="0"/>
                </a:moveTo>
                <a:cubicBezTo>
                  <a:pt x="3136" y="1"/>
                  <a:pt x="3191" y="7060"/>
                  <a:pt x="1476" y="7060"/>
                </a:cubicBezTo>
                <a:cubicBezTo>
                  <a:pt x="1473" y="7060"/>
                  <a:pt x="1469" y="7060"/>
                  <a:pt x="1465" y="7060"/>
                </a:cubicBezTo>
                <a:cubicBezTo>
                  <a:pt x="1436" y="7059"/>
                  <a:pt x="1410" y="7059"/>
                  <a:pt x="1387" y="7059"/>
                </a:cubicBezTo>
                <a:cubicBezTo>
                  <a:pt x="0" y="7059"/>
                  <a:pt x="7673" y="7955"/>
                  <a:pt x="7673" y="7955"/>
                </a:cubicBezTo>
                <a:cubicBezTo>
                  <a:pt x="7673" y="7955"/>
                  <a:pt x="7995" y="2568"/>
                  <a:pt x="8645" y="1612"/>
                </a:cubicBezTo>
                <a:cubicBezTo>
                  <a:pt x="9292" y="657"/>
                  <a:pt x="3136" y="0"/>
                  <a:pt x="3136"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0"/>
          <p:cNvSpPr/>
          <p:nvPr/>
        </p:nvSpPr>
        <p:spPr>
          <a:xfrm>
            <a:off x="2008013" y="3154392"/>
            <a:ext cx="91780" cy="65647"/>
          </a:xfrm>
          <a:custGeom>
            <a:avLst/>
            <a:gdLst/>
            <a:ahLst/>
            <a:cxnLst/>
            <a:rect l="l" t="t" r="r" b="b"/>
            <a:pathLst>
              <a:path w="6681" h="5422" extrusionOk="0">
                <a:moveTo>
                  <a:pt x="653" y="0"/>
                </a:moveTo>
                <a:lnTo>
                  <a:pt x="566" y="385"/>
                </a:lnTo>
                <a:cubicBezTo>
                  <a:pt x="557" y="1125"/>
                  <a:pt x="521" y="3401"/>
                  <a:pt x="0" y="5422"/>
                </a:cubicBezTo>
                <a:cubicBezTo>
                  <a:pt x="389" y="5410"/>
                  <a:pt x="2001" y="4603"/>
                  <a:pt x="4100" y="4603"/>
                </a:cubicBezTo>
                <a:cubicBezTo>
                  <a:pt x="4505" y="4603"/>
                  <a:pt x="4927" y="4633"/>
                  <a:pt x="5363" y="4705"/>
                </a:cubicBezTo>
                <a:cubicBezTo>
                  <a:pt x="5525" y="3281"/>
                  <a:pt x="5763" y="2064"/>
                  <a:pt x="6077" y="1603"/>
                </a:cubicBezTo>
                <a:cubicBezTo>
                  <a:pt x="6681" y="714"/>
                  <a:pt x="1391" y="84"/>
                  <a:pt x="653"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0"/>
          <p:cNvSpPr/>
          <p:nvPr/>
        </p:nvSpPr>
        <p:spPr>
          <a:xfrm>
            <a:off x="2263131" y="3025057"/>
            <a:ext cx="114667" cy="120530"/>
          </a:xfrm>
          <a:custGeom>
            <a:avLst/>
            <a:gdLst/>
            <a:ahLst/>
            <a:cxnLst/>
            <a:rect l="l" t="t" r="r" b="b"/>
            <a:pathLst>
              <a:path w="8347" h="9955" extrusionOk="0">
                <a:moveTo>
                  <a:pt x="6255" y="1"/>
                </a:moveTo>
                <a:cubicBezTo>
                  <a:pt x="5412" y="1"/>
                  <a:pt x="4717" y="1185"/>
                  <a:pt x="4059" y="2730"/>
                </a:cubicBezTo>
                <a:cubicBezTo>
                  <a:pt x="3655" y="3677"/>
                  <a:pt x="3323" y="4074"/>
                  <a:pt x="3030" y="4074"/>
                </a:cubicBezTo>
                <a:cubicBezTo>
                  <a:pt x="2696" y="4074"/>
                  <a:pt x="2414" y="3555"/>
                  <a:pt x="2136" y="2747"/>
                </a:cubicBezTo>
                <a:cubicBezTo>
                  <a:pt x="2016" y="2397"/>
                  <a:pt x="1874" y="2255"/>
                  <a:pt x="1729" y="2255"/>
                </a:cubicBezTo>
                <a:cubicBezTo>
                  <a:pt x="1247" y="2255"/>
                  <a:pt x="738" y="3833"/>
                  <a:pt x="923" y="4608"/>
                </a:cubicBezTo>
                <a:cubicBezTo>
                  <a:pt x="1163" y="5617"/>
                  <a:pt x="953" y="6745"/>
                  <a:pt x="953" y="6745"/>
                </a:cubicBezTo>
                <a:lnTo>
                  <a:pt x="1" y="9088"/>
                </a:lnTo>
                <a:lnTo>
                  <a:pt x="1421" y="9955"/>
                </a:lnTo>
                <a:cubicBezTo>
                  <a:pt x="1421" y="9955"/>
                  <a:pt x="4940" y="6841"/>
                  <a:pt x="6310" y="5781"/>
                </a:cubicBezTo>
                <a:cubicBezTo>
                  <a:pt x="7678" y="4719"/>
                  <a:pt x="8346" y="1466"/>
                  <a:pt x="7100" y="378"/>
                </a:cubicBezTo>
                <a:cubicBezTo>
                  <a:pt x="6801" y="118"/>
                  <a:pt x="6521" y="1"/>
                  <a:pt x="6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0"/>
          <p:cNvSpPr/>
          <p:nvPr/>
        </p:nvSpPr>
        <p:spPr>
          <a:xfrm>
            <a:off x="2116058" y="3221735"/>
            <a:ext cx="139106" cy="94342"/>
          </a:xfrm>
          <a:custGeom>
            <a:avLst/>
            <a:gdLst/>
            <a:ahLst/>
            <a:cxnLst/>
            <a:rect l="l" t="t" r="r" b="b"/>
            <a:pathLst>
              <a:path w="10126" h="7792" extrusionOk="0">
                <a:moveTo>
                  <a:pt x="10125" y="1"/>
                </a:moveTo>
                <a:lnTo>
                  <a:pt x="10125" y="1"/>
                </a:lnTo>
                <a:cubicBezTo>
                  <a:pt x="10125" y="1"/>
                  <a:pt x="4294" y="5932"/>
                  <a:pt x="911" y="5932"/>
                </a:cubicBezTo>
                <a:cubicBezTo>
                  <a:pt x="1" y="5932"/>
                  <a:pt x="580" y="6688"/>
                  <a:pt x="580" y="7791"/>
                </a:cubicBezTo>
                <a:cubicBezTo>
                  <a:pt x="1642" y="7567"/>
                  <a:pt x="3226" y="7088"/>
                  <a:pt x="4676" y="6093"/>
                </a:cubicBezTo>
                <a:cubicBezTo>
                  <a:pt x="6808" y="4627"/>
                  <a:pt x="8656" y="2303"/>
                  <a:pt x="10125"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0"/>
          <p:cNvSpPr/>
          <p:nvPr/>
        </p:nvSpPr>
        <p:spPr>
          <a:xfrm>
            <a:off x="1970262" y="2999437"/>
            <a:ext cx="189948" cy="206566"/>
          </a:xfrm>
          <a:custGeom>
            <a:avLst/>
            <a:gdLst/>
            <a:ahLst/>
            <a:cxnLst/>
            <a:rect l="l" t="t" r="r" b="b"/>
            <a:pathLst>
              <a:path w="13827" h="17061" extrusionOk="0">
                <a:moveTo>
                  <a:pt x="7007" y="1"/>
                </a:moveTo>
                <a:cubicBezTo>
                  <a:pt x="3399" y="1"/>
                  <a:pt x="338" y="3604"/>
                  <a:pt x="112" y="8198"/>
                </a:cubicBezTo>
                <a:cubicBezTo>
                  <a:pt x="0" y="10459"/>
                  <a:pt x="604" y="12662"/>
                  <a:pt x="1789" y="14323"/>
                </a:cubicBezTo>
                <a:cubicBezTo>
                  <a:pt x="2975" y="15983"/>
                  <a:pt x="4646" y="16967"/>
                  <a:pt x="6433" y="17054"/>
                </a:cubicBezTo>
                <a:cubicBezTo>
                  <a:pt x="6521" y="17058"/>
                  <a:pt x="6610" y="17060"/>
                  <a:pt x="6698" y="17060"/>
                </a:cubicBezTo>
                <a:cubicBezTo>
                  <a:pt x="8393" y="17060"/>
                  <a:pt x="10047" y="16252"/>
                  <a:pt x="11324" y="14793"/>
                </a:cubicBezTo>
                <a:cubicBezTo>
                  <a:pt x="12666" y="13256"/>
                  <a:pt x="13484" y="11124"/>
                  <a:pt x="13595" y="8863"/>
                </a:cubicBezTo>
                <a:cubicBezTo>
                  <a:pt x="13827" y="4155"/>
                  <a:pt x="10997" y="192"/>
                  <a:pt x="7274" y="7"/>
                </a:cubicBezTo>
                <a:cubicBezTo>
                  <a:pt x="7185" y="3"/>
                  <a:pt x="7096" y="1"/>
                  <a:pt x="7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0"/>
          <p:cNvSpPr/>
          <p:nvPr/>
        </p:nvSpPr>
        <p:spPr>
          <a:xfrm>
            <a:off x="1969493" y="3095524"/>
            <a:ext cx="187805" cy="110493"/>
          </a:xfrm>
          <a:custGeom>
            <a:avLst/>
            <a:gdLst/>
            <a:ahLst/>
            <a:cxnLst/>
            <a:rect l="l" t="t" r="r" b="b"/>
            <a:pathLst>
              <a:path w="13671" h="9126" extrusionOk="0">
                <a:moveTo>
                  <a:pt x="13660" y="1"/>
                </a:moveTo>
                <a:lnTo>
                  <a:pt x="13660" y="1"/>
                </a:lnTo>
                <a:cubicBezTo>
                  <a:pt x="13658" y="50"/>
                  <a:pt x="13656" y="100"/>
                  <a:pt x="13655" y="151"/>
                </a:cubicBezTo>
                <a:cubicBezTo>
                  <a:pt x="13427" y="4746"/>
                  <a:pt x="10369" y="8350"/>
                  <a:pt x="6759" y="8350"/>
                </a:cubicBezTo>
                <a:cubicBezTo>
                  <a:pt x="6671" y="8350"/>
                  <a:pt x="6582" y="8348"/>
                  <a:pt x="6493" y="8343"/>
                </a:cubicBezTo>
                <a:cubicBezTo>
                  <a:pt x="3017" y="8171"/>
                  <a:pt x="321" y="4704"/>
                  <a:pt x="166" y="413"/>
                </a:cubicBezTo>
                <a:lnTo>
                  <a:pt x="166" y="413"/>
                </a:lnTo>
                <a:cubicBezTo>
                  <a:pt x="1" y="5055"/>
                  <a:pt x="2810" y="8938"/>
                  <a:pt x="6493" y="9119"/>
                </a:cubicBezTo>
                <a:cubicBezTo>
                  <a:pt x="6582" y="9124"/>
                  <a:pt x="6671" y="9126"/>
                  <a:pt x="6759" y="9126"/>
                </a:cubicBezTo>
                <a:cubicBezTo>
                  <a:pt x="10367" y="9126"/>
                  <a:pt x="13427" y="5522"/>
                  <a:pt x="13655" y="927"/>
                </a:cubicBezTo>
                <a:cubicBezTo>
                  <a:pt x="13669" y="615"/>
                  <a:pt x="13670" y="306"/>
                  <a:pt x="13660" y="1"/>
                </a:cubicBezTo>
                <a:close/>
              </a:path>
            </a:pathLst>
          </a:custGeom>
          <a:solidFill>
            <a:srgbClr val="FFC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0"/>
          <p:cNvSpPr/>
          <p:nvPr/>
        </p:nvSpPr>
        <p:spPr>
          <a:xfrm>
            <a:off x="1747771" y="2963259"/>
            <a:ext cx="96011" cy="130083"/>
          </a:xfrm>
          <a:custGeom>
            <a:avLst/>
            <a:gdLst/>
            <a:ahLst/>
            <a:cxnLst/>
            <a:rect l="l" t="t" r="r" b="b"/>
            <a:pathLst>
              <a:path w="6989" h="10744" extrusionOk="0">
                <a:moveTo>
                  <a:pt x="2158" y="0"/>
                </a:moveTo>
                <a:cubicBezTo>
                  <a:pt x="1944" y="0"/>
                  <a:pt x="1707" y="70"/>
                  <a:pt x="1442" y="219"/>
                </a:cubicBezTo>
                <a:cubicBezTo>
                  <a:pt x="1" y="1032"/>
                  <a:pt x="4" y="4353"/>
                  <a:pt x="1130" y="5670"/>
                </a:cubicBezTo>
                <a:cubicBezTo>
                  <a:pt x="2258" y="6986"/>
                  <a:pt x="5076" y="10744"/>
                  <a:pt x="5076" y="10744"/>
                </a:cubicBezTo>
                <a:lnTo>
                  <a:pt x="6643" y="10180"/>
                </a:lnTo>
                <a:lnTo>
                  <a:pt x="6183" y="7695"/>
                </a:lnTo>
                <a:cubicBezTo>
                  <a:pt x="6183" y="7695"/>
                  <a:pt x="6204" y="6546"/>
                  <a:pt x="6643" y="5606"/>
                </a:cubicBezTo>
                <a:cubicBezTo>
                  <a:pt x="6989" y="4860"/>
                  <a:pt x="6786" y="3133"/>
                  <a:pt x="6282" y="3133"/>
                </a:cubicBezTo>
                <a:cubicBezTo>
                  <a:pt x="6150" y="3133"/>
                  <a:pt x="5997" y="3252"/>
                  <a:pt x="5828" y="3538"/>
                </a:cubicBezTo>
                <a:cubicBezTo>
                  <a:pt x="5422" y="4225"/>
                  <a:pt x="5063" y="4665"/>
                  <a:pt x="4750" y="4665"/>
                </a:cubicBezTo>
                <a:cubicBezTo>
                  <a:pt x="4436" y="4665"/>
                  <a:pt x="4168" y="4220"/>
                  <a:pt x="3948" y="3134"/>
                </a:cubicBezTo>
                <a:cubicBezTo>
                  <a:pt x="3590" y="1368"/>
                  <a:pt x="3107" y="0"/>
                  <a:pt x="21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0"/>
          <p:cNvSpPr/>
          <p:nvPr/>
        </p:nvSpPr>
        <p:spPr>
          <a:xfrm>
            <a:off x="1952184" y="2978054"/>
            <a:ext cx="244459" cy="108822"/>
          </a:xfrm>
          <a:custGeom>
            <a:avLst/>
            <a:gdLst/>
            <a:ahLst/>
            <a:cxnLst/>
            <a:rect l="l" t="t" r="r" b="b"/>
            <a:pathLst>
              <a:path w="17795" h="8988" extrusionOk="0">
                <a:moveTo>
                  <a:pt x="9119" y="0"/>
                </a:moveTo>
                <a:cubicBezTo>
                  <a:pt x="6369" y="0"/>
                  <a:pt x="3643" y="650"/>
                  <a:pt x="2662" y="1427"/>
                </a:cubicBezTo>
                <a:cubicBezTo>
                  <a:pt x="1100" y="2661"/>
                  <a:pt x="249" y="6621"/>
                  <a:pt x="72" y="7989"/>
                </a:cubicBezTo>
                <a:cubicBezTo>
                  <a:pt x="0" y="8546"/>
                  <a:pt x="357" y="8760"/>
                  <a:pt x="893" y="8760"/>
                </a:cubicBezTo>
                <a:cubicBezTo>
                  <a:pt x="1674" y="8760"/>
                  <a:pt x="2836" y="8305"/>
                  <a:pt x="3610" y="7792"/>
                </a:cubicBezTo>
                <a:cubicBezTo>
                  <a:pt x="4418" y="7257"/>
                  <a:pt x="5236" y="7055"/>
                  <a:pt x="6063" y="7055"/>
                </a:cubicBezTo>
                <a:cubicBezTo>
                  <a:pt x="8548" y="7055"/>
                  <a:pt x="11123" y="8878"/>
                  <a:pt x="13804" y="8984"/>
                </a:cubicBezTo>
                <a:cubicBezTo>
                  <a:pt x="13871" y="8987"/>
                  <a:pt x="13936" y="8988"/>
                  <a:pt x="14001" y="8988"/>
                </a:cubicBezTo>
                <a:cubicBezTo>
                  <a:pt x="17394" y="8988"/>
                  <a:pt x="17795" y="5429"/>
                  <a:pt x="15578" y="2259"/>
                </a:cubicBezTo>
                <a:cubicBezTo>
                  <a:pt x="14419" y="599"/>
                  <a:pt x="11758" y="0"/>
                  <a:pt x="9119" y="0"/>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0"/>
          <p:cNvSpPr/>
          <p:nvPr/>
        </p:nvSpPr>
        <p:spPr>
          <a:xfrm>
            <a:off x="1936303" y="3072967"/>
            <a:ext cx="73523" cy="56082"/>
          </a:xfrm>
          <a:custGeom>
            <a:avLst/>
            <a:gdLst/>
            <a:ahLst/>
            <a:cxnLst/>
            <a:rect l="l" t="t" r="r" b="b"/>
            <a:pathLst>
              <a:path w="5352" h="4632" extrusionOk="0">
                <a:moveTo>
                  <a:pt x="2911" y="0"/>
                </a:moveTo>
                <a:cubicBezTo>
                  <a:pt x="2764" y="0"/>
                  <a:pt x="2609" y="13"/>
                  <a:pt x="2446" y="42"/>
                </a:cubicBezTo>
                <a:cubicBezTo>
                  <a:pt x="1068" y="284"/>
                  <a:pt x="1" y="3968"/>
                  <a:pt x="3264" y="4583"/>
                </a:cubicBezTo>
                <a:cubicBezTo>
                  <a:pt x="3440" y="4616"/>
                  <a:pt x="3594" y="4631"/>
                  <a:pt x="3728" y="4631"/>
                </a:cubicBezTo>
                <a:cubicBezTo>
                  <a:pt x="5352" y="4631"/>
                  <a:pt x="4082" y="2384"/>
                  <a:pt x="4082" y="2384"/>
                </a:cubicBezTo>
                <a:lnTo>
                  <a:pt x="4643" y="701"/>
                </a:lnTo>
                <a:cubicBezTo>
                  <a:pt x="4643" y="701"/>
                  <a:pt x="4007" y="0"/>
                  <a:pt x="2911"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0"/>
          <p:cNvSpPr/>
          <p:nvPr/>
        </p:nvSpPr>
        <p:spPr>
          <a:xfrm>
            <a:off x="1823313" y="3147902"/>
            <a:ext cx="121426" cy="249996"/>
          </a:xfrm>
          <a:custGeom>
            <a:avLst/>
            <a:gdLst/>
            <a:ahLst/>
            <a:cxnLst/>
            <a:rect l="l" t="t" r="r" b="b"/>
            <a:pathLst>
              <a:path w="8839" h="20648" extrusionOk="0">
                <a:moveTo>
                  <a:pt x="0" y="0"/>
                </a:moveTo>
                <a:lnTo>
                  <a:pt x="0" y="0"/>
                </a:lnTo>
                <a:cubicBezTo>
                  <a:pt x="1105" y="2936"/>
                  <a:pt x="2475" y="6240"/>
                  <a:pt x="3643" y="8036"/>
                </a:cubicBezTo>
                <a:cubicBezTo>
                  <a:pt x="4543" y="9421"/>
                  <a:pt x="5366" y="11056"/>
                  <a:pt x="5925" y="12248"/>
                </a:cubicBezTo>
                <a:cubicBezTo>
                  <a:pt x="4734" y="15407"/>
                  <a:pt x="3413" y="18855"/>
                  <a:pt x="2649" y="20648"/>
                </a:cubicBezTo>
                <a:cubicBezTo>
                  <a:pt x="4590" y="16390"/>
                  <a:pt x="8838" y="11037"/>
                  <a:pt x="8838" y="11037"/>
                </a:cubicBezTo>
                <a:cubicBezTo>
                  <a:pt x="6898" y="10372"/>
                  <a:pt x="2649" y="5500"/>
                  <a:pt x="0" y="0"/>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0"/>
          <p:cNvSpPr/>
          <p:nvPr/>
        </p:nvSpPr>
        <p:spPr>
          <a:xfrm>
            <a:off x="2056053" y="4988670"/>
            <a:ext cx="173147" cy="143801"/>
          </a:xfrm>
          <a:custGeom>
            <a:avLst/>
            <a:gdLst/>
            <a:ahLst/>
            <a:cxnLst/>
            <a:rect l="l" t="t" r="r" b="b"/>
            <a:pathLst>
              <a:path w="12604" h="11877" extrusionOk="0">
                <a:moveTo>
                  <a:pt x="1608" y="1"/>
                </a:moveTo>
                <a:lnTo>
                  <a:pt x="533" y="4124"/>
                </a:lnTo>
                <a:cubicBezTo>
                  <a:pt x="0" y="6162"/>
                  <a:pt x="978" y="8291"/>
                  <a:pt x="2870" y="9215"/>
                </a:cubicBezTo>
                <a:cubicBezTo>
                  <a:pt x="5376" y="10438"/>
                  <a:pt x="8784" y="11876"/>
                  <a:pt x="10963" y="11876"/>
                </a:cubicBezTo>
                <a:cubicBezTo>
                  <a:pt x="11155" y="11876"/>
                  <a:pt x="11338" y="11865"/>
                  <a:pt x="11510" y="11841"/>
                </a:cubicBezTo>
                <a:cubicBezTo>
                  <a:pt x="12281" y="11737"/>
                  <a:pt x="12603" y="10792"/>
                  <a:pt x="12070" y="10223"/>
                </a:cubicBezTo>
                <a:cubicBezTo>
                  <a:pt x="11207" y="9297"/>
                  <a:pt x="9733" y="7829"/>
                  <a:pt x="8226" y="6836"/>
                </a:cubicBezTo>
                <a:cubicBezTo>
                  <a:pt x="6170" y="5481"/>
                  <a:pt x="4802" y="4166"/>
                  <a:pt x="4802" y="1988"/>
                </a:cubicBezTo>
                <a:lnTo>
                  <a:pt x="4802" y="1692"/>
                </a:lnTo>
                <a:lnTo>
                  <a:pt x="1608"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0"/>
          <p:cNvSpPr/>
          <p:nvPr/>
        </p:nvSpPr>
        <p:spPr>
          <a:xfrm>
            <a:off x="2056066" y="4988694"/>
            <a:ext cx="169260" cy="143764"/>
          </a:xfrm>
          <a:custGeom>
            <a:avLst/>
            <a:gdLst/>
            <a:ahLst/>
            <a:cxnLst/>
            <a:rect l="l" t="t" r="r" b="b"/>
            <a:pathLst>
              <a:path w="12321" h="11874" extrusionOk="0">
                <a:moveTo>
                  <a:pt x="1607" y="0"/>
                </a:moveTo>
                <a:lnTo>
                  <a:pt x="532" y="4124"/>
                </a:lnTo>
                <a:cubicBezTo>
                  <a:pt x="1" y="6160"/>
                  <a:pt x="977" y="8289"/>
                  <a:pt x="2869" y="9213"/>
                </a:cubicBezTo>
                <a:cubicBezTo>
                  <a:pt x="5376" y="10437"/>
                  <a:pt x="8786" y="11874"/>
                  <a:pt x="10964" y="11874"/>
                </a:cubicBezTo>
                <a:cubicBezTo>
                  <a:pt x="11156" y="11874"/>
                  <a:pt x="11338" y="11863"/>
                  <a:pt x="11509" y="11839"/>
                </a:cubicBezTo>
                <a:cubicBezTo>
                  <a:pt x="11965" y="11778"/>
                  <a:pt x="12261" y="11423"/>
                  <a:pt x="12320" y="11026"/>
                </a:cubicBezTo>
                <a:cubicBezTo>
                  <a:pt x="11558" y="10814"/>
                  <a:pt x="9883" y="10885"/>
                  <a:pt x="8395" y="10429"/>
                </a:cubicBezTo>
                <a:cubicBezTo>
                  <a:pt x="6355" y="9805"/>
                  <a:pt x="3719" y="8663"/>
                  <a:pt x="2154" y="6362"/>
                </a:cubicBezTo>
                <a:cubicBezTo>
                  <a:pt x="589" y="4063"/>
                  <a:pt x="2899" y="1111"/>
                  <a:pt x="2899" y="1111"/>
                </a:cubicBezTo>
                <a:lnTo>
                  <a:pt x="1607"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0"/>
          <p:cNvSpPr/>
          <p:nvPr/>
        </p:nvSpPr>
        <p:spPr>
          <a:xfrm>
            <a:off x="1853288" y="4988670"/>
            <a:ext cx="170235" cy="143716"/>
          </a:xfrm>
          <a:custGeom>
            <a:avLst/>
            <a:gdLst/>
            <a:ahLst/>
            <a:cxnLst/>
            <a:rect l="l" t="t" r="r" b="b"/>
            <a:pathLst>
              <a:path w="12392" h="11870" extrusionOk="0">
                <a:moveTo>
                  <a:pt x="1609" y="1"/>
                </a:moveTo>
                <a:lnTo>
                  <a:pt x="533" y="4124"/>
                </a:lnTo>
                <a:cubicBezTo>
                  <a:pt x="1" y="6162"/>
                  <a:pt x="979" y="8291"/>
                  <a:pt x="2871" y="9215"/>
                </a:cubicBezTo>
                <a:cubicBezTo>
                  <a:pt x="5266" y="10384"/>
                  <a:pt x="8482" y="11747"/>
                  <a:pt x="10665" y="11867"/>
                </a:cubicBezTo>
                <a:cubicBezTo>
                  <a:pt x="10690" y="11869"/>
                  <a:pt x="10715" y="11869"/>
                  <a:pt x="10739" y="11869"/>
                </a:cubicBezTo>
                <a:cubicBezTo>
                  <a:pt x="11824" y="11869"/>
                  <a:pt x="12391" y="10540"/>
                  <a:pt x="11619" y="9746"/>
                </a:cubicBezTo>
                <a:cubicBezTo>
                  <a:pt x="10741" y="8842"/>
                  <a:pt x="9497" y="7669"/>
                  <a:pt x="8225" y="6836"/>
                </a:cubicBezTo>
                <a:cubicBezTo>
                  <a:pt x="6181" y="5494"/>
                  <a:pt x="4803" y="4166"/>
                  <a:pt x="4803" y="1988"/>
                </a:cubicBezTo>
                <a:lnTo>
                  <a:pt x="4803" y="1692"/>
                </a:lnTo>
                <a:lnTo>
                  <a:pt x="1609"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0"/>
          <p:cNvSpPr/>
          <p:nvPr/>
        </p:nvSpPr>
        <p:spPr>
          <a:xfrm>
            <a:off x="1853288" y="4988694"/>
            <a:ext cx="151964" cy="143704"/>
          </a:xfrm>
          <a:custGeom>
            <a:avLst/>
            <a:gdLst/>
            <a:ahLst/>
            <a:cxnLst/>
            <a:rect l="l" t="t" r="r" b="b"/>
            <a:pathLst>
              <a:path w="11062" h="11869" extrusionOk="0">
                <a:moveTo>
                  <a:pt x="1609" y="0"/>
                </a:moveTo>
                <a:lnTo>
                  <a:pt x="533" y="4124"/>
                </a:lnTo>
                <a:cubicBezTo>
                  <a:pt x="1" y="6160"/>
                  <a:pt x="979" y="8290"/>
                  <a:pt x="2871" y="9215"/>
                </a:cubicBezTo>
                <a:cubicBezTo>
                  <a:pt x="5266" y="10382"/>
                  <a:pt x="8484" y="11747"/>
                  <a:pt x="10665" y="11867"/>
                </a:cubicBezTo>
                <a:cubicBezTo>
                  <a:pt x="10689" y="11868"/>
                  <a:pt x="10713" y="11869"/>
                  <a:pt x="10736" y="11869"/>
                </a:cubicBezTo>
                <a:cubicBezTo>
                  <a:pt x="10846" y="11869"/>
                  <a:pt x="10954" y="11856"/>
                  <a:pt x="11062" y="11827"/>
                </a:cubicBezTo>
                <a:cubicBezTo>
                  <a:pt x="9370" y="11146"/>
                  <a:pt x="6378" y="9912"/>
                  <a:pt x="3482" y="8111"/>
                </a:cubicBezTo>
                <a:cubicBezTo>
                  <a:pt x="1310" y="6762"/>
                  <a:pt x="2413" y="2571"/>
                  <a:pt x="2698" y="576"/>
                </a:cubicBezTo>
                <a:lnTo>
                  <a:pt x="1609"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0"/>
          <p:cNvSpPr/>
          <p:nvPr/>
        </p:nvSpPr>
        <p:spPr>
          <a:xfrm>
            <a:off x="1936001" y="3397891"/>
            <a:ext cx="94596" cy="126996"/>
          </a:xfrm>
          <a:custGeom>
            <a:avLst/>
            <a:gdLst/>
            <a:ahLst/>
            <a:cxnLst/>
            <a:rect l="l" t="t" r="r" b="b"/>
            <a:pathLst>
              <a:path w="6886" h="10489" extrusionOk="0">
                <a:moveTo>
                  <a:pt x="1022" y="1"/>
                </a:moveTo>
                <a:cubicBezTo>
                  <a:pt x="1022" y="1"/>
                  <a:pt x="0" y="6014"/>
                  <a:pt x="919" y="8017"/>
                </a:cubicBezTo>
                <a:cubicBezTo>
                  <a:pt x="1514" y="9315"/>
                  <a:pt x="2347" y="10489"/>
                  <a:pt x="3344" y="10489"/>
                </a:cubicBezTo>
                <a:cubicBezTo>
                  <a:pt x="3886" y="10489"/>
                  <a:pt x="4477" y="10142"/>
                  <a:pt x="5105" y="9279"/>
                </a:cubicBezTo>
                <a:cubicBezTo>
                  <a:pt x="6885" y="6830"/>
                  <a:pt x="1022" y="1"/>
                  <a:pt x="1022" y="1"/>
                </a:cubicBezTo>
                <a:close/>
              </a:path>
            </a:pathLst>
          </a:custGeom>
          <a:solidFill>
            <a:srgbClr val="8B6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0"/>
          <p:cNvSpPr/>
          <p:nvPr/>
        </p:nvSpPr>
        <p:spPr>
          <a:xfrm>
            <a:off x="1773817" y="4110409"/>
            <a:ext cx="490429" cy="936418"/>
          </a:xfrm>
          <a:custGeom>
            <a:avLst/>
            <a:gdLst/>
            <a:ahLst/>
            <a:cxnLst/>
            <a:rect l="l" t="t" r="r" b="b"/>
            <a:pathLst>
              <a:path w="35700" h="77342" extrusionOk="0">
                <a:moveTo>
                  <a:pt x="2963" y="1"/>
                </a:moveTo>
                <a:cubicBezTo>
                  <a:pt x="2963" y="1"/>
                  <a:pt x="895" y="5826"/>
                  <a:pt x="1835" y="13343"/>
                </a:cubicBezTo>
                <a:cubicBezTo>
                  <a:pt x="2775" y="20860"/>
                  <a:pt x="4372" y="39277"/>
                  <a:pt x="4372" y="39277"/>
                </a:cubicBezTo>
                <a:cubicBezTo>
                  <a:pt x="4372" y="39277"/>
                  <a:pt x="0" y="46434"/>
                  <a:pt x="5217" y="76777"/>
                </a:cubicBezTo>
                <a:lnTo>
                  <a:pt x="12441" y="76777"/>
                </a:lnTo>
                <a:cubicBezTo>
                  <a:pt x="12441" y="76777"/>
                  <a:pt x="15345" y="40029"/>
                  <a:pt x="15731" y="37397"/>
                </a:cubicBezTo>
                <a:cubicBezTo>
                  <a:pt x="15882" y="36363"/>
                  <a:pt x="17108" y="30738"/>
                  <a:pt x="18538" y="24293"/>
                </a:cubicBezTo>
                <a:cubicBezTo>
                  <a:pt x="20225" y="28266"/>
                  <a:pt x="22524" y="32950"/>
                  <a:pt x="25023" y="35938"/>
                </a:cubicBezTo>
                <a:cubicBezTo>
                  <a:pt x="17148" y="45354"/>
                  <a:pt x="19875" y="76495"/>
                  <a:pt x="19875" y="76495"/>
                </a:cubicBezTo>
                <a:lnTo>
                  <a:pt x="27016" y="77341"/>
                </a:lnTo>
                <a:lnTo>
                  <a:pt x="35700" y="38006"/>
                </a:lnTo>
                <a:lnTo>
                  <a:pt x="29664" y="5659"/>
                </a:lnTo>
                <a:lnTo>
                  <a:pt x="22942" y="4672"/>
                </a:lnTo>
                <a:cubicBezTo>
                  <a:pt x="23259" y="3271"/>
                  <a:pt x="23447" y="2443"/>
                  <a:pt x="23447" y="2443"/>
                </a:cubicBezTo>
                <a:lnTo>
                  <a:pt x="19687" y="1504"/>
                </a:lnTo>
                <a:lnTo>
                  <a:pt x="29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0"/>
          <p:cNvSpPr/>
          <p:nvPr/>
        </p:nvSpPr>
        <p:spPr>
          <a:xfrm>
            <a:off x="1768171" y="3603602"/>
            <a:ext cx="476307" cy="593933"/>
          </a:xfrm>
          <a:custGeom>
            <a:avLst/>
            <a:gdLst/>
            <a:ahLst/>
            <a:cxnLst/>
            <a:rect l="l" t="t" r="r" b="b"/>
            <a:pathLst>
              <a:path w="34672" h="49055" extrusionOk="0">
                <a:moveTo>
                  <a:pt x="13898" y="1"/>
                </a:moveTo>
                <a:cubicBezTo>
                  <a:pt x="11958" y="1"/>
                  <a:pt x="10043" y="595"/>
                  <a:pt x="8881" y="2497"/>
                </a:cubicBezTo>
                <a:cubicBezTo>
                  <a:pt x="5779" y="7573"/>
                  <a:pt x="8740" y="23498"/>
                  <a:pt x="7330" y="27865"/>
                </a:cubicBezTo>
                <a:cubicBezTo>
                  <a:pt x="5920" y="32234"/>
                  <a:pt x="1" y="39986"/>
                  <a:pt x="2115" y="43228"/>
                </a:cubicBezTo>
                <a:cubicBezTo>
                  <a:pt x="3634" y="45558"/>
                  <a:pt x="14845" y="49055"/>
                  <a:pt x="23644" y="49055"/>
                </a:cubicBezTo>
                <a:cubicBezTo>
                  <a:pt x="27083" y="49055"/>
                  <a:pt x="30154" y="48521"/>
                  <a:pt x="32134" y="47174"/>
                </a:cubicBezTo>
                <a:cubicBezTo>
                  <a:pt x="32134" y="47174"/>
                  <a:pt x="33402" y="46469"/>
                  <a:pt x="32134" y="37168"/>
                </a:cubicBezTo>
                <a:cubicBezTo>
                  <a:pt x="30865" y="27867"/>
                  <a:pt x="34671" y="6866"/>
                  <a:pt x="32134" y="3907"/>
                </a:cubicBezTo>
                <a:cubicBezTo>
                  <a:pt x="30417" y="1903"/>
                  <a:pt x="25666" y="1579"/>
                  <a:pt x="22774" y="1579"/>
                </a:cubicBezTo>
                <a:cubicBezTo>
                  <a:pt x="21394" y="1579"/>
                  <a:pt x="20437" y="1653"/>
                  <a:pt x="20437" y="1653"/>
                </a:cubicBezTo>
                <a:cubicBezTo>
                  <a:pt x="20437" y="1653"/>
                  <a:pt x="17133" y="1"/>
                  <a:pt x="1389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0"/>
          <p:cNvSpPr/>
          <p:nvPr/>
        </p:nvSpPr>
        <p:spPr>
          <a:xfrm>
            <a:off x="1812405" y="3735347"/>
            <a:ext cx="152445" cy="308390"/>
          </a:xfrm>
          <a:custGeom>
            <a:avLst/>
            <a:gdLst/>
            <a:ahLst/>
            <a:cxnLst/>
            <a:rect l="l" t="t" r="r" b="b"/>
            <a:pathLst>
              <a:path w="11097" h="25471" extrusionOk="0">
                <a:moveTo>
                  <a:pt x="11096" y="0"/>
                </a:moveTo>
                <a:lnTo>
                  <a:pt x="4380" y="4541"/>
                </a:lnTo>
                <a:cubicBezTo>
                  <a:pt x="4380" y="4541"/>
                  <a:pt x="3836" y="6247"/>
                  <a:pt x="4406" y="10551"/>
                </a:cubicBezTo>
                <a:cubicBezTo>
                  <a:pt x="4973" y="14855"/>
                  <a:pt x="3840" y="17729"/>
                  <a:pt x="3840" y="17729"/>
                </a:cubicBezTo>
                <a:lnTo>
                  <a:pt x="0" y="25471"/>
                </a:lnTo>
                <a:cubicBezTo>
                  <a:pt x="0" y="25471"/>
                  <a:pt x="5547" y="21170"/>
                  <a:pt x="6519" y="18159"/>
                </a:cubicBezTo>
                <a:cubicBezTo>
                  <a:pt x="8477" y="12088"/>
                  <a:pt x="11096" y="1"/>
                  <a:pt x="1109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0"/>
          <p:cNvSpPr/>
          <p:nvPr/>
        </p:nvSpPr>
        <p:spPr>
          <a:xfrm>
            <a:off x="2144247" y="3658850"/>
            <a:ext cx="149148" cy="373202"/>
          </a:xfrm>
          <a:custGeom>
            <a:avLst/>
            <a:gdLst/>
            <a:ahLst/>
            <a:cxnLst/>
            <a:rect l="l" t="t" r="r" b="b"/>
            <a:pathLst>
              <a:path w="10857" h="30824" extrusionOk="0">
                <a:moveTo>
                  <a:pt x="6803" y="0"/>
                </a:moveTo>
                <a:cubicBezTo>
                  <a:pt x="1893" y="2466"/>
                  <a:pt x="1111" y="6859"/>
                  <a:pt x="781" y="10398"/>
                </a:cubicBezTo>
                <a:cubicBezTo>
                  <a:pt x="466" y="13790"/>
                  <a:pt x="1103" y="18223"/>
                  <a:pt x="1210" y="19965"/>
                </a:cubicBezTo>
                <a:cubicBezTo>
                  <a:pt x="1317" y="21708"/>
                  <a:pt x="63" y="24122"/>
                  <a:pt x="30" y="25269"/>
                </a:cubicBezTo>
                <a:cubicBezTo>
                  <a:pt x="1" y="26303"/>
                  <a:pt x="3259" y="30824"/>
                  <a:pt x="4681" y="30824"/>
                </a:cubicBezTo>
                <a:cubicBezTo>
                  <a:pt x="4834" y="30824"/>
                  <a:pt x="4965" y="30772"/>
                  <a:pt x="5069" y="30657"/>
                </a:cubicBezTo>
                <a:cubicBezTo>
                  <a:pt x="6140" y="29477"/>
                  <a:pt x="3889" y="27441"/>
                  <a:pt x="3633" y="25269"/>
                </a:cubicBezTo>
                <a:cubicBezTo>
                  <a:pt x="3377" y="23095"/>
                  <a:pt x="5389" y="18865"/>
                  <a:pt x="5819" y="16509"/>
                </a:cubicBezTo>
                <a:cubicBezTo>
                  <a:pt x="6247" y="14150"/>
                  <a:pt x="10856" y="1286"/>
                  <a:pt x="10856" y="1286"/>
                </a:cubicBezTo>
                <a:lnTo>
                  <a:pt x="6803" y="0"/>
                </a:ln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0"/>
          <p:cNvSpPr/>
          <p:nvPr/>
        </p:nvSpPr>
        <p:spPr>
          <a:xfrm>
            <a:off x="1937622" y="3462377"/>
            <a:ext cx="369662" cy="227972"/>
          </a:xfrm>
          <a:custGeom>
            <a:avLst/>
            <a:gdLst/>
            <a:ahLst/>
            <a:cxnLst/>
            <a:rect l="l" t="t" r="r" b="b"/>
            <a:pathLst>
              <a:path w="26909" h="18829" extrusionOk="0">
                <a:moveTo>
                  <a:pt x="4859" y="0"/>
                </a:moveTo>
                <a:cubicBezTo>
                  <a:pt x="0" y="0"/>
                  <a:pt x="630" y="5372"/>
                  <a:pt x="2592" y="9530"/>
                </a:cubicBezTo>
                <a:cubicBezTo>
                  <a:pt x="4785" y="14177"/>
                  <a:pt x="11063" y="16398"/>
                  <a:pt x="15054" y="17830"/>
                </a:cubicBezTo>
                <a:cubicBezTo>
                  <a:pt x="16881" y="18485"/>
                  <a:pt x="19109" y="18828"/>
                  <a:pt x="21082" y="18828"/>
                </a:cubicBezTo>
                <a:cubicBezTo>
                  <a:pt x="23421" y="18828"/>
                  <a:pt x="25402" y="18346"/>
                  <a:pt x="25932" y="17331"/>
                </a:cubicBezTo>
                <a:cubicBezTo>
                  <a:pt x="26909" y="15458"/>
                  <a:pt x="23327" y="9220"/>
                  <a:pt x="17336" y="5407"/>
                </a:cubicBezTo>
                <a:cubicBezTo>
                  <a:pt x="11347" y="1595"/>
                  <a:pt x="6814" y="235"/>
                  <a:pt x="6814" y="235"/>
                </a:cubicBezTo>
                <a:cubicBezTo>
                  <a:pt x="6082" y="75"/>
                  <a:pt x="5432" y="0"/>
                  <a:pt x="48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0"/>
          <p:cNvSpPr/>
          <p:nvPr/>
        </p:nvSpPr>
        <p:spPr>
          <a:xfrm>
            <a:off x="2037713" y="3503156"/>
            <a:ext cx="196020" cy="345730"/>
          </a:xfrm>
          <a:custGeom>
            <a:avLst/>
            <a:gdLst/>
            <a:ahLst/>
            <a:cxnLst/>
            <a:rect l="l" t="t" r="r" b="b"/>
            <a:pathLst>
              <a:path w="14269" h="28555" extrusionOk="0">
                <a:moveTo>
                  <a:pt x="4430" y="0"/>
                </a:moveTo>
                <a:lnTo>
                  <a:pt x="0" y="4651"/>
                </a:lnTo>
                <a:lnTo>
                  <a:pt x="2783" y="12495"/>
                </a:lnTo>
                <a:cubicBezTo>
                  <a:pt x="4543" y="13310"/>
                  <a:pt x="6308" y="13940"/>
                  <a:pt x="7768" y="14464"/>
                </a:cubicBezTo>
                <a:cubicBezTo>
                  <a:pt x="8851" y="14852"/>
                  <a:pt x="10074" y="15131"/>
                  <a:pt x="11301" y="15292"/>
                </a:cubicBezTo>
                <a:cubicBezTo>
                  <a:pt x="9314" y="17552"/>
                  <a:pt x="8905" y="20347"/>
                  <a:pt x="8536" y="23259"/>
                </a:cubicBezTo>
                <a:cubicBezTo>
                  <a:pt x="8325" y="24916"/>
                  <a:pt x="8400" y="26828"/>
                  <a:pt x="8541" y="28555"/>
                </a:cubicBezTo>
                <a:cubicBezTo>
                  <a:pt x="8908" y="27913"/>
                  <a:pt x="8830" y="26649"/>
                  <a:pt x="8974" y="25168"/>
                </a:cubicBezTo>
                <a:cubicBezTo>
                  <a:pt x="9540" y="19309"/>
                  <a:pt x="14269" y="14262"/>
                  <a:pt x="14269" y="14262"/>
                </a:cubicBezTo>
                <a:cubicBezTo>
                  <a:pt x="13369" y="9770"/>
                  <a:pt x="4430"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0"/>
          <p:cNvSpPr/>
          <p:nvPr/>
        </p:nvSpPr>
        <p:spPr>
          <a:xfrm>
            <a:off x="2143217" y="3926286"/>
            <a:ext cx="84348" cy="105759"/>
          </a:xfrm>
          <a:custGeom>
            <a:avLst/>
            <a:gdLst/>
            <a:ahLst/>
            <a:cxnLst/>
            <a:rect l="l" t="t" r="r" b="b"/>
            <a:pathLst>
              <a:path w="6140" h="8735" extrusionOk="0">
                <a:moveTo>
                  <a:pt x="897" y="1"/>
                </a:moveTo>
                <a:cubicBezTo>
                  <a:pt x="553" y="1240"/>
                  <a:pt x="51" y="2460"/>
                  <a:pt x="31" y="3179"/>
                </a:cubicBezTo>
                <a:cubicBezTo>
                  <a:pt x="1" y="4215"/>
                  <a:pt x="3258" y="8735"/>
                  <a:pt x="4679" y="8735"/>
                </a:cubicBezTo>
                <a:cubicBezTo>
                  <a:pt x="4832" y="8735"/>
                  <a:pt x="4964" y="8682"/>
                  <a:pt x="5068" y="8568"/>
                </a:cubicBezTo>
                <a:cubicBezTo>
                  <a:pt x="6140" y="7389"/>
                  <a:pt x="3889" y="5353"/>
                  <a:pt x="3632" y="3179"/>
                </a:cubicBezTo>
                <a:cubicBezTo>
                  <a:pt x="3572" y="2662"/>
                  <a:pt x="3640" y="2027"/>
                  <a:pt x="3785" y="1329"/>
                </a:cubicBezTo>
                <a:lnTo>
                  <a:pt x="897"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0"/>
          <p:cNvSpPr/>
          <p:nvPr/>
        </p:nvSpPr>
        <p:spPr>
          <a:xfrm>
            <a:off x="1720255" y="3616848"/>
            <a:ext cx="278322" cy="399705"/>
          </a:xfrm>
          <a:custGeom>
            <a:avLst/>
            <a:gdLst/>
            <a:ahLst/>
            <a:cxnLst/>
            <a:rect l="l" t="t" r="r" b="b"/>
            <a:pathLst>
              <a:path w="20260" h="33013" extrusionOk="0">
                <a:moveTo>
                  <a:pt x="16037" y="1"/>
                </a:moveTo>
                <a:cubicBezTo>
                  <a:pt x="15054" y="1"/>
                  <a:pt x="13832" y="386"/>
                  <a:pt x="12369" y="1403"/>
                </a:cubicBezTo>
                <a:cubicBezTo>
                  <a:pt x="9126" y="3659"/>
                  <a:pt x="2079" y="19109"/>
                  <a:pt x="1235" y="23434"/>
                </a:cubicBezTo>
                <a:cubicBezTo>
                  <a:pt x="428" y="27561"/>
                  <a:pt x="1" y="33013"/>
                  <a:pt x="3516" y="33013"/>
                </a:cubicBezTo>
                <a:cubicBezTo>
                  <a:pt x="3686" y="33013"/>
                  <a:pt x="3864" y="33000"/>
                  <a:pt x="4052" y="32974"/>
                </a:cubicBezTo>
                <a:cubicBezTo>
                  <a:pt x="8144" y="32405"/>
                  <a:pt x="8397" y="25594"/>
                  <a:pt x="8397" y="25594"/>
                </a:cubicBezTo>
                <a:cubicBezTo>
                  <a:pt x="8397" y="25594"/>
                  <a:pt x="14904" y="15214"/>
                  <a:pt x="17583" y="11127"/>
                </a:cubicBezTo>
                <a:cubicBezTo>
                  <a:pt x="20260" y="7041"/>
                  <a:pt x="20002" y="3283"/>
                  <a:pt x="18566" y="1262"/>
                </a:cubicBezTo>
                <a:cubicBezTo>
                  <a:pt x="18074" y="569"/>
                  <a:pt x="17232" y="1"/>
                  <a:pt x="16037"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0"/>
          <p:cNvSpPr/>
          <p:nvPr/>
        </p:nvSpPr>
        <p:spPr>
          <a:xfrm>
            <a:off x="1725585" y="3850128"/>
            <a:ext cx="409941" cy="166066"/>
          </a:xfrm>
          <a:custGeom>
            <a:avLst/>
            <a:gdLst/>
            <a:ahLst/>
            <a:cxnLst/>
            <a:rect l="l" t="t" r="r" b="b"/>
            <a:pathLst>
              <a:path w="29841" h="13716" extrusionOk="0">
                <a:moveTo>
                  <a:pt x="24791" y="1"/>
                </a:moveTo>
                <a:cubicBezTo>
                  <a:pt x="23671" y="1"/>
                  <a:pt x="23044" y="5553"/>
                  <a:pt x="17509" y="5553"/>
                </a:cubicBezTo>
                <a:cubicBezTo>
                  <a:pt x="17316" y="5553"/>
                  <a:pt x="17118" y="5546"/>
                  <a:pt x="16913" y="5532"/>
                </a:cubicBezTo>
                <a:cubicBezTo>
                  <a:pt x="15348" y="5426"/>
                  <a:pt x="13910" y="5379"/>
                  <a:pt x="12618" y="5379"/>
                </a:cubicBezTo>
                <a:cubicBezTo>
                  <a:pt x="7249" y="5379"/>
                  <a:pt x="4392" y="6179"/>
                  <a:pt x="5356" y="6801"/>
                </a:cubicBezTo>
                <a:cubicBezTo>
                  <a:pt x="5356" y="6801"/>
                  <a:pt x="1" y="13566"/>
                  <a:pt x="3664" y="13707"/>
                </a:cubicBezTo>
                <a:cubicBezTo>
                  <a:pt x="3819" y="13713"/>
                  <a:pt x="3974" y="13716"/>
                  <a:pt x="4130" y="13716"/>
                </a:cubicBezTo>
                <a:cubicBezTo>
                  <a:pt x="7662" y="13716"/>
                  <a:pt x="11424" y="12238"/>
                  <a:pt x="14798" y="10888"/>
                </a:cubicBezTo>
                <a:cubicBezTo>
                  <a:pt x="18116" y="9560"/>
                  <a:pt x="21686" y="8233"/>
                  <a:pt x="23855" y="8233"/>
                </a:cubicBezTo>
                <a:cubicBezTo>
                  <a:pt x="23989" y="8233"/>
                  <a:pt x="24118" y="8238"/>
                  <a:pt x="24241" y="8249"/>
                </a:cubicBezTo>
                <a:cubicBezTo>
                  <a:pt x="24446" y="8266"/>
                  <a:pt x="24664" y="8276"/>
                  <a:pt x="24891" y="8276"/>
                </a:cubicBezTo>
                <a:cubicBezTo>
                  <a:pt x="27002" y="8276"/>
                  <a:pt x="29841" y="7437"/>
                  <a:pt x="29493" y="4167"/>
                </a:cubicBezTo>
                <a:cubicBezTo>
                  <a:pt x="29322" y="2565"/>
                  <a:pt x="28743" y="2151"/>
                  <a:pt x="28004" y="2151"/>
                </a:cubicBezTo>
                <a:cubicBezTo>
                  <a:pt x="27215" y="2151"/>
                  <a:pt x="26242" y="2624"/>
                  <a:pt x="25390" y="2624"/>
                </a:cubicBezTo>
                <a:cubicBezTo>
                  <a:pt x="25237" y="2624"/>
                  <a:pt x="25089" y="2609"/>
                  <a:pt x="24946" y="2573"/>
                </a:cubicBezTo>
                <a:cubicBezTo>
                  <a:pt x="23255" y="2150"/>
                  <a:pt x="26214" y="599"/>
                  <a:pt x="24946" y="36"/>
                </a:cubicBezTo>
                <a:cubicBezTo>
                  <a:pt x="24893" y="12"/>
                  <a:pt x="24841" y="1"/>
                  <a:pt x="24791" y="1"/>
                </a:cubicBezTo>
                <a:close/>
              </a:path>
            </a:pathLst>
          </a:custGeom>
          <a:solidFill>
            <a:srgbClr val="FFC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0"/>
          <p:cNvSpPr/>
          <p:nvPr/>
        </p:nvSpPr>
        <p:spPr>
          <a:xfrm>
            <a:off x="2178343" y="3881172"/>
            <a:ext cx="96712" cy="84631"/>
          </a:xfrm>
          <a:custGeom>
            <a:avLst/>
            <a:gdLst/>
            <a:ahLst/>
            <a:cxnLst/>
            <a:rect l="l" t="t" r="r" b="b"/>
            <a:pathLst>
              <a:path w="7040" h="6990" extrusionOk="0">
                <a:moveTo>
                  <a:pt x="1618" y="0"/>
                </a:moveTo>
                <a:cubicBezTo>
                  <a:pt x="1615" y="0"/>
                  <a:pt x="1611" y="0"/>
                  <a:pt x="1607" y="0"/>
                </a:cubicBezTo>
                <a:cubicBezTo>
                  <a:pt x="852" y="0"/>
                  <a:pt x="427" y="1221"/>
                  <a:pt x="215" y="3149"/>
                </a:cubicBezTo>
                <a:cubicBezTo>
                  <a:pt x="1" y="5079"/>
                  <a:pt x="145" y="6153"/>
                  <a:pt x="1106" y="6832"/>
                </a:cubicBezTo>
                <a:cubicBezTo>
                  <a:pt x="1259" y="6940"/>
                  <a:pt x="1427" y="6990"/>
                  <a:pt x="1605" y="6990"/>
                </a:cubicBezTo>
                <a:cubicBezTo>
                  <a:pt x="3701" y="6990"/>
                  <a:pt x="7039" y="0"/>
                  <a:pt x="1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0"/>
          <p:cNvSpPr/>
          <p:nvPr/>
        </p:nvSpPr>
        <p:spPr>
          <a:xfrm>
            <a:off x="2009373" y="4262010"/>
            <a:ext cx="162034" cy="776309"/>
          </a:xfrm>
          <a:custGeom>
            <a:avLst/>
            <a:gdLst/>
            <a:ahLst/>
            <a:cxnLst/>
            <a:rect l="l" t="t" r="r" b="b"/>
            <a:pathLst>
              <a:path w="11795" h="64118" extrusionOk="0">
                <a:moveTo>
                  <a:pt x="3236" y="1"/>
                </a:moveTo>
                <a:lnTo>
                  <a:pt x="1391" y="11772"/>
                </a:lnTo>
                <a:cubicBezTo>
                  <a:pt x="3078" y="15745"/>
                  <a:pt x="5377" y="20429"/>
                  <a:pt x="7876" y="23417"/>
                </a:cubicBezTo>
                <a:cubicBezTo>
                  <a:pt x="1" y="32832"/>
                  <a:pt x="2728" y="63974"/>
                  <a:pt x="2728" y="63974"/>
                </a:cubicBezTo>
                <a:lnTo>
                  <a:pt x="3931" y="64117"/>
                </a:lnTo>
                <a:cubicBezTo>
                  <a:pt x="3948" y="63264"/>
                  <a:pt x="4458" y="39367"/>
                  <a:pt x="7239" y="32071"/>
                </a:cubicBezTo>
                <a:cubicBezTo>
                  <a:pt x="10412" y="23743"/>
                  <a:pt x="11794" y="23468"/>
                  <a:pt x="11794" y="23468"/>
                </a:cubicBezTo>
                <a:lnTo>
                  <a:pt x="32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0"/>
          <p:cNvSpPr/>
          <p:nvPr/>
        </p:nvSpPr>
        <p:spPr>
          <a:xfrm>
            <a:off x="2037301" y="3658850"/>
            <a:ext cx="149148" cy="373202"/>
          </a:xfrm>
          <a:custGeom>
            <a:avLst/>
            <a:gdLst/>
            <a:ahLst/>
            <a:cxnLst/>
            <a:rect l="l" t="t" r="r" b="b"/>
            <a:pathLst>
              <a:path w="10857" h="30824" extrusionOk="0">
                <a:moveTo>
                  <a:pt x="6802" y="0"/>
                </a:moveTo>
                <a:cubicBezTo>
                  <a:pt x="1891" y="2466"/>
                  <a:pt x="1530" y="7075"/>
                  <a:pt x="780" y="10398"/>
                </a:cubicBezTo>
                <a:cubicBezTo>
                  <a:pt x="30" y="13721"/>
                  <a:pt x="1102" y="18223"/>
                  <a:pt x="1208" y="19965"/>
                </a:cubicBezTo>
                <a:cubicBezTo>
                  <a:pt x="1316" y="21708"/>
                  <a:pt x="63" y="24122"/>
                  <a:pt x="30" y="25269"/>
                </a:cubicBezTo>
                <a:cubicBezTo>
                  <a:pt x="0" y="26303"/>
                  <a:pt x="3259" y="30824"/>
                  <a:pt x="4681" y="30824"/>
                </a:cubicBezTo>
                <a:cubicBezTo>
                  <a:pt x="4833" y="30824"/>
                  <a:pt x="4965" y="30772"/>
                  <a:pt x="5069" y="30657"/>
                </a:cubicBezTo>
                <a:cubicBezTo>
                  <a:pt x="6139" y="29477"/>
                  <a:pt x="3889" y="27441"/>
                  <a:pt x="3633" y="25269"/>
                </a:cubicBezTo>
                <a:cubicBezTo>
                  <a:pt x="3375" y="23095"/>
                  <a:pt x="5389" y="18865"/>
                  <a:pt x="5819" y="16509"/>
                </a:cubicBezTo>
                <a:cubicBezTo>
                  <a:pt x="6247" y="14150"/>
                  <a:pt x="10856" y="1286"/>
                  <a:pt x="10856" y="1286"/>
                </a:cubicBezTo>
                <a:lnTo>
                  <a:pt x="68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0"/>
          <p:cNvSpPr/>
          <p:nvPr/>
        </p:nvSpPr>
        <p:spPr>
          <a:xfrm>
            <a:off x="1815194" y="3480829"/>
            <a:ext cx="383043" cy="215792"/>
          </a:xfrm>
          <a:custGeom>
            <a:avLst/>
            <a:gdLst/>
            <a:ahLst/>
            <a:cxnLst/>
            <a:rect l="l" t="t" r="r" b="b"/>
            <a:pathLst>
              <a:path w="27883" h="17823" extrusionOk="0">
                <a:moveTo>
                  <a:pt x="5354" y="0"/>
                </a:moveTo>
                <a:cubicBezTo>
                  <a:pt x="0" y="0"/>
                  <a:pt x="957" y="5521"/>
                  <a:pt x="3240" y="9666"/>
                </a:cubicBezTo>
                <a:cubicBezTo>
                  <a:pt x="5719" y="14167"/>
                  <a:pt x="12125" y="15989"/>
                  <a:pt x="16198" y="17169"/>
                </a:cubicBezTo>
                <a:cubicBezTo>
                  <a:pt x="17710" y="17607"/>
                  <a:pt x="19473" y="17823"/>
                  <a:pt x="21136" y="17823"/>
                </a:cubicBezTo>
                <a:cubicBezTo>
                  <a:pt x="23954" y="17823"/>
                  <a:pt x="26485" y="17203"/>
                  <a:pt x="27024" y="15989"/>
                </a:cubicBezTo>
                <a:cubicBezTo>
                  <a:pt x="27882" y="14061"/>
                  <a:pt x="23916" y="8058"/>
                  <a:pt x="17698" y="4627"/>
                </a:cubicBezTo>
                <a:cubicBezTo>
                  <a:pt x="11481" y="1197"/>
                  <a:pt x="6873" y="127"/>
                  <a:pt x="6873" y="127"/>
                </a:cubicBezTo>
                <a:cubicBezTo>
                  <a:pt x="6318" y="41"/>
                  <a:pt x="5813" y="0"/>
                  <a:pt x="5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0"/>
          <p:cNvSpPr/>
          <p:nvPr/>
        </p:nvSpPr>
        <p:spPr>
          <a:xfrm>
            <a:off x="1817021" y="3481677"/>
            <a:ext cx="296263" cy="418883"/>
          </a:xfrm>
          <a:custGeom>
            <a:avLst/>
            <a:gdLst/>
            <a:ahLst/>
            <a:cxnLst/>
            <a:rect l="l" t="t" r="r" b="b"/>
            <a:pathLst>
              <a:path w="21566" h="34597" extrusionOk="0">
                <a:moveTo>
                  <a:pt x="4244" y="1"/>
                </a:moveTo>
                <a:cubicBezTo>
                  <a:pt x="0" y="654"/>
                  <a:pt x="975" y="5722"/>
                  <a:pt x="3107" y="9594"/>
                </a:cubicBezTo>
                <a:cubicBezTo>
                  <a:pt x="5586" y="14097"/>
                  <a:pt x="11992" y="15919"/>
                  <a:pt x="16065" y="17098"/>
                </a:cubicBezTo>
                <a:cubicBezTo>
                  <a:pt x="17057" y="17385"/>
                  <a:pt x="18159" y="17576"/>
                  <a:pt x="19268" y="17676"/>
                </a:cubicBezTo>
                <a:cubicBezTo>
                  <a:pt x="17644" y="20020"/>
                  <a:pt x="17317" y="22812"/>
                  <a:pt x="16815" y="25031"/>
                </a:cubicBezTo>
                <a:cubicBezTo>
                  <a:pt x="16065" y="28354"/>
                  <a:pt x="17137" y="32854"/>
                  <a:pt x="17243" y="34597"/>
                </a:cubicBezTo>
                <a:cubicBezTo>
                  <a:pt x="17256" y="26568"/>
                  <a:pt x="20075" y="20124"/>
                  <a:pt x="20820" y="18208"/>
                </a:cubicBezTo>
                <a:cubicBezTo>
                  <a:pt x="21565" y="16290"/>
                  <a:pt x="19308" y="17472"/>
                  <a:pt x="11522" y="12426"/>
                </a:cubicBezTo>
                <a:cubicBezTo>
                  <a:pt x="7246" y="9655"/>
                  <a:pt x="4376" y="3792"/>
                  <a:pt x="42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0"/>
          <p:cNvSpPr/>
          <p:nvPr/>
        </p:nvSpPr>
        <p:spPr>
          <a:xfrm>
            <a:off x="2052344" y="3915631"/>
            <a:ext cx="151" cy="678"/>
          </a:xfrm>
          <a:custGeom>
            <a:avLst/>
            <a:gdLst/>
            <a:ahLst/>
            <a:cxnLst/>
            <a:rect l="l" t="t" r="r" b="b"/>
            <a:pathLst>
              <a:path w="11" h="56" extrusionOk="0">
                <a:moveTo>
                  <a:pt x="11" y="0"/>
                </a:moveTo>
                <a:cubicBezTo>
                  <a:pt x="7" y="18"/>
                  <a:pt x="4" y="37"/>
                  <a:pt x="0" y="56"/>
                </a:cubicBezTo>
                <a:lnTo>
                  <a:pt x="11" y="0"/>
                </a:ln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0"/>
          <p:cNvSpPr/>
          <p:nvPr/>
        </p:nvSpPr>
        <p:spPr>
          <a:xfrm>
            <a:off x="2052673" y="3914190"/>
            <a:ext cx="137" cy="630"/>
          </a:xfrm>
          <a:custGeom>
            <a:avLst/>
            <a:gdLst/>
            <a:ahLst/>
            <a:cxnLst/>
            <a:rect l="l" t="t" r="r" b="b"/>
            <a:pathLst>
              <a:path w="10" h="52" extrusionOk="0">
                <a:moveTo>
                  <a:pt x="9" y="1"/>
                </a:moveTo>
                <a:cubicBezTo>
                  <a:pt x="6" y="16"/>
                  <a:pt x="2" y="34"/>
                  <a:pt x="1" y="51"/>
                </a:cubicBezTo>
                <a:cubicBezTo>
                  <a:pt x="2" y="34"/>
                  <a:pt x="6" y="18"/>
                  <a:pt x="9"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0"/>
          <p:cNvSpPr/>
          <p:nvPr/>
        </p:nvSpPr>
        <p:spPr>
          <a:xfrm>
            <a:off x="2037301" y="3926286"/>
            <a:ext cx="84348" cy="105759"/>
          </a:xfrm>
          <a:custGeom>
            <a:avLst/>
            <a:gdLst/>
            <a:ahLst/>
            <a:cxnLst/>
            <a:rect l="l" t="t" r="r" b="b"/>
            <a:pathLst>
              <a:path w="6140" h="8735" extrusionOk="0">
                <a:moveTo>
                  <a:pt x="895" y="1"/>
                </a:moveTo>
                <a:cubicBezTo>
                  <a:pt x="552" y="1240"/>
                  <a:pt x="51" y="2460"/>
                  <a:pt x="30" y="3179"/>
                </a:cubicBezTo>
                <a:cubicBezTo>
                  <a:pt x="0" y="4215"/>
                  <a:pt x="3256" y="8735"/>
                  <a:pt x="4678" y="8735"/>
                </a:cubicBezTo>
                <a:cubicBezTo>
                  <a:pt x="4831" y="8735"/>
                  <a:pt x="4963" y="8682"/>
                  <a:pt x="5067" y="8568"/>
                </a:cubicBezTo>
                <a:cubicBezTo>
                  <a:pt x="6139" y="7389"/>
                  <a:pt x="3889" y="5353"/>
                  <a:pt x="3631" y="3179"/>
                </a:cubicBezTo>
                <a:cubicBezTo>
                  <a:pt x="3570" y="2662"/>
                  <a:pt x="3640" y="2027"/>
                  <a:pt x="3784" y="1329"/>
                </a:cubicBezTo>
                <a:lnTo>
                  <a:pt x="895"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0"/>
          <p:cNvSpPr/>
          <p:nvPr/>
        </p:nvSpPr>
        <p:spPr>
          <a:xfrm>
            <a:off x="1781798" y="3058777"/>
            <a:ext cx="524168" cy="484881"/>
          </a:xfrm>
          <a:custGeom>
            <a:avLst/>
            <a:gdLst/>
            <a:ahLst/>
            <a:cxnLst/>
            <a:rect l="l" t="t" r="r" b="b"/>
            <a:pathLst>
              <a:path w="38156" h="40048" extrusionOk="0">
                <a:moveTo>
                  <a:pt x="4061" y="1"/>
                </a:moveTo>
                <a:lnTo>
                  <a:pt x="954" y="1476"/>
                </a:lnTo>
                <a:cubicBezTo>
                  <a:pt x="954" y="1476"/>
                  <a:pt x="4246" y="11674"/>
                  <a:pt x="6665" y="15397"/>
                </a:cubicBezTo>
                <a:cubicBezTo>
                  <a:pt x="7563" y="16781"/>
                  <a:pt x="8386" y="18417"/>
                  <a:pt x="8947" y="19609"/>
                </a:cubicBezTo>
                <a:cubicBezTo>
                  <a:pt x="7756" y="22768"/>
                  <a:pt x="6433" y="26216"/>
                  <a:pt x="5671" y="28009"/>
                </a:cubicBezTo>
                <a:cubicBezTo>
                  <a:pt x="4044" y="31834"/>
                  <a:pt x="1" y="38680"/>
                  <a:pt x="3847" y="40048"/>
                </a:cubicBezTo>
                <a:cubicBezTo>
                  <a:pt x="3847" y="40048"/>
                  <a:pt x="4018" y="39941"/>
                  <a:pt x="4312" y="39762"/>
                </a:cubicBezTo>
                <a:cubicBezTo>
                  <a:pt x="6002" y="38762"/>
                  <a:pt x="12161" y="35483"/>
                  <a:pt x="20202" y="35483"/>
                </a:cubicBezTo>
                <a:cubicBezTo>
                  <a:pt x="20292" y="35483"/>
                  <a:pt x="20382" y="35483"/>
                  <a:pt x="20472" y="35484"/>
                </a:cubicBezTo>
                <a:lnTo>
                  <a:pt x="23059" y="36702"/>
                </a:lnTo>
                <a:lnTo>
                  <a:pt x="24672" y="21299"/>
                </a:lnTo>
                <a:cubicBezTo>
                  <a:pt x="25725" y="21097"/>
                  <a:pt x="27445" y="20625"/>
                  <a:pt x="29008" y="19552"/>
                </a:cubicBezTo>
                <a:cubicBezTo>
                  <a:pt x="34525" y="15761"/>
                  <a:pt x="38156" y="6209"/>
                  <a:pt x="38156" y="6209"/>
                </a:cubicBezTo>
                <a:lnTo>
                  <a:pt x="35427" y="4279"/>
                </a:lnTo>
                <a:cubicBezTo>
                  <a:pt x="35427" y="4279"/>
                  <a:pt x="32196" y="10167"/>
                  <a:pt x="22211" y="14036"/>
                </a:cubicBezTo>
                <a:cubicBezTo>
                  <a:pt x="22211" y="14036"/>
                  <a:pt x="21062" y="14509"/>
                  <a:pt x="19587" y="14509"/>
                </a:cubicBezTo>
                <a:cubicBezTo>
                  <a:pt x="18850" y="14509"/>
                  <a:pt x="18032" y="14391"/>
                  <a:pt x="17235" y="14036"/>
                </a:cubicBezTo>
                <a:cubicBezTo>
                  <a:pt x="15327" y="13187"/>
                  <a:pt x="14541" y="12532"/>
                  <a:pt x="14301" y="12301"/>
                </a:cubicBezTo>
                <a:cubicBezTo>
                  <a:pt x="14274" y="12268"/>
                  <a:pt x="14245" y="12238"/>
                  <a:pt x="14214" y="12210"/>
                </a:cubicBezTo>
                <a:cubicBezTo>
                  <a:pt x="5313" y="4863"/>
                  <a:pt x="4061" y="1"/>
                  <a:pt x="4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0"/>
          <p:cNvSpPr/>
          <p:nvPr/>
        </p:nvSpPr>
        <p:spPr>
          <a:xfrm>
            <a:off x="1725585" y="3850128"/>
            <a:ext cx="409941" cy="166066"/>
          </a:xfrm>
          <a:custGeom>
            <a:avLst/>
            <a:gdLst/>
            <a:ahLst/>
            <a:cxnLst/>
            <a:rect l="l" t="t" r="r" b="b"/>
            <a:pathLst>
              <a:path w="29841" h="13716" extrusionOk="0">
                <a:moveTo>
                  <a:pt x="24791" y="1"/>
                </a:moveTo>
                <a:cubicBezTo>
                  <a:pt x="23671" y="1"/>
                  <a:pt x="23044" y="5553"/>
                  <a:pt x="17509" y="5553"/>
                </a:cubicBezTo>
                <a:cubicBezTo>
                  <a:pt x="17316" y="5553"/>
                  <a:pt x="17118" y="5546"/>
                  <a:pt x="16913" y="5532"/>
                </a:cubicBezTo>
                <a:cubicBezTo>
                  <a:pt x="15348" y="5426"/>
                  <a:pt x="13910" y="5379"/>
                  <a:pt x="12618" y="5379"/>
                </a:cubicBezTo>
                <a:cubicBezTo>
                  <a:pt x="7249" y="5379"/>
                  <a:pt x="4392" y="6179"/>
                  <a:pt x="5356" y="6801"/>
                </a:cubicBezTo>
                <a:cubicBezTo>
                  <a:pt x="5356" y="6801"/>
                  <a:pt x="1" y="13566"/>
                  <a:pt x="3664" y="13707"/>
                </a:cubicBezTo>
                <a:cubicBezTo>
                  <a:pt x="3819" y="13713"/>
                  <a:pt x="3974" y="13716"/>
                  <a:pt x="4130" y="13716"/>
                </a:cubicBezTo>
                <a:cubicBezTo>
                  <a:pt x="7662" y="13716"/>
                  <a:pt x="11424" y="12238"/>
                  <a:pt x="14798" y="10888"/>
                </a:cubicBezTo>
                <a:cubicBezTo>
                  <a:pt x="18116" y="9560"/>
                  <a:pt x="21686" y="8233"/>
                  <a:pt x="23855" y="8233"/>
                </a:cubicBezTo>
                <a:cubicBezTo>
                  <a:pt x="23989" y="8233"/>
                  <a:pt x="24118" y="8238"/>
                  <a:pt x="24241" y="8249"/>
                </a:cubicBezTo>
                <a:cubicBezTo>
                  <a:pt x="24446" y="8266"/>
                  <a:pt x="24664" y="8276"/>
                  <a:pt x="24891" y="8276"/>
                </a:cubicBezTo>
                <a:cubicBezTo>
                  <a:pt x="27002" y="8276"/>
                  <a:pt x="29841" y="7437"/>
                  <a:pt x="29493" y="4167"/>
                </a:cubicBezTo>
                <a:cubicBezTo>
                  <a:pt x="29322" y="2565"/>
                  <a:pt x="28743" y="2151"/>
                  <a:pt x="28004" y="2151"/>
                </a:cubicBezTo>
                <a:cubicBezTo>
                  <a:pt x="27215" y="2151"/>
                  <a:pt x="26242" y="2624"/>
                  <a:pt x="25390" y="2624"/>
                </a:cubicBezTo>
                <a:cubicBezTo>
                  <a:pt x="25237" y="2624"/>
                  <a:pt x="25089" y="2609"/>
                  <a:pt x="24946" y="2573"/>
                </a:cubicBezTo>
                <a:cubicBezTo>
                  <a:pt x="23255" y="2150"/>
                  <a:pt x="26214" y="599"/>
                  <a:pt x="24946" y="36"/>
                </a:cubicBezTo>
                <a:cubicBezTo>
                  <a:pt x="24893" y="12"/>
                  <a:pt x="24841" y="1"/>
                  <a:pt x="247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0"/>
          <p:cNvSpPr/>
          <p:nvPr/>
        </p:nvSpPr>
        <p:spPr>
          <a:xfrm>
            <a:off x="1725585" y="3915256"/>
            <a:ext cx="190992" cy="100940"/>
          </a:xfrm>
          <a:custGeom>
            <a:avLst/>
            <a:gdLst/>
            <a:ahLst/>
            <a:cxnLst/>
            <a:rect l="l" t="t" r="r" b="b"/>
            <a:pathLst>
              <a:path w="13903" h="8337" extrusionOk="0">
                <a:moveTo>
                  <a:pt x="12608" y="1"/>
                </a:moveTo>
                <a:cubicBezTo>
                  <a:pt x="7172" y="1"/>
                  <a:pt x="3829" y="801"/>
                  <a:pt x="4792" y="1422"/>
                </a:cubicBezTo>
                <a:cubicBezTo>
                  <a:pt x="4792" y="1422"/>
                  <a:pt x="1" y="8187"/>
                  <a:pt x="3664" y="8328"/>
                </a:cubicBezTo>
                <a:cubicBezTo>
                  <a:pt x="3820" y="8334"/>
                  <a:pt x="3976" y="8337"/>
                  <a:pt x="4133" y="8337"/>
                </a:cubicBezTo>
                <a:cubicBezTo>
                  <a:pt x="6992" y="8337"/>
                  <a:pt x="10004" y="7367"/>
                  <a:pt x="12837" y="6281"/>
                </a:cubicBezTo>
                <a:cubicBezTo>
                  <a:pt x="12454" y="3601"/>
                  <a:pt x="13168" y="1436"/>
                  <a:pt x="13902" y="15"/>
                </a:cubicBezTo>
                <a:cubicBezTo>
                  <a:pt x="13459" y="6"/>
                  <a:pt x="13027" y="1"/>
                  <a:pt x="12608"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0"/>
          <p:cNvSpPr/>
          <p:nvPr/>
        </p:nvSpPr>
        <p:spPr>
          <a:xfrm>
            <a:off x="1773789" y="4126936"/>
            <a:ext cx="142897" cy="913063"/>
          </a:xfrm>
          <a:custGeom>
            <a:avLst/>
            <a:gdLst/>
            <a:ahLst/>
            <a:cxnLst/>
            <a:rect l="l" t="t" r="r" b="b"/>
            <a:pathLst>
              <a:path w="10402" h="75413" extrusionOk="0">
                <a:moveTo>
                  <a:pt x="1699" y="0"/>
                </a:moveTo>
                <a:cubicBezTo>
                  <a:pt x="1699" y="0"/>
                  <a:pt x="897" y="4461"/>
                  <a:pt x="1837" y="11978"/>
                </a:cubicBezTo>
                <a:cubicBezTo>
                  <a:pt x="2775" y="19495"/>
                  <a:pt x="4373" y="37912"/>
                  <a:pt x="4373" y="37912"/>
                </a:cubicBezTo>
                <a:cubicBezTo>
                  <a:pt x="4373" y="37912"/>
                  <a:pt x="1" y="45069"/>
                  <a:pt x="5219" y="75412"/>
                </a:cubicBezTo>
                <a:lnTo>
                  <a:pt x="7882" y="75412"/>
                </a:lnTo>
                <a:cubicBezTo>
                  <a:pt x="4585" y="58942"/>
                  <a:pt x="5899" y="43760"/>
                  <a:pt x="7006" y="40502"/>
                </a:cubicBezTo>
                <a:cubicBezTo>
                  <a:pt x="8284" y="36744"/>
                  <a:pt x="8358" y="26924"/>
                  <a:pt x="8358" y="14270"/>
                </a:cubicBezTo>
                <a:cubicBezTo>
                  <a:pt x="8358" y="4835"/>
                  <a:pt x="9627" y="7402"/>
                  <a:pt x="10402" y="3568"/>
                </a:cubicBezTo>
                <a:lnTo>
                  <a:pt x="16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0"/>
          <p:cNvSpPr/>
          <p:nvPr/>
        </p:nvSpPr>
        <p:spPr>
          <a:xfrm>
            <a:off x="757617" y="4479514"/>
            <a:ext cx="485167" cy="184022"/>
          </a:xfrm>
          <a:custGeom>
            <a:avLst/>
            <a:gdLst/>
            <a:ahLst/>
            <a:cxnLst/>
            <a:rect l="l" t="t" r="r" b="b"/>
            <a:pathLst>
              <a:path w="35317" h="15199" extrusionOk="0">
                <a:moveTo>
                  <a:pt x="15806" y="0"/>
                </a:moveTo>
                <a:cubicBezTo>
                  <a:pt x="12763" y="0"/>
                  <a:pt x="10124" y="4231"/>
                  <a:pt x="9878" y="9571"/>
                </a:cubicBezTo>
                <a:lnTo>
                  <a:pt x="9874" y="9617"/>
                </a:lnTo>
                <a:cubicBezTo>
                  <a:pt x="9852" y="10117"/>
                  <a:pt x="9439" y="10451"/>
                  <a:pt x="9000" y="10451"/>
                </a:cubicBezTo>
                <a:cubicBezTo>
                  <a:pt x="8821" y="10451"/>
                  <a:pt x="8636" y="10395"/>
                  <a:pt x="8473" y="10271"/>
                </a:cubicBezTo>
                <a:cubicBezTo>
                  <a:pt x="7416" y="9466"/>
                  <a:pt x="6179" y="9018"/>
                  <a:pt x="4947" y="9018"/>
                </a:cubicBezTo>
                <a:cubicBezTo>
                  <a:pt x="4302" y="9018"/>
                  <a:pt x="3659" y="9140"/>
                  <a:pt x="3043" y="9399"/>
                </a:cubicBezTo>
                <a:lnTo>
                  <a:pt x="2978" y="9427"/>
                </a:lnTo>
                <a:cubicBezTo>
                  <a:pt x="0" y="10727"/>
                  <a:pt x="982" y="15198"/>
                  <a:pt x="4230" y="15198"/>
                </a:cubicBezTo>
                <a:lnTo>
                  <a:pt x="30226" y="15198"/>
                </a:lnTo>
                <a:cubicBezTo>
                  <a:pt x="31434" y="15198"/>
                  <a:pt x="32537" y="14476"/>
                  <a:pt x="32985" y="13354"/>
                </a:cubicBezTo>
                <a:lnTo>
                  <a:pt x="32993" y="13334"/>
                </a:lnTo>
                <a:cubicBezTo>
                  <a:pt x="35317" y="7493"/>
                  <a:pt x="34490" y="1680"/>
                  <a:pt x="31147" y="350"/>
                </a:cubicBezTo>
                <a:cubicBezTo>
                  <a:pt x="30683" y="166"/>
                  <a:pt x="30195" y="78"/>
                  <a:pt x="29693" y="78"/>
                </a:cubicBezTo>
                <a:cubicBezTo>
                  <a:pt x="28001" y="78"/>
                  <a:pt x="26142" y="1081"/>
                  <a:pt x="24475" y="2803"/>
                </a:cubicBezTo>
                <a:cubicBezTo>
                  <a:pt x="23830" y="3469"/>
                  <a:pt x="22980" y="3791"/>
                  <a:pt x="22133" y="3791"/>
                </a:cubicBezTo>
                <a:cubicBezTo>
                  <a:pt x="21061" y="3791"/>
                  <a:pt x="19993" y="3276"/>
                  <a:pt x="19351" y="2293"/>
                </a:cubicBezTo>
                <a:cubicBezTo>
                  <a:pt x="18453" y="916"/>
                  <a:pt x="17276" y="65"/>
                  <a:pt x="15957" y="4"/>
                </a:cubicBezTo>
                <a:cubicBezTo>
                  <a:pt x="15907" y="2"/>
                  <a:pt x="15856" y="0"/>
                  <a:pt x="15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0"/>
          <p:cNvSpPr/>
          <p:nvPr/>
        </p:nvSpPr>
        <p:spPr>
          <a:xfrm>
            <a:off x="988626" y="4519203"/>
            <a:ext cx="380529" cy="144334"/>
          </a:xfrm>
          <a:custGeom>
            <a:avLst/>
            <a:gdLst/>
            <a:ahLst/>
            <a:cxnLst/>
            <a:rect l="l" t="t" r="r" b="b"/>
            <a:pathLst>
              <a:path w="27700" h="11921" extrusionOk="0">
                <a:moveTo>
                  <a:pt x="12396" y="0"/>
                </a:moveTo>
                <a:cubicBezTo>
                  <a:pt x="10009" y="0"/>
                  <a:pt x="7940" y="3319"/>
                  <a:pt x="7746" y="7507"/>
                </a:cubicBezTo>
                <a:lnTo>
                  <a:pt x="7744" y="7543"/>
                </a:lnTo>
                <a:cubicBezTo>
                  <a:pt x="7727" y="7934"/>
                  <a:pt x="7403" y="8197"/>
                  <a:pt x="7059" y="8197"/>
                </a:cubicBezTo>
                <a:cubicBezTo>
                  <a:pt x="6917" y="8197"/>
                  <a:pt x="6773" y="8153"/>
                  <a:pt x="6644" y="8055"/>
                </a:cubicBezTo>
                <a:cubicBezTo>
                  <a:pt x="5815" y="7425"/>
                  <a:pt x="4845" y="7073"/>
                  <a:pt x="3877" y="7073"/>
                </a:cubicBezTo>
                <a:cubicBezTo>
                  <a:pt x="3372" y="7073"/>
                  <a:pt x="2868" y="7168"/>
                  <a:pt x="2385" y="7371"/>
                </a:cubicBezTo>
                <a:lnTo>
                  <a:pt x="2335" y="7393"/>
                </a:lnTo>
                <a:cubicBezTo>
                  <a:pt x="1" y="8412"/>
                  <a:pt x="769" y="11920"/>
                  <a:pt x="3317" y="11920"/>
                </a:cubicBezTo>
                <a:lnTo>
                  <a:pt x="23707" y="11920"/>
                </a:lnTo>
                <a:cubicBezTo>
                  <a:pt x="24655" y="11920"/>
                  <a:pt x="25520" y="11355"/>
                  <a:pt x="25872" y="10474"/>
                </a:cubicBezTo>
                <a:cubicBezTo>
                  <a:pt x="25874" y="10469"/>
                  <a:pt x="25875" y="10464"/>
                  <a:pt x="25877" y="10458"/>
                </a:cubicBezTo>
                <a:cubicBezTo>
                  <a:pt x="27699" y="5877"/>
                  <a:pt x="27052" y="1317"/>
                  <a:pt x="24429" y="275"/>
                </a:cubicBezTo>
                <a:cubicBezTo>
                  <a:pt x="24066" y="130"/>
                  <a:pt x="23683" y="61"/>
                  <a:pt x="23289" y="61"/>
                </a:cubicBezTo>
                <a:cubicBezTo>
                  <a:pt x="21962" y="61"/>
                  <a:pt x="20504" y="848"/>
                  <a:pt x="19197" y="2198"/>
                </a:cubicBezTo>
                <a:cubicBezTo>
                  <a:pt x="18691" y="2721"/>
                  <a:pt x="18025" y="2973"/>
                  <a:pt x="17360" y="2973"/>
                </a:cubicBezTo>
                <a:cubicBezTo>
                  <a:pt x="16519" y="2973"/>
                  <a:pt x="15680" y="2568"/>
                  <a:pt x="15176" y="1798"/>
                </a:cubicBezTo>
                <a:cubicBezTo>
                  <a:pt x="14473" y="719"/>
                  <a:pt x="13551" y="50"/>
                  <a:pt x="12515" y="3"/>
                </a:cubicBezTo>
                <a:cubicBezTo>
                  <a:pt x="12475" y="1"/>
                  <a:pt x="12435" y="0"/>
                  <a:pt x="12396" y="0"/>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0"/>
          <p:cNvSpPr/>
          <p:nvPr/>
        </p:nvSpPr>
        <p:spPr>
          <a:xfrm>
            <a:off x="1154780" y="4772304"/>
            <a:ext cx="371984" cy="208406"/>
          </a:xfrm>
          <a:custGeom>
            <a:avLst/>
            <a:gdLst/>
            <a:ahLst/>
            <a:cxnLst/>
            <a:rect l="l" t="t" r="r" b="b"/>
            <a:pathLst>
              <a:path w="27078" h="17213" extrusionOk="0">
                <a:moveTo>
                  <a:pt x="14961" y="0"/>
                </a:moveTo>
                <a:cubicBezTo>
                  <a:pt x="14922" y="0"/>
                  <a:pt x="14883" y="2"/>
                  <a:pt x="14844" y="4"/>
                </a:cubicBezTo>
                <a:cubicBezTo>
                  <a:pt x="13832" y="74"/>
                  <a:pt x="12929" y="1036"/>
                  <a:pt x="12242" y="2594"/>
                </a:cubicBezTo>
                <a:cubicBezTo>
                  <a:pt x="11749" y="3708"/>
                  <a:pt x="10930" y="4292"/>
                  <a:pt x="10107" y="4292"/>
                </a:cubicBezTo>
                <a:cubicBezTo>
                  <a:pt x="9458" y="4292"/>
                  <a:pt x="8806" y="3928"/>
                  <a:pt x="8312" y="3174"/>
                </a:cubicBezTo>
                <a:cubicBezTo>
                  <a:pt x="7034" y="1224"/>
                  <a:pt x="5609" y="86"/>
                  <a:pt x="4311" y="86"/>
                </a:cubicBezTo>
                <a:cubicBezTo>
                  <a:pt x="3926" y="86"/>
                  <a:pt x="3552" y="187"/>
                  <a:pt x="3196" y="396"/>
                </a:cubicBezTo>
                <a:cubicBezTo>
                  <a:pt x="634" y="1903"/>
                  <a:pt x="1" y="8488"/>
                  <a:pt x="1781" y="15101"/>
                </a:cubicBezTo>
                <a:lnTo>
                  <a:pt x="1788" y="15124"/>
                </a:lnTo>
                <a:cubicBezTo>
                  <a:pt x="2131" y="16395"/>
                  <a:pt x="2977" y="17213"/>
                  <a:pt x="3903" y="17213"/>
                </a:cubicBezTo>
                <a:lnTo>
                  <a:pt x="23835" y="17213"/>
                </a:lnTo>
                <a:cubicBezTo>
                  <a:pt x="26326" y="17213"/>
                  <a:pt x="27078" y="12146"/>
                  <a:pt x="24796" y="10675"/>
                </a:cubicBezTo>
                <a:cubicBezTo>
                  <a:pt x="24778" y="10665"/>
                  <a:pt x="24763" y="10654"/>
                  <a:pt x="24745" y="10644"/>
                </a:cubicBezTo>
                <a:cubicBezTo>
                  <a:pt x="24273" y="10351"/>
                  <a:pt x="23780" y="10212"/>
                  <a:pt x="23286" y="10212"/>
                </a:cubicBezTo>
                <a:cubicBezTo>
                  <a:pt x="22341" y="10212"/>
                  <a:pt x="21394" y="10720"/>
                  <a:pt x="20582" y="11631"/>
                </a:cubicBezTo>
                <a:cubicBezTo>
                  <a:pt x="20457" y="11772"/>
                  <a:pt x="20316" y="11835"/>
                  <a:pt x="20178" y="11835"/>
                </a:cubicBezTo>
                <a:cubicBezTo>
                  <a:pt x="19842" y="11835"/>
                  <a:pt x="19526" y="11456"/>
                  <a:pt x="19508" y="10891"/>
                </a:cubicBezTo>
                <a:lnTo>
                  <a:pt x="19507" y="10839"/>
                </a:lnTo>
                <a:cubicBezTo>
                  <a:pt x="19316" y="4792"/>
                  <a:pt x="17294" y="0"/>
                  <a:pt x="14961" y="0"/>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0"/>
          <p:cNvSpPr/>
          <p:nvPr/>
        </p:nvSpPr>
        <p:spPr>
          <a:xfrm>
            <a:off x="1057877" y="4817236"/>
            <a:ext cx="291784" cy="163475"/>
          </a:xfrm>
          <a:custGeom>
            <a:avLst/>
            <a:gdLst/>
            <a:ahLst/>
            <a:cxnLst/>
            <a:rect l="l" t="t" r="r" b="b"/>
            <a:pathLst>
              <a:path w="21240" h="13502" extrusionOk="0">
                <a:moveTo>
                  <a:pt x="11737" y="1"/>
                </a:moveTo>
                <a:cubicBezTo>
                  <a:pt x="11706" y="1"/>
                  <a:pt x="11675" y="2"/>
                  <a:pt x="11644" y="4"/>
                </a:cubicBezTo>
                <a:cubicBezTo>
                  <a:pt x="10849" y="58"/>
                  <a:pt x="10142" y="813"/>
                  <a:pt x="9601" y="2035"/>
                </a:cubicBezTo>
                <a:cubicBezTo>
                  <a:pt x="9215" y="2909"/>
                  <a:pt x="8573" y="3368"/>
                  <a:pt x="7928" y="3368"/>
                </a:cubicBezTo>
                <a:cubicBezTo>
                  <a:pt x="7419" y="3368"/>
                  <a:pt x="6908" y="3082"/>
                  <a:pt x="6520" y="2490"/>
                </a:cubicBezTo>
                <a:cubicBezTo>
                  <a:pt x="5518" y="961"/>
                  <a:pt x="4400" y="69"/>
                  <a:pt x="3382" y="69"/>
                </a:cubicBezTo>
                <a:cubicBezTo>
                  <a:pt x="3080" y="69"/>
                  <a:pt x="2786" y="148"/>
                  <a:pt x="2507" y="312"/>
                </a:cubicBezTo>
                <a:cubicBezTo>
                  <a:pt x="498" y="1494"/>
                  <a:pt x="0" y="6658"/>
                  <a:pt x="1398" y="11846"/>
                </a:cubicBezTo>
                <a:lnTo>
                  <a:pt x="1403" y="11864"/>
                </a:lnTo>
                <a:cubicBezTo>
                  <a:pt x="1671" y="12859"/>
                  <a:pt x="2334" y="13502"/>
                  <a:pt x="3062" y="13502"/>
                </a:cubicBezTo>
                <a:lnTo>
                  <a:pt x="18695" y="13502"/>
                </a:lnTo>
                <a:cubicBezTo>
                  <a:pt x="20650" y="13502"/>
                  <a:pt x="21240" y="9528"/>
                  <a:pt x="19449" y="8374"/>
                </a:cubicBezTo>
                <a:cubicBezTo>
                  <a:pt x="19435" y="8365"/>
                  <a:pt x="19423" y="8357"/>
                  <a:pt x="19409" y="8350"/>
                </a:cubicBezTo>
                <a:cubicBezTo>
                  <a:pt x="19039" y="8120"/>
                  <a:pt x="18653" y="8012"/>
                  <a:pt x="18265" y="8012"/>
                </a:cubicBezTo>
                <a:cubicBezTo>
                  <a:pt x="17524" y="8012"/>
                  <a:pt x="16780" y="8410"/>
                  <a:pt x="16144" y="9124"/>
                </a:cubicBezTo>
                <a:cubicBezTo>
                  <a:pt x="16045" y="9235"/>
                  <a:pt x="15935" y="9285"/>
                  <a:pt x="15827" y="9285"/>
                </a:cubicBezTo>
                <a:cubicBezTo>
                  <a:pt x="15563" y="9285"/>
                  <a:pt x="15315" y="8987"/>
                  <a:pt x="15301" y="8543"/>
                </a:cubicBezTo>
                <a:lnTo>
                  <a:pt x="15299" y="8503"/>
                </a:lnTo>
                <a:cubicBezTo>
                  <a:pt x="15151" y="3759"/>
                  <a:pt x="13565" y="1"/>
                  <a:pt x="11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0"/>
          <p:cNvSpPr/>
          <p:nvPr/>
        </p:nvSpPr>
        <p:spPr>
          <a:xfrm>
            <a:off x="1007021" y="4874699"/>
            <a:ext cx="180154" cy="100952"/>
          </a:xfrm>
          <a:custGeom>
            <a:avLst/>
            <a:gdLst/>
            <a:ahLst/>
            <a:cxnLst/>
            <a:rect l="l" t="t" r="r" b="b"/>
            <a:pathLst>
              <a:path w="13114" h="8338" extrusionOk="0">
                <a:moveTo>
                  <a:pt x="7246" y="1"/>
                </a:moveTo>
                <a:cubicBezTo>
                  <a:pt x="7228" y="1"/>
                  <a:pt x="7209" y="1"/>
                  <a:pt x="7190" y="3"/>
                </a:cubicBezTo>
                <a:cubicBezTo>
                  <a:pt x="6700" y="38"/>
                  <a:pt x="6263" y="504"/>
                  <a:pt x="5929" y="1259"/>
                </a:cubicBezTo>
                <a:cubicBezTo>
                  <a:pt x="5690" y="1798"/>
                  <a:pt x="5294" y="2081"/>
                  <a:pt x="4895" y="2081"/>
                </a:cubicBezTo>
                <a:cubicBezTo>
                  <a:pt x="4581" y="2081"/>
                  <a:pt x="4266" y="1905"/>
                  <a:pt x="4026" y="1540"/>
                </a:cubicBezTo>
                <a:cubicBezTo>
                  <a:pt x="3408" y="595"/>
                  <a:pt x="2718" y="44"/>
                  <a:pt x="2089" y="44"/>
                </a:cubicBezTo>
                <a:cubicBezTo>
                  <a:pt x="1903" y="44"/>
                  <a:pt x="1722" y="93"/>
                  <a:pt x="1549" y="194"/>
                </a:cubicBezTo>
                <a:cubicBezTo>
                  <a:pt x="309" y="923"/>
                  <a:pt x="0" y="4112"/>
                  <a:pt x="864" y="7315"/>
                </a:cubicBezTo>
                <a:cubicBezTo>
                  <a:pt x="865" y="7318"/>
                  <a:pt x="865" y="7322"/>
                  <a:pt x="867" y="7327"/>
                </a:cubicBezTo>
                <a:cubicBezTo>
                  <a:pt x="1033" y="7941"/>
                  <a:pt x="1442" y="8338"/>
                  <a:pt x="1891" y="8338"/>
                </a:cubicBezTo>
                <a:lnTo>
                  <a:pt x="11543" y="8338"/>
                </a:lnTo>
                <a:cubicBezTo>
                  <a:pt x="12750" y="8338"/>
                  <a:pt x="13113" y="5884"/>
                  <a:pt x="12008" y="5172"/>
                </a:cubicBezTo>
                <a:lnTo>
                  <a:pt x="11984" y="5156"/>
                </a:lnTo>
                <a:cubicBezTo>
                  <a:pt x="11755" y="5014"/>
                  <a:pt x="11516" y="4947"/>
                  <a:pt x="11277" y="4947"/>
                </a:cubicBezTo>
                <a:cubicBezTo>
                  <a:pt x="10819" y="4947"/>
                  <a:pt x="10360" y="5194"/>
                  <a:pt x="9968" y="5635"/>
                </a:cubicBezTo>
                <a:cubicBezTo>
                  <a:pt x="9908" y="5703"/>
                  <a:pt x="9839" y="5734"/>
                  <a:pt x="9772" y="5734"/>
                </a:cubicBezTo>
                <a:cubicBezTo>
                  <a:pt x="9609" y="5734"/>
                  <a:pt x="9455" y="5550"/>
                  <a:pt x="9448" y="5276"/>
                </a:cubicBezTo>
                <a:lnTo>
                  <a:pt x="9448" y="5250"/>
                </a:lnTo>
                <a:cubicBezTo>
                  <a:pt x="9355" y="2322"/>
                  <a:pt x="8375" y="1"/>
                  <a:pt x="7246"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0"/>
          <p:cNvSpPr/>
          <p:nvPr/>
        </p:nvSpPr>
        <p:spPr>
          <a:xfrm>
            <a:off x="3166450" y="4732300"/>
            <a:ext cx="372012" cy="208419"/>
          </a:xfrm>
          <a:custGeom>
            <a:avLst/>
            <a:gdLst/>
            <a:ahLst/>
            <a:cxnLst/>
            <a:rect l="l" t="t" r="r" b="b"/>
            <a:pathLst>
              <a:path w="27080" h="17214" extrusionOk="0">
                <a:moveTo>
                  <a:pt x="14962" y="1"/>
                </a:moveTo>
                <a:cubicBezTo>
                  <a:pt x="14924" y="1"/>
                  <a:pt x="14884" y="2"/>
                  <a:pt x="14845" y="5"/>
                </a:cubicBezTo>
                <a:cubicBezTo>
                  <a:pt x="13834" y="73"/>
                  <a:pt x="12931" y="1037"/>
                  <a:pt x="12243" y="2595"/>
                </a:cubicBezTo>
                <a:cubicBezTo>
                  <a:pt x="11750" y="3709"/>
                  <a:pt x="10931" y="4293"/>
                  <a:pt x="10108" y="4293"/>
                </a:cubicBezTo>
                <a:cubicBezTo>
                  <a:pt x="9459" y="4293"/>
                  <a:pt x="8808" y="3929"/>
                  <a:pt x="8313" y="3174"/>
                </a:cubicBezTo>
                <a:cubicBezTo>
                  <a:pt x="7036" y="1225"/>
                  <a:pt x="5610" y="87"/>
                  <a:pt x="4313" y="87"/>
                </a:cubicBezTo>
                <a:cubicBezTo>
                  <a:pt x="3928" y="87"/>
                  <a:pt x="3553" y="187"/>
                  <a:pt x="3198" y="397"/>
                </a:cubicBezTo>
                <a:cubicBezTo>
                  <a:pt x="634" y="1904"/>
                  <a:pt x="1" y="8488"/>
                  <a:pt x="1783" y="15102"/>
                </a:cubicBezTo>
                <a:cubicBezTo>
                  <a:pt x="1785" y="15111"/>
                  <a:pt x="1786" y="15118"/>
                  <a:pt x="1788" y="15125"/>
                </a:cubicBezTo>
                <a:cubicBezTo>
                  <a:pt x="2133" y="16395"/>
                  <a:pt x="2977" y="17213"/>
                  <a:pt x="3905" y="17213"/>
                </a:cubicBezTo>
                <a:lnTo>
                  <a:pt x="23837" y="17213"/>
                </a:lnTo>
                <a:cubicBezTo>
                  <a:pt x="26327" y="17213"/>
                  <a:pt x="27079" y="12147"/>
                  <a:pt x="24798" y="10676"/>
                </a:cubicBezTo>
                <a:lnTo>
                  <a:pt x="24747" y="10645"/>
                </a:lnTo>
                <a:cubicBezTo>
                  <a:pt x="24275" y="10352"/>
                  <a:pt x="23782" y="10213"/>
                  <a:pt x="23287" y="10213"/>
                </a:cubicBezTo>
                <a:cubicBezTo>
                  <a:pt x="22342" y="10213"/>
                  <a:pt x="21394" y="10721"/>
                  <a:pt x="20584" y="11631"/>
                </a:cubicBezTo>
                <a:cubicBezTo>
                  <a:pt x="20459" y="11772"/>
                  <a:pt x="20318" y="11836"/>
                  <a:pt x="20180" y="11836"/>
                </a:cubicBezTo>
                <a:cubicBezTo>
                  <a:pt x="19844" y="11836"/>
                  <a:pt x="19527" y="11457"/>
                  <a:pt x="19510" y="10892"/>
                </a:cubicBezTo>
                <a:lnTo>
                  <a:pt x="19508" y="10840"/>
                </a:lnTo>
                <a:cubicBezTo>
                  <a:pt x="19318" y="4793"/>
                  <a:pt x="17296" y="1"/>
                  <a:pt x="149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0"/>
          <p:cNvSpPr/>
          <p:nvPr/>
        </p:nvSpPr>
        <p:spPr>
          <a:xfrm>
            <a:off x="3029570" y="4805007"/>
            <a:ext cx="287430" cy="135713"/>
          </a:xfrm>
          <a:custGeom>
            <a:avLst/>
            <a:gdLst/>
            <a:ahLst/>
            <a:cxnLst/>
            <a:rect l="l" t="t" r="r" b="b"/>
            <a:pathLst>
              <a:path w="20923" h="11209" extrusionOk="0">
                <a:moveTo>
                  <a:pt x="9363" y="0"/>
                </a:moveTo>
                <a:cubicBezTo>
                  <a:pt x="7559" y="0"/>
                  <a:pt x="5997" y="3121"/>
                  <a:pt x="5850" y="7059"/>
                </a:cubicBezTo>
                <a:lnTo>
                  <a:pt x="5848" y="7092"/>
                </a:lnTo>
                <a:cubicBezTo>
                  <a:pt x="5836" y="7461"/>
                  <a:pt x="5592" y="7707"/>
                  <a:pt x="5332" y="7707"/>
                </a:cubicBezTo>
                <a:cubicBezTo>
                  <a:pt x="5225" y="7707"/>
                  <a:pt x="5115" y="7666"/>
                  <a:pt x="5018" y="7574"/>
                </a:cubicBezTo>
                <a:cubicBezTo>
                  <a:pt x="4392" y="6981"/>
                  <a:pt x="3660" y="6651"/>
                  <a:pt x="2930" y="6651"/>
                </a:cubicBezTo>
                <a:cubicBezTo>
                  <a:pt x="2548" y="6651"/>
                  <a:pt x="2167" y="6741"/>
                  <a:pt x="1802" y="6932"/>
                </a:cubicBezTo>
                <a:lnTo>
                  <a:pt x="1763" y="6951"/>
                </a:lnTo>
                <a:cubicBezTo>
                  <a:pt x="0" y="7910"/>
                  <a:pt x="580" y="11208"/>
                  <a:pt x="2505" y="11208"/>
                </a:cubicBezTo>
                <a:lnTo>
                  <a:pt x="17908" y="11208"/>
                </a:lnTo>
                <a:cubicBezTo>
                  <a:pt x="18624" y="11208"/>
                  <a:pt x="19276" y="10676"/>
                  <a:pt x="19543" y="9849"/>
                </a:cubicBezTo>
                <a:lnTo>
                  <a:pt x="19546" y="9833"/>
                </a:lnTo>
                <a:cubicBezTo>
                  <a:pt x="20923" y="5525"/>
                  <a:pt x="20434" y="1240"/>
                  <a:pt x="18453" y="259"/>
                </a:cubicBezTo>
                <a:cubicBezTo>
                  <a:pt x="18178" y="122"/>
                  <a:pt x="17889" y="57"/>
                  <a:pt x="17591" y="57"/>
                </a:cubicBezTo>
                <a:cubicBezTo>
                  <a:pt x="16588" y="57"/>
                  <a:pt x="15488" y="798"/>
                  <a:pt x="14500" y="2067"/>
                </a:cubicBezTo>
                <a:cubicBezTo>
                  <a:pt x="14118" y="2559"/>
                  <a:pt x="13615" y="2796"/>
                  <a:pt x="13113" y="2796"/>
                </a:cubicBezTo>
                <a:cubicBezTo>
                  <a:pt x="12478" y="2796"/>
                  <a:pt x="11845" y="2415"/>
                  <a:pt x="11463" y="1689"/>
                </a:cubicBezTo>
                <a:cubicBezTo>
                  <a:pt x="10932" y="675"/>
                  <a:pt x="10234" y="48"/>
                  <a:pt x="9453" y="3"/>
                </a:cubicBezTo>
                <a:cubicBezTo>
                  <a:pt x="9423" y="1"/>
                  <a:pt x="9393" y="0"/>
                  <a:pt x="9363"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0"/>
          <p:cNvSpPr/>
          <p:nvPr/>
        </p:nvSpPr>
        <p:spPr>
          <a:xfrm>
            <a:off x="2409792" y="2924151"/>
            <a:ext cx="1442438" cy="1307126"/>
          </a:xfrm>
          <a:custGeom>
            <a:avLst/>
            <a:gdLst/>
            <a:ahLst/>
            <a:cxnLst/>
            <a:rect l="l" t="t" r="r" b="b"/>
            <a:pathLst>
              <a:path w="105000" h="107960" extrusionOk="0">
                <a:moveTo>
                  <a:pt x="52903" y="1"/>
                </a:moveTo>
                <a:cubicBezTo>
                  <a:pt x="52755" y="1"/>
                  <a:pt x="52620" y="5"/>
                  <a:pt x="52501" y="12"/>
                </a:cubicBezTo>
                <a:cubicBezTo>
                  <a:pt x="52384" y="5"/>
                  <a:pt x="52251" y="1"/>
                  <a:pt x="52105" y="1"/>
                </a:cubicBezTo>
                <a:cubicBezTo>
                  <a:pt x="51514" y="1"/>
                  <a:pt x="50704" y="67"/>
                  <a:pt x="49772" y="320"/>
                </a:cubicBezTo>
                <a:cubicBezTo>
                  <a:pt x="41171" y="2092"/>
                  <a:pt x="38882" y="14574"/>
                  <a:pt x="38273" y="21068"/>
                </a:cubicBezTo>
                <a:cubicBezTo>
                  <a:pt x="38143" y="22439"/>
                  <a:pt x="37007" y="23495"/>
                  <a:pt x="35648" y="23495"/>
                </a:cubicBezTo>
                <a:cubicBezTo>
                  <a:pt x="35599" y="23495"/>
                  <a:pt x="35550" y="23494"/>
                  <a:pt x="35500" y="23491"/>
                </a:cubicBezTo>
                <a:cubicBezTo>
                  <a:pt x="35336" y="23482"/>
                  <a:pt x="35166" y="23477"/>
                  <a:pt x="34991" y="23477"/>
                </a:cubicBezTo>
                <a:cubicBezTo>
                  <a:pt x="31838" y="23477"/>
                  <a:pt x="27002" y="24958"/>
                  <a:pt x="24220" y="27740"/>
                </a:cubicBezTo>
                <a:cubicBezTo>
                  <a:pt x="20151" y="31809"/>
                  <a:pt x="20572" y="43362"/>
                  <a:pt x="21078" y="49188"/>
                </a:cubicBezTo>
                <a:cubicBezTo>
                  <a:pt x="21217" y="50780"/>
                  <a:pt x="19931" y="52072"/>
                  <a:pt x="18335" y="52072"/>
                </a:cubicBezTo>
                <a:cubicBezTo>
                  <a:pt x="18326" y="52072"/>
                  <a:pt x="18318" y="52072"/>
                  <a:pt x="18309" y="52072"/>
                </a:cubicBezTo>
                <a:cubicBezTo>
                  <a:pt x="18282" y="52071"/>
                  <a:pt x="18255" y="52071"/>
                  <a:pt x="18228" y="52071"/>
                </a:cubicBezTo>
                <a:cubicBezTo>
                  <a:pt x="12421" y="52071"/>
                  <a:pt x="10390" y="58167"/>
                  <a:pt x="10390" y="58167"/>
                </a:cubicBezTo>
                <a:cubicBezTo>
                  <a:pt x="1" y="81542"/>
                  <a:pt x="45694" y="104915"/>
                  <a:pt x="51319" y="107686"/>
                </a:cubicBezTo>
                <a:cubicBezTo>
                  <a:pt x="51683" y="107865"/>
                  <a:pt x="52083" y="107959"/>
                  <a:pt x="52490" y="107959"/>
                </a:cubicBezTo>
                <a:cubicBezTo>
                  <a:pt x="52494" y="107959"/>
                  <a:pt x="52498" y="107959"/>
                  <a:pt x="52501" y="107959"/>
                </a:cubicBezTo>
                <a:cubicBezTo>
                  <a:pt x="52505" y="107959"/>
                  <a:pt x="52509" y="107959"/>
                  <a:pt x="52512" y="107959"/>
                </a:cubicBezTo>
                <a:cubicBezTo>
                  <a:pt x="52918" y="107959"/>
                  <a:pt x="53317" y="107865"/>
                  <a:pt x="53681" y="107686"/>
                </a:cubicBezTo>
                <a:cubicBezTo>
                  <a:pt x="59307" y="104915"/>
                  <a:pt x="105000" y="81542"/>
                  <a:pt x="94611" y="58167"/>
                </a:cubicBezTo>
                <a:cubicBezTo>
                  <a:pt x="94611" y="58167"/>
                  <a:pt x="92580" y="52071"/>
                  <a:pt x="86773" y="52071"/>
                </a:cubicBezTo>
                <a:cubicBezTo>
                  <a:pt x="86746" y="52071"/>
                  <a:pt x="86719" y="52071"/>
                  <a:pt x="86692" y="52072"/>
                </a:cubicBezTo>
                <a:cubicBezTo>
                  <a:pt x="86682" y="52072"/>
                  <a:pt x="86672" y="52072"/>
                  <a:pt x="86663" y="52072"/>
                </a:cubicBezTo>
                <a:cubicBezTo>
                  <a:pt x="85068" y="52072"/>
                  <a:pt x="83784" y="50781"/>
                  <a:pt x="83922" y="49188"/>
                </a:cubicBezTo>
                <a:cubicBezTo>
                  <a:pt x="84429" y="43362"/>
                  <a:pt x="84850" y="31809"/>
                  <a:pt x="80781" y="27740"/>
                </a:cubicBezTo>
                <a:cubicBezTo>
                  <a:pt x="78002" y="24959"/>
                  <a:pt x="73168" y="23479"/>
                  <a:pt x="70014" y="23479"/>
                </a:cubicBezTo>
                <a:cubicBezTo>
                  <a:pt x="69838" y="23479"/>
                  <a:pt x="69666" y="23483"/>
                  <a:pt x="69501" y="23493"/>
                </a:cubicBezTo>
                <a:cubicBezTo>
                  <a:pt x="69451" y="23495"/>
                  <a:pt x="69402" y="23497"/>
                  <a:pt x="69353" y="23497"/>
                </a:cubicBezTo>
                <a:cubicBezTo>
                  <a:pt x="67995" y="23497"/>
                  <a:pt x="66858" y="22439"/>
                  <a:pt x="66730" y="21068"/>
                </a:cubicBezTo>
                <a:cubicBezTo>
                  <a:pt x="66121" y="14574"/>
                  <a:pt x="63828" y="2092"/>
                  <a:pt x="55229" y="320"/>
                </a:cubicBezTo>
                <a:cubicBezTo>
                  <a:pt x="54301" y="68"/>
                  <a:pt x="53492" y="1"/>
                  <a:pt x="529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0"/>
          <p:cNvSpPr/>
          <p:nvPr/>
        </p:nvSpPr>
        <p:spPr>
          <a:xfrm>
            <a:off x="2930702" y="3372586"/>
            <a:ext cx="421576" cy="1238428"/>
          </a:xfrm>
          <a:custGeom>
            <a:avLst/>
            <a:gdLst/>
            <a:ahLst/>
            <a:cxnLst/>
            <a:rect l="l" t="t" r="r" b="b"/>
            <a:pathLst>
              <a:path w="30688" h="102286" extrusionOk="0">
                <a:moveTo>
                  <a:pt x="15346" y="0"/>
                </a:moveTo>
                <a:cubicBezTo>
                  <a:pt x="14594" y="0"/>
                  <a:pt x="13985" y="616"/>
                  <a:pt x="13996" y="1368"/>
                </a:cubicBezTo>
                <a:lnTo>
                  <a:pt x="13996" y="41896"/>
                </a:lnTo>
                <a:lnTo>
                  <a:pt x="2554" y="28165"/>
                </a:lnTo>
                <a:cubicBezTo>
                  <a:pt x="2286" y="27845"/>
                  <a:pt x="1902" y="27679"/>
                  <a:pt x="1515" y="27679"/>
                </a:cubicBezTo>
                <a:cubicBezTo>
                  <a:pt x="1210" y="27679"/>
                  <a:pt x="904" y="27782"/>
                  <a:pt x="651" y="27993"/>
                </a:cubicBezTo>
                <a:cubicBezTo>
                  <a:pt x="77" y="28471"/>
                  <a:pt x="0" y="29322"/>
                  <a:pt x="477" y="29897"/>
                </a:cubicBezTo>
                <a:lnTo>
                  <a:pt x="13996" y="46117"/>
                </a:lnTo>
                <a:lnTo>
                  <a:pt x="13996" y="100953"/>
                </a:lnTo>
                <a:cubicBezTo>
                  <a:pt x="14004" y="101692"/>
                  <a:pt x="14607" y="102286"/>
                  <a:pt x="15346" y="102286"/>
                </a:cubicBezTo>
                <a:cubicBezTo>
                  <a:pt x="16086" y="102286"/>
                  <a:pt x="16688" y="101692"/>
                  <a:pt x="16697" y="100953"/>
                </a:cubicBezTo>
                <a:lnTo>
                  <a:pt x="16697" y="34417"/>
                </a:lnTo>
                <a:lnTo>
                  <a:pt x="30198" y="18852"/>
                </a:lnTo>
                <a:cubicBezTo>
                  <a:pt x="30687" y="18288"/>
                  <a:pt x="30626" y="17433"/>
                  <a:pt x="30064" y="16946"/>
                </a:cubicBezTo>
                <a:cubicBezTo>
                  <a:pt x="29808" y="16723"/>
                  <a:pt x="29492" y="16614"/>
                  <a:pt x="29178" y="16614"/>
                </a:cubicBezTo>
                <a:cubicBezTo>
                  <a:pt x="28800" y="16614"/>
                  <a:pt x="28423" y="16772"/>
                  <a:pt x="28156" y="17080"/>
                </a:cubicBezTo>
                <a:lnTo>
                  <a:pt x="16697" y="30292"/>
                </a:lnTo>
                <a:lnTo>
                  <a:pt x="16697" y="1368"/>
                </a:lnTo>
                <a:cubicBezTo>
                  <a:pt x="16707" y="616"/>
                  <a:pt x="16100" y="0"/>
                  <a:pt x="15346"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0"/>
          <p:cNvSpPr/>
          <p:nvPr/>
        </p:nvSpPr>
        <p:spPr>
          <a:xfrm>
            <a:off x="2598228" y="4287933"/>
            <a:ext cx="165248" cy="854293"/>
          </a:xfrm>
          <a:custGeom>
            <a:avLst/>
            <a:gdLst/>
            <a:ahLst/>
            <a:cxnLst/>
            <a:rect l="l" t="t" r="r" b="b"/>
            <a:pathLst>
              <a:path w="12029" h="70559" extrusionOk="0">
                <a:moveTo>
                  <a:pt x="4778" y="1"/>
                </a:moveTo>
                <a:cubicBezTo>
                  <a:pt x="4604" y="1"/>
                  <a:pt x="4431" y="6"/>
                  <a:pt x="4261" y="14"/>
                </a:cubicBezTo>
                <a:cubicBezTo>
                  <a:pt x="894" y="189"/>
                  <a:pt x="1" y="5744"/>
                  <a:pt x="502" y="15486"/>
                </a:cubicBezTo>
                <a:cubicBezTo>
                  <a:pt x="836" y="21974"/>
                  <a:pt x="1379" y="29361"/>
                  <a:pt x="2700" y="33521"/>
                </a:cubicBezTo>
                <a:cubicBezTo>
                  <a:pt x="2089" y="36017"/>
                  <a:pt x="1647" y="38937"/>
                  <a:pt x="1731" y="42011"/>
                </a:cubicBezTo>
                <a:cubicBezTo>
                  <a:pt x="1867" y="46930"/>
                  <a:pt x="3309" y="59929"/>
                  <a:pt x="3250" y="63400"/>
                </a:cubicBezTo>
                <a:cubicBezTo>
                  <a:pt x="3206" y="66104"/>
                  <a:pt x="4295" y="70558"/>
                  <a:pt x="7212" y="70558"/>
                </a:cubicBezTo>
                <a:cubicBezTo>
                  <a:pt x="7385" y="70558"/>
                  <a:pt x="7565" y="70543"/>
                  <a:pt x="7751" y="70510"/>
                </a:cubicBezTo>
                <a:cubicBezTo>
                  <a:pt x="11074" y="69929"/>
                  <a:pt x="7993" y="67295"/>
                  <a:pt x="6900" y="62256"/>
                </a:cubicBezTo>
                <a:cubicBezTo>
                  <a:pt x="5998" y="58100"/>
                  <a:pt x="9471" y="44133"/>
                  <a:pt x="9500" y="38394"/>
                </a:cubicBezTo>
                <a:cubicBezTo>
                  <a:pt x="9511" y="36154"/>
                  <a:pt x="9316" y="34196"/>
                  <a:pt x="8959" y="32673"/>
                </a:cubicBezTo>
                <a:cubicBezTo>
                  <a:pt x="10480" y="28945"/>
                  <a:pt x="11502" y="23177"/>
                  <a:pt x="11646" y="17341"/>
                </a:cubicBezTo>
                <a:cubicBezTo>
                  <a:pt x="12028" y="1854"/>
                  <a:pt x="8063" y="1"/>
                  <a:pt x="4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0"/>
          <p:cNvSpPr/>
          <p:nvPr/>
        </p:nvSpPr>
        <p:spPr>
          <a:xfrm>
            <a:off x="2696520" y="4510873"/>
            <a:ext cx="58673" cy="428569"/>
          </a:xfrm>
          <a:custGeom>
            <a:avLst/>
            <a:gdLst/>
            <a:ahLst/>
            <a:cxnLst/>
            <a:rect l="l" t="t" r="r" b="b"/>
            <a:pathLst>
              <a:path w="4271" h="35397" extrusionOk="0">
                <a:moveTo>
                  <a:pt x="232" y="0"/>
                </a:moveTo>
                <a:cubicBezTo>
                  <a:pt x="232" y="1"/>
                  <a:pt x="1778" y="8717"/>
                  <a:pt x="1" y="14285"/>
                </a:cubicBezTo>
                <a:cubicBezTo>
                  <a:pt x="1" y="14285"/>
                  <a:pt x="1809" y="21642"/>
                  <a:pt x="1183" y="27511"/>
                </a:cubicBezTo>
                <a:cubicBezTo>
                  <a:pt x="636" y="32633"/>
                  <a:pt x="319" y="34902"/>
                  <a:pt x="248" y="35397"/>
                </a:cubicBezTo>
                <a:cubicBezTo>
                  <a:pt x="1056" y="29906"/>
                  <a:pt x="2326" y="23445"/>
                  <a:pt x="2344" y="19981"/>
                </a:cubicBezTo>
                <a:cubicBezTo>
                  <a:pt x="2356" y="17741"/>
                  <a:pt x="2161" y="15785"/>
                  <a:pt x="1802" y="14262"/>
                </a:cubicBezTo>
                <a:cubicBezTo>
                  <a:pt x="2988" y="11357"/>
                  <a:pt x="3870" y="7215"/>
                  <a:pt x="4270" y="2766"/>
                </a:cubicBezTo>
                <a:lnTo>
                  <a:pt x="232"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0"/>
          <p:cNvSpPr/>
          <p:nvPr/>
        </p:nvSpPr>
        <p:spPr>
          <a:xfrm>
            <a:off x="2699707" y="4940747"/>
            <a:ext cx="14" cy="12"/>
          </a:xfrm>
          <a:custGeom>
            <a:avLst/>
            <a:gdLst/>
            <a:ahLst/>
            <a:cxnLst/>
            <a:rect l="l" t="t" r="r" b="b"/>
            <a:pathLst>
              <a:path w="1" h="1" extrusionOk="0">
                <a:moveTo>
                  <a:pt x="0" y="1"/>
                </a:move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0"/>
          <p:cNvSpPr/>
          <p:nvPr/>
        </p:nvSpPr>
        <p:spPr>
          <a:xfrm>
            <a:off x="2632036" y="4991709"/>
            <a:ext cx="121962" cy="151792"/>
          </a:xfrm>
          <a:custGeom>
            <a:avLst/>
            <a:gdLst/>
            <a:ahLst/>
            <a:cxnLst/>
            <a:rect l="l" t="t" r="r" b="b"/>
            <a:pathLst>
              <a:path w="8878" h="12537" extrusionOk="0">
                <a:moveTo>
                  <a:pt x="4505" y="0"/>
                </a:moveTo>
                <a:cubicBezTo>
                  <a:pt x="3994" y="204"/>
                  <a:pt x="3167" y="465"/>
                  <a:pt x="2096" y="465"/>
                </a:cubicBezTo>
                <a:cubicBezTo>
                  <a:pt x="1551" y="465"/>
                  <a:pt x="943" y="397"/>
                  <a:pt x="281" y="221"/>
                </a:cubicBezTo>
                <a:lnTo>
                  <a:pt x="281" y="221"/>
                </a:lnTo>
                <a:cubicBezTo>
                  <a:pt x="457" y="2197"/>
                  <a:pt x="177" y="3843"/>
                  <a:pt x="130" y="4811"/>
                </a:cubicBezTo>
                <a:cubicBezTo>
                  <a:pt x="1" y="7576"/>
                  <a:pt x="2016" y="12537"/>
                  <a:pt x="4981" y="12537"/>
                </a:cubicBezTo>
                <a:cubicBezTo>
                  <a:pt x="5178" y="12537"/>
                  <a:pt x="5379" y="12515"/>
                  <a:pt x="5584" y="12469"/>
                </a:cubicBezTo>
                <a:cubicBezTo>
                  <a:pt x="8877" y="11731"/>
                  <a:pt x="5736" y="9033"/>
                  <a:pt x="4408" y="4052"/>
                </a:cubicBezTo>
                <a:cubicBezTo>
                  <a:pt x="4162" y="3130"/>
                  <a:pt x="4415" y="1709"/>
                  <a:pt x="4505"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0"/>
          <p:cNvSpPr/>
          <p:nvPr/>
        </p:nvSpPr>
        <p:spPr>
          <a:xfrm>
            <a:off x="2647436" y="5102676"/>
            <a:ext cx="82219" cy="40826"/>
          </a:xfrm>
          <a:custGeom>
            <a:avLst/>
            <a:gdLst/>
            <a:ahLst/>
            <a:cxnLst/>
            <a:rect l="l" t="t" r="r" b="b"/>
            <a:pathLst>
              <a:path w="5985" h="3372" extrusionOk="0">
                <a:moveTo>
                  <a:pt x="1" y="1"/>
                </a:moveTo>
                <a:lnTo>
                  <a:pt x="1" y="1"/>
                </a:lnTo>
                <a:cubicBezTo>
                  <a:pt x="857" y="1838"/>
                  <a:pt x="2211" y="3372"/>
                  <a:pt x="3860" y="3372"/>
                </a:cubicBezTo>
                <a:cubicBezTo>
                  <a:pt x="4057" y="3372"/>
                  <a:pt x="4258" y="3350"/>
                  <a:pt x="4463" y="3304"/>
                </a:cubicBezTo>
                <a:cubicBezTo>
                  <a:pt x="5624" y="3045"/>
                  <a:pt x="5984" y="2540"/>
                  <a:pt x="5908" y="1781"/>
                </a:cubicBezTo>
                <a:lnTo>
                  <a:pt x="5908" y="1781"/>
                </a:lnTo>
                <a:cubicBezTo>
                  <a:pt x="5642" y="1858"/>
                  <a:pt x="5370" y="1919"/>
                  <a:pt x="5095" y="1960"/>
                </a:cubicBezTo>
                <a:cubicBezTo>
                  <a:pt x="4813" y="2006"/>
                  <a:pt x="4536" y="2028"/>
                  <a:pt x="4265" y="2028"/>
                </a:cubicBezTo>
                <a:cubicBezTo>
                  <a:pt x="2583" y="2028"/>
                  <a:pt x="1123" y="1185"/>
                  <a:pt x="1" y="1"/>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0"/>
          <p:cNvSpPr/>
          <p:nvPr/>
        </p:nvSpPr>
        <p:spPr>
          <a:xfrm>
            <a:off x="2442034" y="4287933"/>
            <a:ext cx="175194" cy="853264"/>
          </a:xfrm>
          <a:custGeom>
            <a:avLst/>
            <a:gdLst/>
            <a:ahLst/>
            <a:cxnLst/>
            <a:rect l="l" t="t" r="r" b="b"/>
            <a:pathLst>
              <a:path w="12753" h="70474" extrusionOk="0">
                <a:moveTo>
                  <a:pt x="7592" y="0"/>
                </a:moveTo>
                <a:cubicBezTo>
                  <a:pt x="4308" y="0"/>
                  <a:pt x="344" y="1859"/>
                  <a:pt x="726" y="17341"/>
                </a:cubicBezTo>
                <a:cubicBezTo>
                  <a:pt x="872" y="23252"/>
                  <a:pt x="1920" y="29095"/>
                  <a:pt x="3474" y="32818"/>
                </a:cubicBezTo>
                <a:cubicBezTo>
                  <a:pt x="3109" y="34951"/>
                  <a:pt x="3140" y="37395"/>
                  <a:pt x="3046" y="38243"/>
                </a:cubicBezTo>
                <a:cubicBezTo>
                  <a:pt x="2421" y="43948"/>
                  <a:pt x="5563" y="57879"/>
                  <a:pt x="4468" y="61988"/>
                </a:cubicBezTo>
                <a:cubicBezTo>
                  <a:pt x="3142" y="66971"/>
                  <a:pt x="0" y="69669"/>
                  <a:pt x="3291" y="70405"/>
                </a:cubicBezTo>
                <a:cubicBezTo>
                  <a:pt x="3496" y="70451"/>
                  <a:pt x="3697" y="70473"/>
                  <a:pt x="3894" y="70473"/>
                </a:cubicBezTo>
                <a:cubicBezTo>
                  <a:pt x="6860" y="70473"/>
                  <a:pt x="8877" y="65512"/>
                  <a:pt x="8746" y="62747"/>
                </a:cubicBezTo>
                <a:cubicBezTo>
                  <a:pt x="8582" y="59280"/>
                  <a:pt x="10274" y="47126"/>
                  <a:pt x="10638" y="42218"/>
                </a:cubicBezTo>
                <a:cubicBezTo>
                  <a:pt x="10887" y="38882"/>
                  <a:pt x="10502" y="35696"/>
                  <a:pt x="9931" y="33032"/>
                </a:cubicBezTo>
                <a:cubicBezTo>
                  <a:pt x="11259" y="28801"/>
                  <a:pt x="11931" y="21727"/>
                  <a:pt x="12251" y="15486"/>
                </a:cubicBezTo>
                <a:cubicBezTo>
                  <a:pt x="12753" y="5744"/>
                  <a:pt x="11480" y="189"/>
                  <a:pt x="8112" y="14"/>
                </a:cubicBezTo>
                <a:cubicBezTo>
                  <a:pt x="7941" y="6"/>
                  <a:pt x="7768" y="0"/>
                  <a:pt x="7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0"/>
          <p:cNvSpPr/>
          <p:nvPr/>
        </p:nvSpPr>
        <p:spPr>
          <a:xfrm>
            <a:off x="2531712" y="4518537"/>
            <a:ext cx="69210" cy="473549"/>
          </a:xfrm>
          <a:custGeom>
            <a:avLst/>
            <a:gdLst/>
            <a:ahLst/>
            <a:cxnLst/>
            <a:rect l="l" t="t" r="r" b="b"/>
            <a:pathLst>
              <a:path w="5038" h="39112" extrusionOk="0">
                <a:moveTo>
                  <a:pt x="1" y="1"/>
                </a:moveTo>
                <a:cubicBezTo>
                  <a:pt x="1" y="1"/>
                  <a:pt x="3048" y="10044"/>
                  <a:pt x="1783" y="13709"/>
                </a:cubicBezTo>
                <a:cubicBezTo>
                  <a:pt x="1783" y="13709"/>
                  <a:pt x="3898" y="21042"/>
                  <a:pt x="3139" y="26415"/>
                </a:cubicBezTo>
                <a:cubicBezTo>
                  <a:pt x="2380" y="31788"/>
                  <a:pt x="2446" y="39110"/>
                  <a:pt x="2446" y="39112"/>
                </a:cubicBezTo>
                <a:cubicBezTo>
                  <a:pt x="2895" y="34010"/>
                  <a:pt x="3847" y="26711"/>
                  <a:pt x="4110" y="23172"/>
                </a:cubicBezTo>
                <a:cubicBezTo>
                  <a:pt x="4359" y="19836"/>
                  <a:pt x="3972" y="16650"/>
                  <a:pt x="3403" y="13987"/>
                </a:cubicBezTo>
                <a:cubicBezTo>
                  <a:pt x="4126" y="11681"/>
                  <a:pt x="4655" y="8533"/>
                  <a:pt x="5038" y="5135"/>
                </a:cubicBezTo>
                <a:lnTo>
                  <a:pt x="1" y="1"/>
                </a:lnTo>
                <a:close/>
              </a:path>
            </a:pathLst>
          </a:custGeom>
          <a:solidFill>
            <a:srgbClr val="FFC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0"/>
          <p:cNvSpPr/>
          <p:nvPr/>
        </p:nvSpPr>
        <p:spPr>
          <a:xfrm>
            <a:off x="2442034" y="4989408"/>
            <a:ext cx="123294" cy="151804"/>
          </a:xfrm>
          <a:custGeom>
            <a:avLst/>
            <a:gdLst/>
            <a:ahLst/>
            <a:cxnLst/>
            <a:rect l="l" t="t" r="r" b="b"/>
            <a:pathLst>
              <a:path w="8975" h="12538" extrusionOk="0">
                <a:moveTo>
                  <a:pt x="4656" y="1"/>
                </a:moveTo>
                <a:cubicBezTo>
                  <a:pt x="4746" y="1710"/>
                  <a:pt x="4715" y="3130"/>
                  <a:pt x="4468" y="4052"/>
                </a:cubicBezTo>
                <a:cubicBezTo>
                  <a:pt x="3142" y="9035"/>
                  <a:pt x="0" y="11733"/>
                  <a:pt x="3291" y="12469"/>
                </a:cubicBezTo>
                <a:cubicBezTo>
                  <a:pt x="3496" y="12515"/>
                  <a:pt x="3697" y="12537"/>
                  <a:pt x="3894" y="12537"/>
                </a:cubicBezTo>
                <a:cubicBezTo>
                  <a:pt x="6860" y="12537"/>
                  <a:pt x="8877" y="7576"/>
                  <a:pt x="8746" y="4811"/>
                </a:cubicBezTo>
                <a:cubicBezTo>
                  <a:pt x="8701" y="3844"/>
                  <a:pt x="8800" y="2197"/>
                  <a:pt x="8974" y="222"/>
                </a:cubicBezTo>
                <a:lnTo>
                  <a:pt x="8974" y="222"/>
                </a:lnTo>
                <a:cubicBezTo>
                  <a:pt x="8312" y="398"/>
                  <a:pt x="7694" y="465"/>
                  <a:pt x="7135" y="465"/>
                </a:cubicBezTo>
                <a:cubicBezTo>
                  <a:pt x="6035" y="465"/>
                  <a:pt x="5167" y="205"/>
                  <a:pt x="4656" y="1"/>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0"/>
          <p:cNvSpPr/>
          <p:nvPr/>
        </p:nvSpPr>
        <p:spPr>
          <a:xfrm>
            <a:off x="2465895" y="5103814"/>
            <a:ext cx="80776" cy="37388"/>
          </a:xfrm>
          <a:custGeom>
            <a:avLst/>
            <a:gdLst/>
            <a:ahLst/>
            <a:cxnLst/>
            <a:rect l="l" t="t" r="r" b="b"/>
            <a:pathLst>
              <a:path w="5880" h="3088" extrusionOk="0">
                <a:moveTo>
                  <a:pt x="5879" y="1"/>
                </a:moveTo>
                <a:cubicBezTo>
                  <a:pt x="4920" y="1186"/>
                  <a:pt x="3673" y="2030"/>
                  <a:pt x="2234" y="2030"/>
                </a:cubicBezTo>
                <a:cubicBezTo>
                  <a:pt x="2003" y="2030"/>
                  <a:pt x="1766" y="2008"/>
                  <a:pt x="1525" y="1962"/>
                </a:cubicBezTo>
                <a:cubicBezTo>
                  <a:pt x="837" y="1832"/>
                  <a:pt x="390" y="1638"/>
                  <a:pt x="125" y="1383"/>
                </a:cubicBezTo>
                <a:lnTo>
                  <a:pt x="125" y="1383"/>
                </a:lnTo>
                <a:cubicBezTo>
                  <a:pt x="0" y="2208"/>
                  <a:pt x="338" y="2747"/>
                  <a:pt x="1554" y="3020"/>
                </a:cubicBezTo>
                <a:cubicBezTo>
                  <a:pt x="1759" y="3066"/>
                  <a:pt x="1960" y="3088"/>
                  <a:pt x="2157" y="3088"/>
                </a:cubicBezTo>
                <a:cubicBezTo>
                  <a:pt x="3721" y="3088"/>
                  <a:pt x="5020" y="1709"/>
                  <a:pt x="5879" y="1"/>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0"/>
          <p:cNvSpPr/>
          <p:nvPr/>
        </p:nvSpPr>
        <p:spPr>
          <a:xfrm>
            <a:off x="2458257" y="3479570"/>
            <a:ext cx="287581" cy="430579"/>
          </a:xfrm>
          <a:custGeom>
            <a:avLst/>
            <a:gdLst/>
            <a:ahLst/>
            <a:cxnLst/>
            <a:rect l="l" t="t" r="r" b="b"/>
            <a:pathLst>
              <a:path w="20934" h="35563" extrusionOk="0">
                <a:moveTo>
                  <a:pt x="10339" y="1"/>
                </a:moveTo>
                <a:cubicBezTo>
                  <a:pt x="1843" y="1"/>
                  <a:pt x="0" y="11162"/>
                  <a:pt x="445" y="17716"/>
                </a:cubicBezTo>
                <a:cubicBezTo>
                  <a:pt x="982" y="25635"/>
                  <a:pt x="4141" y="34450"/>
                  <a:pt x="4141" y="34450"/>
                </a:cubicBezTo>
                <a:cubicBezTo>
                  <a:pt x="4141" y="34450"/>
                  <a:pt x="10136" y="35563"/>
                  <a:pt x="14736" y="35563"/>
                </a:cubicBezTo>
                <a:cubicBezTo>
                  <a:pt x="17511" y="35563"/>
                  <a:pt x="19779" y="35158"/>
                  <a:pt x="19916" y="33859"/>
                </a:cubicBezTo>
                <a:cubicBezTo>
                  <a:pt x="20330" y="29915"/>
                  <a:pt x="20295" y="24940"/>
                  <a:pt x="20295" y="20932"/>
                </a:cubicBezTo>
                <a:cubicBezTo>
                  <a:pt x="20295" y="15759"/>
                  <a:pt x="20934" y="10486"/>
                  <a:pt x="19192" y="6068"/>
                </a:cubicBezTo>
                <a:cubicBezTo>
                  <a:pt x="17442" y="1633"/>
                  <a:pt x="15216" y="883"/>
                  <a:pt x="13209" y="380"/>
                </a:cubicBezTo>
                <a:cubicBezTo>
                  <a:pt x="12178" y="121"/>
                  <a:pt x="11222" y="1"/>
                  <a:pt x="10339"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0"/>
          <p:cNvSpPr/>
          <p:nvPr/>
        </p:nvSpPr>
        <p:spPr>
          <a:xfrm>
            <a:off x="2488837" y="3521596"/>
            <a:ext cx="233235" cy="321963"/>
          </a:xfrm>
          <a:custGeom>
            <a:avLst/>
            <a:gdLst/>
            <a:ahLst/>
            <a:cxnLst/>
            <a:rect l="l" t="t" r="r" b="b"/>
            <a:pathLst>
              <a:path w="16978" h="26592" extrusionOk="0">
                <a:moveTo>
                  <a:pt x="11198" y="0"/>
                </a:moveTo>
                <a:lnTo>
                  <a:pt x="5706" y="844"/>
                </a:lnTo>
                <a:lnTo>
                  <a:pt x="1668" y="4146"/>
                </a:lnTo>
                <a:cubicBezTo>
                  <a:pt x="1668" y="4146"/>
                  <a:pt x="1" y="9961"/>
                  <a:pt x="25" y="12743"/>
                </a:cubicBezTo>
                <a:cubicBezTo>
                  <a:pt x="50" y="15524"/>
                  <a:pt x="1090" y="22096"/>
                  <a:pt x="1412" y="24120"/>
                </a:cubicBezTo>
                <a:cubicBezTo>
                  <a:pt x="1561" y="25059"/>
                  <a:pt x="1876" y="25311"/>
                  <a:pt x="2170" y="25311"/>
                </a:cubicBezTo>
                <a:cubicBezTo>
                  <a:pt x="2510" y="25311"/>
                  <a:pt x="2822" y="24976"/>
                  <a:pt x="2822" y="24976"/>
                </a:cubicBezTo>
                <a:cubicBezTo>
                  <a:pt x="2822" y="24976"/>
                  <a:pt x="5322" y="25953"/>
                  <a:pt x="5642" y="25953"/>
                </a:cubicBezTo>
                <a:cubicBezTo>
                  <a:pt x="5962" y="25953"/>
                  <a:pt x="9615" y="26592"/>
                  <a:pt x="9615" y="26592"/>
                </a:cubicBezTo>
                <a:cubicBezTo>
                  <a:pt x="9615" y="26592"/>
                  <a:pt x="14680" y="25509"/>
                  <a:pt x="15269" y="24195"/>
                </a:cubicBezTo>
                <a:cubicBezTo>
                  <a:pt x="15859" y="22879"/>
                  <a:pt x="16212" y="19231"/>
                  <a:pt x="16248" y="18136"/>
                </a:cubicBezTo>
                <a:cubicBezTo>
                  <a:pt x="16330" y="15663"/>
                  <a:pt x="16424" y="11879"/>
                  <a:pt x="16701" y="10233"/>
                </a:cubicBezTo>
                <a:cubicBezTo>
                  <a:pt x="16978" y="8586"/>
                  <a:pt x="15269" y="1703"/>
                  <a:pt x="15269" y="1703"/>
                </a:cubicBezTo>
                <a:lnTo>
                  <a:pt x="111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0"/>
          <p:cNvSpPr/>
          <p:nvPr/>
        </p:nvSpPr>
        <p:spPr>
          <a:xfrm>
            <a:off x="2550079" y="3733421"/>
            <a:ext cx="108279" cy="96230"/>
          </a:xfrm>
          <a:custGeom>
            <a:avLst/>
            <a:gdLst/>
            <a:ahLst/>
            <a:cxnLst/>
            <a:rect l="l" t="t" r="r" b="b"/>
            <a:pathLst>
              <a:path w="7882" h="7948" extrusionOk="0">
                <a:moveTo>
                  <a:pt x="5355" y="1"/>
                </a:moveTo>
                <a:cubicBezTo>
                  <a:pt x="3672" y="1"/>
                  <a:pt x="1252" y="490"/>
                  <a:pt x="1252" y="490"/>
                </a:cubicBezTo>
                <a:cubicBezTo>
                  <a:pt x="1252" y="490"/>
                  <a:pt x="1323" y="5936"/>
                  <a:pt x="589" y="6815"/>
                </a:cubicBezTo>
                <a:cubicBezTo>
                  <a:pt x="1" y="7517"/>
                  <a:pt x="2138" y="7948"/>
                  <a:pt x="4221" y="7948"/>
                </a:cubicBezTo>
                <a:cubicBezTo>
                  <a:pt x="6073" y="7948"/>
                  <a:pt x="7882" y="7608"/>
                  <a:pt x="7699" y="6815"/>
                </a:cubicBezTo>
                <a:cubicBezTo>
                  <a:pt x="7415" y="5581"/>
                  <a:pt x="6870" y="2232"/>
                  <a:pt x="6940" y="584"/>
                </a:cubicBezTo>
                <a:cubicBezTo>
                  <a:pt x="6959" y="144"/>
                  <a:pt x="6265" y="1"/>
                  <a:pt x="5355"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0"/>
          <p:cNvSpPr/>
          <p:nvPr/>
        </p:nvSpPr>
        <p:spPr>
          <a:xfrm>
            <a:off x="2566687" y="3711095"/>
            <a:ext cx="82343" cy="70454"/>
          </a:xfrm>
          <a:custGeom>
            <a:avLst/>
            <a:gdLst/>
            <a:ahLst/>
            <a:cxnLst/>
            <a:rect l="l" t="t" r="r" b="b"/>
            <a:pathLst>
              <a:path w="5994" h="5819" extrusionOk="0">
                <a:moveTo>
                  <a:pt x="4243" y="0"/>
                </a:moveTo>
                <a:cubicBezTo>
                  <a:pt x="2591" y="0"/>
                  <a:pt x="62" y="618"/>
                  <a:pt x="62" y="618"/>
                </a:cubicBezTo>
                <a:lnTo>
                  <a:pt x="1" y="4835"/>
                </a:lnTo>
                <a:cubicBezTo>
                  <a:pt x="1" y="4835"/>
                  <a:pt x="4142" y="4960"/>
                  <a:pt x="5994" y="5818"/>
                </a:cubicBezTo>
                <a:cubicBezTo>
                  <a:pt x="5994" y="5818"/>
                  <a:pt x="5562" y="1497"/>
                  <a:pt x="5637" y="618"/>
                </a:cubicBezTo>
                <a:cubicBezTo>
                  <a:pt x="5676" y="155"/>
                  <a:pt x="5069" y="0"/>
                  <a:pt x="4243" y="0"/>
                </a:cubicBezTo>
                <a:close/>
              </a:path>
            </a:pathLst>
          </a:custGeom>
          <a:solidFill>
            <a:srgbClr val="FFC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0"/>
          <p:cNvSpPr/>
          <p:nvPr/>
        </p:nvSpPr>
        <p:spPr>
          <a:xfrm>
            <a:off x="2489180" y="3503217"/>
            <a:ext cx="226792" cy="252720"/>
          </a:xfrm>
          <a:custGeom>
            <a:avLst/>
            <a:gdLst/>
            <a:ahLst/>
            <a:cxnLst/>
            <a:rect l="l" t="t" r="r" b="b"/>
            <a:pathLst>
              <a:path w="16509" h="20873" extrusionOk="0">
                <a:moveTo>
                  <a:pt x="8255" y="1"/>
                </a:moveTo>
                <a:cubicBezTo>
                  <a:pt x="6066" y="1"/>
                  <a:pt x="3967" y="1099"/>
                  <a:pt x="2418" y="3057"/>
                </a:cubicBezTo>
                <a:cubicBezTo>
                  <a:pt x="871" y="5015"/>
                  <a:pt x="0" y="7669"/>
                  <a:pt x="0" y="10437"/>
                </a:cubicBezTo>
                <a:cubicBezTo>
                  <a:pt x="0" y="13204"/>
                  <a:pt x="871" y="15858"/>
                  <a:pt x="2418" y="17816"/>
                </a:cubicBezTo>
                <a:cubicBezTo>
                  <a:pt x="3967" y="19774"/>
                  <a:pt x="6066" y="20873"/>
                  <a:pt x="8255" y="20873"/>
                </a:cubicBezTo>
                <a:cubicBezTo>
                  <a:pt x="10445" y="20873"/>
                  <a:pt x="12544" y="19774"/>
                  <a:pt x="14091" y="17816"/>
                </a:cubicBezTo>
                <a:cubicBezTo>
                  <a:pt x="15640" y="15858"/>
                  <a:pt x="16509" y="13204"/>
                  <a:pt x="16509" y="10437"/>
                </a:cubicBezTo>
                <a:cubicBezTo>
                  <a:pt x="16509" y="7669"/>
                  <a:pt x="15640" y="5015"/>
                  <a:pt x="14091" y="3057"/>
                </a:cubicBezTo>
                <a:cubicBezTo>
                  <a:pt x="12544" y="1099"/>
                  <a:pt x="10445" y="1"/>
                  <a:pt x="8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0"/>
          <p:cNvSpPr/>
          <p:nvPr/>
        </p:nvSpPr>
        <p:spPr>
          <a:xfrm>
            <a:off x="2495252" y="3651367"/>
            <a:ext cx="219058" cy="104572"/>
          </a:xfrm>
          <a:custGeom>
            <a:avLst/>
            <a:gdLst/>
            <a:ahLst/>
            <a:cxnLst/>
            <a:rect l="l" t="t" r="r" b="b"/>
            <a:pathLst>
              <a:path w="15946" h="8637" extrusionOk="0">
                <a:moveTo>
                  <a:pt x="15945" y="0"/>
                </a:moveTo>
                <a:cubicBezTo>
                  <a:pt x="14782" y="4127"/>
                  <a:pt x="11524" y="7098"/>
                  <a:pt x="7688" y="7098"/>
                </a:cubicBezTo>
                <a:cubicBezTo>
                  <a:pt x="4359" y="7098"/>
                  <a:pt x="1468" y="4863"/>
                  <a:pt x="0" y="1577"/>
                </a:cubicBezTo>
                <a:lnTo>
                  <a:pt x="0" y="1577"/>
                </a:lnTo>
                <a:cubicBezTo>
                  <a:pt x="1111" y="5683"/>
                  <a:pt x="4188" y="8637"/>
                  <a:pt x="7813" y="8637"/>
                </a:cubicBezTo>
                <a:cubicBezTo>
                  <a:pt x="11886" y="8637"/>
                  <a:pt x="15270" y="4907"/>
                  <a:pt x="15945" y="0"/>
                </a:cubicBezTo>
                <a:close/>
              </a:path>
            </a:pathLst>
          </a:custGeom>
          <a:solidFill>
            <a:srgbClr val="FFC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0"/>
          <p:cNvSpPr/>
          <p:nvPr/>
        </p:nvSpPr>
        <p:spPr>
          <a:xfrm>
            <a:off x="2463066" y="3484595"/>
            <a:ext cx="242275" cy="222282"/>
          </a:xfrm>
          <a:custGeom>
            <a:avLst/>
            <a:gdLst/>
            <a:ahLst/>
            <a:cxnLst/>
            <a:rect l="l" t="t" r="r" b="b"/>
            <a:pathLst>
              <a:path w="17636" h="18359" extrusionOk="0">
                <a:moveTo>
                  <a:pt x="10066" y="0"/>
                </a:moveTo>
                <a:cubicBezTo>
                  <a:pt x="4697" y="0"/>
                  <a:pt x="1557" y="5931"/>
                  <a:pt x="853" y="8972"/>
                </a:cubicBezTo>
                <a:cubicBezTo>
                  <a:pt x="1" y="12669"/>
                  <a:pt x="1901" y="18359"/>
                  <a:pt x="1901" y="18359"/>
                </a:cubicBezTo>
                <a:cubicBezTo>
                  <a:pt x="2190" y="14187"/>
                  <a:pt x="4021" y="15948"/>
                  <a:pt x="7206" y="11019"/>
                </a:cubicBezTo>
                <a:cubicBezTo>
                  <a:pt x="9387" y="7644"/>
                  <a:pt x="15117" y="9179"/>
                  <a:pt x="16506" y="5305"/>
                </a:cubicBezTo>
                <a:cubicBezTo>
                  <a:pt x="17635" y="2150"/>
                  <a:pt x="13843" y="914"/>
                  <a:pt x="13843" y="914"/>
                </a:cubicBezTo>
                <a:cubicBezTo>
                  <a:pt x="12482" y="275"/>
                  <a:pt x="11222" y="0"/>
                  <a:pt x="100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0"/>
          <p:cNvSpPr/>
          <p:nvPr/>
        </p:nvSpPr>
        <p:spPr>
          <a:xfrm>
            <a:off x="2659799" y="3512527"/>
            <a:ext cx="81257" cy="146682"/>
          </a:xfrm>
          <a:custGeom>
            <a:avLst/>
            <a:gdLst/>
            <a:ahLst/>
            <a:cxnLst/>
            <a:rect l="l" t="t" r="r" b="b"/>
            <a:pathLst>
              <a:path w="5915" h="12115" extrusionOk="0">
                <a:moveTo>
                  <a:pt x="1700" y="1"/>
                </a:moveTo>
                <a:cubicBezTo>
                  <a:pt x="0" y="1"/>
                  <a:pt x="810" y="2483"/>
                  <a:pt x="810" y="2483"/>
                </a:cubicBezTo>
                <a:cubicBezTo>
                  <a:pt x="810" y="2483"/>
                  <a:pt x="1548" y="5644"/>
                  <a:pt x="2900" y="7238"/>
                </a:cubicBezTo>
                <a:cubicBezTo>
                  <a:pt x="4251" y="8832"/>
                  <a:pt x="5227" y="10688"/>
                  <a:pt x="5436" y="11850"/>
                </a:cubicBezTo>
                <a:cubicBezTo>
                  <a:pt x="5469" y="12032"/>
                  <a:pt x="5505" y="12114"/>
                  <a:pt x="5541" y="12114"/>
                </a:cubicBezTo>
                <a:cubicBezTo>
                  <a:pt x="5734" y="12114"/>
                  <a:pt x="5915" y="9693"/>
                  <a:pt x="5436" y="7382"/>
                </a:cubicBezTo>
                <a:cubicBezTo>
                  <a:pt x="4869" y="4645"/>
                  <a:pt x="4033" y="297"/>
                  <a:pt x="1976" y="20"/>
                </a:cubicBezTo>
                <a:cubicBezTo>
                  <a:pt x="1877" y="7"/>
                  <a:pt x="1786" y="1"/>
                  <a:pt x="1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0"/>
          <p:cNvSpPr/>
          <p:nvPr/>
        </p:nvSpPr>
        <p:spPr>
          <a:xfrm>
            <a:off x="2701479" y="3602754"/>
            <a:ext cx="29632" cy="52365"/>
          </a:xfrm>
          <a:custGeom>
            <a:avLst/>
            <a:gdLst/>
            <a:ahLst/>
            <a:cxnLst/>
            <a:rect l="l" t="t" r="r" b="b"/>
            <a:pathLst>
              <a:path w="2157" h="4325" extrusionOk="0">
                <a:moveTo>
                  <a:pt x="1051" y="1"/>
                </a:moveTo>
                <a:cubicBezTo>
                  <a:pt x="816" y="1"/>
                  <a:pt x="584" y="93"/>
                  <a:pt x="413" y="296"/>
                </a:cubicBezTo>
                <a:cubicBezTo>
                  <a:pt x="141" y="620"/>
                  <a:pt x="38" y="1109"/>
                  <a:pt x="0" y="1521"/>
                </a:cubicBezTo>
                <a:lnTo>
                  <a:pt x="430" y="4264"/>
                </a:lnTo>
                <a:cubicBezTo>
                  <a:pt x="555" y="4306"/>
                  <a:pt x="672" y="4325"/>
                  <a:pt x="781" y="4325"/>
                </a:cubicBezTo>
                <a:cubicBezTo>
                  <a:pt x="1716" y="4325"/>
                  <a:pt x="2039" y="2903"/>
                  <a:pt x="2094" y="2137"/>
                </a:cubicBezTo>
                <a:cubicBezTo>
                  <a:pt x="2131" y="1627"/>
                  <a:pt x="2157" y="881"/>
                  <a:pt x="1863" y="439"/>
                </a:cubicBezTo>
                <a:cubicBezTo>
                  <a:pt x="1676" y="161"/>
                  <a:pt x="1361" y="1"/>
                  <a:pt x="1051"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0"/>
          <p:cNvSpPr/>
          <p:nvPr/>
        </p:nvSpPr>
        <p:spPr>
          <a:xfrm>
            <a:off x="2431799" y="4170064"/>
            <a:ext cx="390749" cy="446355"/>
          </a:xfrm>
          <a:custGeom>
            <a:avLst/>
            <a:gdLst/>
            <a:ahLst/>
            <a:cxnLst/>
            <a:rect l="l" t="t" r="r" b="b"/>
            <a:pathLst>
              <a:path w="28444" h="36866" extrusionOk="0">
                <a:moveTo>
                  <a:pt x="19600" y="1"/>
                </a:moveTo>
                <a:cubicBezTo>
                  <a:pt x="17739" y="1"/>
                  <a:pt x="16309" y="1943"/>
                  <a:pt x="16309" y="1943"/>
                </a:cubicBezTo>
                <a:lnTo>
                  <a:pt x="1708" y="5196"/>
                </a:lnTo>
                <a:cubicBezTo>
                  <a:pt x="1708" y="5196"/>
                  <a:pt x="0" y="11520"/>
                  <a:pt x="475" y="21379"/>
                </a:cubicBezTo>
                <a:cubicBezTo>
                  <a:pt x="949" y="31239"/>
                  <a:pt x="1772" y="34842"/>
                  <a:pt x="1772" y="34842"/>
                </a:cubicBezTo>
                <a:cubicBezTo>
                  <a:pt x="1772" y="34842"/>
                  <a:pt x="8569" y="36865"/>
                  <a:pt x="14955" y="36865"/>
                </a:cubicBezTo>
                <a:cubicBezTo>
                  <a:pt x="18148" y="36865"/>
                  <a:pt x="21238" y="36359"/>
                  <a:pt x="23325" y="34842"/>
                </a:cubicBezTo>
                <a:cubicBezTo>
                  <a:pt x="23325" y="34842"/>
                  <a:pt x="28443" y="13131"/>
                  <a:pt x="23325" y="3176"/>
                </a:cubicBezTo>
                <a:cubicBezTo>
                  <a:pt x="22077" y="749"/>
                  <a:pt x="20755" y="1"/>
                  <a:pt x="196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0"/>
          <p:cNvSpPr/>
          <p:nvPr/>
        </p:nvSpPr>
        <p:spPr>
          <a:xfrm>
            <a:off x="2680392" y="4229137"/>
            <a:ext cx="134806" cy="384970"/>
          </a:xfrm>
          <a:custGeom>
            <a:avLst/>
            <a:gdLst/>
            <a:ahLst/>
            <a:cxnLst/>
            <a:rect l="l" t="t" r="r" b="b"/>
            <a:pathLst>
              <a:path w="9813" h="31796" extrusionOk="0">
                <a:moveTo>
                  <a:pt x="5968" y="1"/>
                </a:moveTo>
                <a:lnTo>
                  <a:pt x="1455" y="345"/>
                </a:lnTo>
                <a:cubicBezTo>
                  <a:pt x="1455" y="345"/>
                  <a:pt x="3002" y="7725"/>
                  <a:pt x="2468" y="14417"/>
                </a:cubicBezTo>
                <a:cubicBezTo>
                  <a:pt x="2016" y="20082"/>
                  <a:pt x="1784" y="28106"/>
                  <a:pt x="0" y="31796"/>
                </a:cubicBezTo>
                <a:cubicBezTo>
                  <a:pt x="2010" y="31533"/>
                  <a:pt x="3841" y="30973"/>
                  <a:pt x="5229" y="29963"/>
                </a:cubicBezTo>
                <a:cubicBezTo>
                  <a:pt x="5229" y="29963"/>
                  <a:pt x="9813" y="10524"/>
                  <a:pt x="5968" y="1"/>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0"/>
          <p:cNvSpPr/>
          <p:nvPr/>
        </p:nvSpPr>
        <p:spPr>
          <a:xfrm>
            <a:off x="2454892" y="3789202"/>
            <a:ext cx="312116" cy="460630"/>
          </a:xfrm>
          <a:custGeom>
            <a:avLst/>
            <a:gdLst/>
            <a:ahLst/>
            <a:cxnLst/>
            <a:rect l="l" t="t" r="r" b="b"/>
            <a:pathLst>
              <a:path w="22720" h="38045" extrusionOk="0">
                <a:moveTo>
                  <a:pt x="6779" y="0"/>
                </a:moveTo>
                <a:cubicBezTo>
                  <a:pt x="5225" y="0"/>
                  <a:pt x="2866" y="141"/>
                  <a:pt x="1066" y="1362"/>
                </a:cubicBezTo>
                <a:cubicBezTo>
                  <a:pt x="366" y="1835"/>
                  <a:pt x="1816" y="6442"/>
                  <a:pt x="1683" y="8930"/>
                </a:cubicBezTo>
                <a:cubicBezTo>
                  <a:pt x="1462" y="13077"/>
                  <a:pt x="818" y="16450"/>
                  <a:pt x="502" y="22467"/>
                </a:cubicBezTo>
                <a:cubicBezTo>
                  <a:pt x="0" y="31969"/>
                  <a:pt x="28" y="36652"/>
                  <a:pt x="28" y="36652"/>
                </a:cubicBezTo>
                <a:cubicBezTo>
                  <a:pt x="3378" y="37697"/>
                  <a:pt x="6991" y="38045"/>
                  <a:pt x="10320" y="38045"/>
                </a:cubicBezTo>
                <a:cubicBezTo>
                  <a:pt x="16978" y="38045"/>
                  <a:pt x="22498" y="36652"/>
                  <a:pt x="22498" y="36652"/>
                </a:cubicBezTo>
                <a:cubicBezTo>
                  <a:pt x="22498" y="36652"/>
                  <a:pt x="22719" y="23374"/>
                  <a:pt x="22498" y="18955"/>
                </a:cubicBezTo>
                <a:cubicBezTo>
                  <a:pt x="22270" y="14442"/>
                  <a:pt x="21245" y="2603"/>
                  <a:pt x="19369" y="1144"/>
                </a:cubicBezTo>
                <a:cubicBezTo>
                  <a:pt x="18023" y="99"/>
                  <a:pt x="15393" y="9"/>
                  <a:pt x="14531" y="9"/>
                </a:cubicBezTo>
                <a:cubicBezTo>
                  <a:pt x="14353" y="9"/>
                  <a:pt x="14250" y="13"/>
                  <a:pt x="14250" y="13"/>
                </a:cubicBezTo>
                <a:cubicBezTo>
                  <a:pt x="12985" y="535"/>
                  <a:pt x="11858" y="709"/>
                  <a:pt x="10916" y="709"/>
                </a:cubicBezTo>
                <a:cubicBezTo>
                  <a:pt x="9034" y="709"/>
                  <a:pt x="7897" y="13"/>
                  <a:pt x="7897" y="13"/>
                </a:cubicBezTo>
                <a:cubicBezTo>
                  <a:pt x="7615" y="12"/>
                  <a:pt x="7231" y="0"/>
                  <a:pt x="67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0"/>
          <p:cNvSpPr/>
          <p:nvPr/>
        </p:nvSpPr>
        <p:spPr>
          <a:xfrm>
            <a:off x="2683181" y="3897312"/>
            <a:ext cx="96520" cy="184010"/>
          </a:xfrm>
          <a:custGeom>
            <a:avLst/>
            <a:gdLst/>
            <a:ahLst/>
            <a:cxnLst/>
            <a:rect l="l" t="t" r="r" b="b"/>
            <a:pathLst>
              <a:path w="7026" h="15198" extrusionOk="0">
                <a:moveTo>
                  <a:pt x="4778" y="1"/>
                </a:moveTo>
                <a:lnTo>
                  <a:pt x="1" y="5887"/>
                </a:lnTo>
                <a:lnTo>
                  <a:pt x="1447" y="14372"/>
                </a:lnTo>
                <a:cubicBezTo>
                  <a:pt x="1447" y="14372"/>
                  <a:pt x="2697" y="15198"/>
                  <a:pt x="3960" y="15198"/>
                </a:cubicBezTo>
                <a:cubicBezTo>
                  <a:pt x="5101" y="15198"/>
                  <a:pt x="6253" y="14523"/>
                  <a:pt x="6501" y="11956"/>
                </a:cubicBezTo>
                <a:cubicBezTo>
                  <a:pt x="7025" y="6547"/>
                  <a:pt x="4778" y="1"/>
                  <a:pt x="4778" y="1"/>
                </a:cubicBezTo>
                <a:close/>
              </a:path>
            </a:pathLst>
          </a:custGeom>
          <a:solidFill>
            <a:srgbClr val="57AA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0"/>
          <p:cNvSpPr/>
          <p:nvPr/>
        </p:nvSpPr>
        <p:spPr>
          <a:xfrm>
            <a:off x="2676271" y="3959679"/>
            <a:ext cx="65143" cy="63843"/>
          </a:xfrm>
          <a:custGeom>
            <a:avLst/>
            <a:gdLst/>
            <a:ahLst/>
            <a:cxnLst/>
            <a:rect l="l" t="t" r="r" b="b"/>
            <a:pathLst>
              <a:path w="4742" h="5273" extrusionOk="0">
                <a:moveTo>
                  <a:pt x="1525" y="0"/>
                </a:moveTo>
                <a:cubicBezTo>
                  <a:pt x="907" y="0"/>
                  <a:pt x="475" y="137"/>
                  <a:pt x="570" y="548"/>
                </a:cubicBezTo>
                <a:cubicBezTo>
                  <a:pt x="855" y="1779"/>
                  <a:pt x="1" y="4529"/>
                  <a:pt x="1" y="4529"/>
                </a:cubicBezTo>
                <a:cubicBezTo>
                  <a:pt x="703" y="5131"/>
                  <a:pt x="1990" y="5273"/>
                  <a:pt x="3046" y="5273"/>
                </a:cubicBezTo>
                <a:cubicBezTo>
                  <a:pt x="3985" y="5273"/>
                  <a:pt x="4742" y="5160"/>
                  <a:pt x="4742" y="5160"/>
                </a:cubicBezTo>
                <a:cubicBezTo>
                  <a:pt x="3983" y="4179"/>
                  <a:pt x="4742" y="548"/>
                  <a:pt x="4742" y="548"/>
                </a:cubicBezTo>
                <a:cubicBezTo>
                  <a:pt x="4742" y="548"/>
                  <a:pt x="2762" y="0"/>
                  <a:pt x="1525" y="0"/>
                </a:cubicBezTo>
                <a:close/>
              </a:path>
            </a:pathLst>
          </a:custGeom>
          <a:solidFill>
            <a:srgbClr val="FFC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0"/>
          <p:cNvSpPr/>
          <p:nvPr/>
        </p:nvSpPr>
        <p:spPr>
          <a:xfrm>
            <a:off x="2681244" y="3963106"/>
            <a:ext cx="60033" cy="39931"/>
          </a:xfrm>
          <a:custGeom>
            <a:avLst/>
            <a:gdLst/>
            <a:ahLst/>
            <a:cxnLst/>
            <a:rect l="l" t="t" r="r" b="b"/>
            <a:pathLst>
              <a:path w="4370" h="3298" extrusionOk="0">
                <a:moveTo>
                  <a:pt x="1155" y="1"/>
                </a:moveTo>
                <a:cubicBezTo>
                  <a:pt x="599" y="1"/>
                  <a:pt x="193" y="112"/>
                  <a:pt x="187" y="434"/>
                </a:cubicBezTo>
                <a:lnTo>
                  <a:pt x="199" y="549"/>
                </a:lnTo>
                <a:cubicBezTo>
                  <a:pt x="316" y="1057"/>
                  <a:pt x="239" y="1821"/>
                  <a:pt x="110" y="2547"/>
                </a:cubicBezTo>
                <a:lnTo>
                  <a:pt x="1" y="2855"/>
                </a:lnTo>
                <a:cubicBezTo>
                  <a:pt x="1" y="2855"/>
                  <a:pt x="240" y="2841"/>
                  <a:pt x="619" y="2841"/>
                </a:cubicBezTo>
                <a:cubicBezTo>
                  <a:pt x="1434" y="2841"/>
                  <a:pt x="2899" y="2904"/>
                  <a:pt x="4037" y="3297"/>
                </a:cubicBezTo>
                <a:cubicBezTo>
                  <a:pt x="4070" y="1986"/>
                  <a:pt x="4369" y="549"/>
                  <a:pt x="4369" y="549"/>
                </a:cubicBezTo>
                <a:cubicBezTo>
                  <a:pt x="4369" y="549"/>
                  <a:pt x="2390" y="1"/>
                  <a:pt x="1155" y="1"/>
                </a:cubicBezTo>
                <a:close/>
              </a:path>
            </a:pathLst>
          </a:custGeom>
          <a:solidFill>
            <a:srgbClr val="FFC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0"/>
          <p:cNvSpPr/>
          <p:nvPr/>
        </p:nvSpPr>
        <p:spPr>
          <a:xfrm>
            <a:off x="2559708" y="3997661"/>
            <a:ext cx="277154" cy="454939"/>
          </a:xfrm>
          <a:custGeom>
            <a:avLst/>
            <a:gdLst/>
            <a:ahLst/>
            <a:cxnLst/>
            <a:rect l="l" t="t" r="r" b="b"/>
            <a:pathLst>
              <a:path w="20175" h="37575" extrusionOk="0">
                <a:moveTo>
                  <a:pt x="8482" y="1"/>
                </a:moveTo>
                <a:cubicBezTo>
                  <a:pt x="3611" y="380"/>
                  <a:pt x="3062" y="7497"/>
                  <a:pt x="3062" y="10648"/>
                </a:cubicBezTo>
                <a:cubicBezTo>
                  <a:pt x="3062" y="17006"/>
                  <a:pt x="1" y="22472"/>
                  <a:pt x="1609" y="28935"/>
                </a:cubicBezTo>
                <a:cubicBezTo>
                  <a:pt x="2097" y="30891"/>
                  <a:pt x="4253" y="37575"/>
                  <a:pt x="7111" y="37575"/>
                </a:cubicBezTo>
                <a:cubicBezTo>
                  <a:pt x="7292" y="37575"/>
                  <a:pt x="7476" y="37548"/>
                  <a:pt x="7662" y="37491"/>
                </a:cubicBezTo>
                <a:cubicBezTo>
                  <a:pt x="9025" y="37077"/>
                  <a:pt x="9293" y="35246"/>
                  <a:pt x="9025" y="33847"/>
                </a:cubicBezTo>
                <a:cubicBezTo>
                  <a:pt x="8663" y="31941"/>
                  <a:pt x="7544" y="30226"/>
                  <a:pt x="7266" y="28307"/>
                </a:cubicBezTo>
                <a:cubicBezTo>
                  <a:pt x="6922" y="25939"/>
                  <a:pt x="8718" y="24964"/>
                  <a:pt x="10403" y="24964"/>
                </a:cubicBezTo>
                <a:cubicBezTo>
                  <a:pt x="11779" y="24964"/>
                  <a:pt x="13081" y="25615"/>
                  <a:pt x="13081" y="26690"/>
                </a:cubicBezTo>
                <a:cubicBezTo>
                  <a:pt x="13081" y="28357"/>
                  <a:pt x="12793" y="32703"/>
                  <a:pt x="12733" y="34209"/>
                </a:cubicBezTo>
                <a:cubicBezTo>
                  <a:pt x="12701" y="35044"/>
                  <a:pt x="12853" y="35942"/>
                  <a:pt x="13427" y="36551"/>
                </a:cubicBezTo>
                <a:cubicBezTo>
                  <a:pt x="13751" y="36895"/>
                  <a:pt x="14239" y="37096"/>
                  <a:pt x="14705" y="37096"/>
                </a:cubicBezTo>
                <a:cubicBezTo>
                  <a:pt x="15064" y="37096"/>
                  <a:pt x="15411" y="36976"/>
                  <a:pt x="15660" y="36712"/>
                </a:cubicBezTo>
                <a:cubicBezTo>
                  <a:pt x="15958" y="36393"/>
                  <a:pt x="16062" y="35946"/>
                  <a:pt x="16158" y="35519"/>
                </a:cubicBezTo>
                <a:cubicBezTo>
                  <a:pt x="16760" y="32795"/>
                  <a:pt x="17508" y="30139"/>
                  <a:pt x="18271" y="27473"/>
                </a:cubicBezTo>
                <a:cubicBezTo>
                  <a:pt x="20175" y="20807"/>
                  <a:pt x="17547" y="14458"/>
                  <a:pt x="15568" y="7809"/>
                </a:cubicBezTo>
                <a:cubicBezTo>
                  <a:pt x="15025" y="5980"/>
                  <a:pt x="15526" y="1956"/>
                  <a:pt x="15526" y="1956"/>
                </a:cubicBezTo>
                <a:cubicBezTo>
                  <a:pt x="14476" y="497"/>
                  <a:pt x="12522" y="264"/>
                  <a:pt x="12522" y="264"/>
                </a:cubicBezTo>
                <a:cubicBezTo>
                  <a:pt x="12048" y="395"/>
                  <a:pt x="11559" y="444"/>
                  <a:pt x="11091" y="444"/>
                </a:cubicBezTo>
                <a:cubicBezTo>
                  <a:pt x="9688" y="444"/>
                  <a:pt x="8482" y="1"/>
                  <a:pt x="84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0"/>
          <p:cNvSpPr/>
          <p:nvPr/>
        </p:nvSpPr>
        <p:spPr>
          <a:xfrm>
            <a:off x="2761292" y="4075781"/>
            <a:ext cx="57972" cy="145363"/>
          </a:xfrm>
          <a:custGeom>
            <a:avLst/>
            <a:gdLst/>
            <a:ahLst/>
            <a:cxnLst/>
            <a:rect l="l" t="t" r="r" b="b"/>
            <a:pathLst>
              <a:path w="4220" h="12006" extrusionOk="0">
                <a:moveTo>
                  <a:pt x="589" y="1"/>
                </a:moveTo>
                <a:cubicBezTo>
                  <a:pt x="589" y="1"/>
                  <a:pt x="1" y="3402"/>
                  <a:pt x="587" y="6002"/>
                </a:cubicBezTo>
                <a:cubicBezTo>
                  <a:pt x="1261" y="8980"/>
                  <a:pt x="3882" y="11627"/>
                  <a:pt x="4220" y="12005"/>
                </a:cubicBezTo>
                <a:cubicBezTo>
                  <a:pt x="4220" y="12005"/>
                  <a:pt x="3931" y="10447"/>
                  <a:pt x="2958" y="8716"/>
                </a:cubicBezTo>
                <a:cubicBezTo>
                  <a:pt x="1998" y="7005"/>
                  <a:pt x="1453" y="2289"/>
                  <a:pt x="1407" y="2289"/>
                </a:cubicBezTo>
                <a:cubicBezTo>
                  <a:pt x="1406" y="2289"/>
                  <a:pt x="1406" y="2290"/>
                  <a:pt x="1405" y="2291"/>
                </a:cubicBezTo>
                <a:cubicBezTo>
                  <a:pt x="1405" y="2295"/>
                  <a:pt x="1403" y="2297"/>
                  <a:pt x="1401" y="2297"/>
                </a:cubicBezTo>
                <a:cubicBezTo>
                  <a:pt x="1332" y="2297"/>
                  <a:pt x="589" y="1"/>
                  <a:pt x="589"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0"/>
          <p:cNvSpPr/>
          <p:nvPr/>
        </p:nvSpPr>
        <p:spPr>
          <a:xfrm>
            <a:off x="2582046" y="4075781"/>
            <a:ext cx="46282" cy="173852"/>
          </a:xfrm>
          <a:custGeom>
            <a:avLst/>
            <a:gdLst/>
            <a:ahLst/>
            <a:cxnLst/>
            <a:rect l="l" t="t" r="r" b="b"/>
            <a:pathLst>
              <a:path w="3369" h="14359" extrusionOk="0">
                <a:moveTo>
                  <a:pt x="3368" y="1"/>
                </a:moveTo>
                <a:lnTo>
                  <a:pt x="3368" y="1"/>
                </a:lnTo>
                <a:cubicBezTo>
                  <a:pt x="3368" y="1"/>
                  <a:pt x="1617" y="1439"/>
                  <a:pt x="1450" y="2514"/>
                </a:cubicBezTo>
                <a:cubicBezTo>
                  <a:pt x="1285" y="3592"/>
                  <a:pt x="1295" y="4460"/>
                  <a:pt x="1285" y="5275"/>
                </a:cubicBezTo>
                <a:cubicBezTo>
                  <a:pt x="1273" y="6089"/>
                  <a:pt x="996" y="9010"/>
                  <a:pt x="822" y="10127"/>
                </a:cubicBezTo>
                <a:cubicBezTo>
                  <a:pt x="646" y="11243"/>
                  <a:pt x="0" y="14358"/>
                  <a:pt x="0" y="14358"/>
                </a:cubicBezTo>
                <a:cubicBezTo>
                  <a:pt x="0" y="14358"/>
                  <a:pt x="1475" y="11126"/>
                  <a:pt x="1549" y="10127"/>
                </a:cubicBezTo>
                <a:cubicBezTo>
                  <a:pt x="1657" y="8710"/>
                  <a:pt x="2160" y="6047"/>
                  <a:pt x="2444" y="4505"/>
                </a:cubicBezTo>
                <a:cubicBezTo>
                  <a:pt x="2735" y="2934"/>
                  <a:pt x="3368" y="1"/>
                  <a:pt x="3368"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0"/>
          <p:cNvSpPr/>
          <p:nvPr/>
        </p:nvSpPr>
        <p:spPr>
          <a:xfrm>
            <a:off x="2636583" y="4273609"/>
            <a:ext cx="123074" cy="125579"/>
          </a:xfrm>
          <a:custGeom>
            <a:avLst/>
            <a:gdLst/>
            <a:ahLst/>
            <a:cxnLst/>
            <a:rect l="l" t="t" r="r" b="b"/>
            <a:pathLst>
              <a:path w="8959" h="10372" extrusionOk="0">
                <a:moveTo>
                  <a:pt x="5035" y="0"/>
                </a:moveTo>
                <a:cubicBezTo>
                  <a:pt x="3795" y="0"/>
                  <a:pt x="2455" y="521"/>
                  <a:pt x="1550" y="2057"/>
                </a:cubicBezTo>
                <a:cubicBezTo>
                  <a:pt x="0" y="4685"/>
                  <a:pt x="2312" y="8859"/>
                  <a:pt x="3267" y="10372"/>
                </a:cubicBezTo>
                <a:cubicBezTo>
                  <a:pt x="2808" y="8732"/>
                  <a:pt x="1915" y="7202"/>
                  <a:pt x="1670" y="5516"/>
                </a:cubicBezTo>
                <a:cubicBezTo>
                  <a:pt x="1326" y="3148"/>
                  <a:pt x="3122" y="2172"/>
                  <a:pt x="4807" y="2172"/>
                </a:cubicBezTo>
                <a:cubicBezTo>
                  <a:pt x="6183" y="2172"/>
                  <a:pt x="7485" y="2823"/>
                  <a:pt x="7485" y="3899"/>
                </a:cubicBezTo>
                <a:cubicBezTo>
                  <a:pt x="7485" y="5133"/>
                  <a:pt x="7326" y="7839"/>
                  <a:pt x="7220" y="9773"/>
                </a:cubicBezTo>
                <a:cubicBezTo>
                  <a:pt x="7424" y="9009"/>
                  <a:pt x="7740" y="7947"/>
                  <a:pt x="8156" y="6931"/>
                </a:cubicBezTo>
                <a:cubicBezTo>
                  <a:pt x="8929" y="5047"/>
                  <a:pt x="8959" y="1587"/>
                  <a:pt x="7345" y="620"/>
                </a:cubicBezTo>
                <a:cubicBezTo>
                  <a:pt x="6758" y="267"/>
                  <a:pt x="5923" y="0"/>
                  <a:pt x="5035"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0"/>
          <p:cNvSpPr/>
          <p:nvPr/>
        </p:nvSpPr>
        <p:spPr>
          <a:xfrm>
            <a:off x="2643301" y="3792774"/>
            <a:ext cx="195842" cy="407502"/>
          </a:xfrm>
          <a:custGeom>
            <a:avLst/>
            <a:gdLst/>
            <a:ahLst/>
            <a:cxnLst/>
            <a:rect l="l" t="t" r="r" b="b"/>
            <a:pathLst>
              <a:path w="14256" h="33657" extrusionOk="0">
                <a:moveTo>
                  <a:pt x="3496" y="1"/>
                </a:moveTo>
                <a:cubicBezTo>
                  <a:pt x="3416" y="1"/>
                  <a:pt x="3374" y="4"/>
                  <a:pt x="3374" y="4"/>
                </a:cubicBezTo>
                <a:lnTo>
                  <a:pt x="5920" y="11635"/>
                </a:lnTo>
                <a:cubicBezTo>
                  <a:pt x="5920" y="11635"/>
                  <a:pt x="9737" y="20291"/>
                  <a:pt x="9850" y="22593"/>
                </a:cubicBezTo>
                <a:cubicBezTo>
                  <a:pt x="9942" y="24440"/>
                  <a:pt x="9397" y="29376"/>
                  <a:pt x="8285" y="29822"/>
                </a:cubicBezTo>
                <a:cubicBezTo>
                  <a:pt x="8104" y="29894"/>
                  <a:pt x="7931" y="29925"/>
                  <a:pt x="7765" y="29925"/>
                </a:cubicBezTo>
                <a:cubicBezTo>
                  <a:pt x="6911" y="29925"/>
                  <a:pt x="6218" y="29111"/>
                  <a:pt x="5307" y="28892"/>
                </a:cubicBezTo>
                <a:cubicBezTo>
                  <a:pt x="5210" y="28869"/>
                  <a:pt x="5138" y="28858"/>
                  <a:pt x="5087" y="28858"/>
                </a:cubicBezTo>
                <a:cubicBezTo>
                  <a:pt x="4569" y="28858"/>
                  <a:pt x="6244" y="29993"/>
                  <a:pt x="5840" y="30600"/>
                </a:cubicBezTo>
                <a:cubicBezTo>
                  <a:pt x="5767" y="30709"/>
                  <a:pt x="5649" y="30751"/>
                  <a:pt x="5495" y="30751"/>
                </a:cubicBezTo>
                <a:cubicBezTo>
                  <a:pt x="4948" y="30751"/>
                  <a:pt x="3952" y="30208"/>
                  <a:pt x="2978" y="30208"/>
                </a:cubicBezTo>
                <a:cubicBezTo>
                  <a:pt x="2557" y="30208"/>
                  <a:pt x="2140" y="30309"/>
                  <a:pt x="1765" y="30600"/>
                </a:cubicBezTo>
                <a:cubicBezTo>
                  <a:pt x="0" y="31967"/>
                  <a:pt x="3039" y="33656"/>
                  <a:pt x="6621" y="33656"/>
                </a:cubicBezTo>
                <a:cubicBezTo>
                  <a:pt x="7051" y="33656"/>
                  <a:pt x="7490" y="33632"/>
                  <a:pt x="7929" y="33579"/>
                </a:cubicBezTo>
                <a:cubicBezTo>
                  <a:pt x="12019" y="33090"/>
                  <a:pt x="14255" y="26586"/>
                  <a:pt x="14137" y="24586"/>
                </a:cubicBezTo>
                <a:cubicBezTo>
                  <a:pt x="13695" y="17095"/>
                  <a:pt x="12228" y="14385"/>
                  <a:pt x="11467" y="9454"/>
                </a:cubicBezTo>
                <a:cubicBezTo>
                  <a:pt x="10064" y="367"/>
                  <a:pt x="4400" y="1"/>
                  <a:pt x="3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0"/>
          <p:cNvSpPr/>
          <p:nvPr/>
        </p:nvSpPr>
        <p:spPr>
          <a:xfrm>
            <a:off x="2643301" y="4071313"/>
            <a:ext cx="193877" cy="128945"/>
          </a:xfrm>
          <a:custGeom>
            <a:avLst/>
            <a:gdLst/>
            <a:ahLst/>
            <a:cxnLst/>
            <a:rect l="l" t="t" r="r" b="b"/>
            <a:pathLst>
              <a:path w="14113" h="10650" extrusionOk="0">
                <a:moveTo>
                  <a:pt x="9860" y="1"/>
                </a:moveTo>
                <a:cubicBezTo>
                  <a:pt x="9866" y="2079"/>
                  <a:pt x="9323" y="6403"/>
                  <a:pt x="8285" y="6817"/>
                </a:cubicBezTo>
                <a:cubicBezTo>
                  <a:pt x="8104" y="6889"/>
                  <a:pt x="7932" y="6920"/>
                  <a:pt x="7765" y="6920"/>
                </a:cubicBezTo>
                <a:cubicBezTo>
                  <a:pt x="6912" y="6920"/>
                  <a:pt x="6218" y="6106"/>
                  <a:pt x="5307" y="5886"/>
                </a:cubicBezTo>
                <a:cubicBezTo>
                  <a:pt x="5211" y="5862"/>
                  <a:pt x="5139" y="5852"/>
                  <a:pt x="5088" y="5852"/>
                </a:cubicBezTo>
                <a:cubicBezTo>
                  <a:pt x="4567" y="5852"/>
                  <a:pt x="6244" y="6987"/>
                  <a:pt x="5840" y="7595"/>
                </a:cubicBezTo>
                <a:cubicBezTo>
                  <a:pt x="5767" y="7704"/>
                  <a:pt x="5649" y="7746"/>
                  <a:pt x="5495" y="7746"/>
                </a:cubicBezTo>
                <a:cubicBezTo>
                  <a:pt x="4948" y="7746"/>
                  <a:pt x="3952" y="7203"/>
                  <a:pt x="2978" y="7203"/>
                </a:cubicBezTo>
                <a:cubicBezTo>
                  <a:pt x="2557" y="7203"/>
                  <a:pt x="2140" y="7304"/>
                  <a:pt x="1765" y="7595"/>
                </a:cubicBezTo>
                <a:cubicBezTo>
                  <a:pt x="1" y="8962"/>
                  <a:pt x="3036" y="10650"/>
                  <a:pt x="6617" y="10650"/>
                </a:cubicBezTo>
                <a:cubicBezTo>
                  <a:pt x="7049" y="10650"/>
                  <a:pt x="7488" y="10625"/>
                  <a:pt x="7929" y="10573"/>
                </a:cubicBezTo>
                <a:cubicBezTo>
                  <a:pt x="11653" y="10129"/>
                  <a:pt x="13839" y="4697"/>
                  <a:pt x="14113" y="2218"/>
                </a:cubicBezTo>
                <a:cubicBezTo>
                  <a:pt x="12501" y="1007"/>
                  <a:pt x="11002" y="354"/>
                  <a:pt x="9860"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0"/>
          <p:cNvSpPr/>
          <p:nvPr/>
        </p:nvSpPr>
        <p:spPr>
          <a:xfrm>
            <a:off x="2728308" y="4004684"/>
            <a:ext cx="145260" cy="208201"/>
          </a:xfrm>
          <a:custGeom>
            <a:avLst/>
            <a:gdLst/>
            <a:ahLst/>
            <a:cxnLst/>
            <a:rect l="l" t="t" r="r" b="b"/>
            <a:pathLst>
              <a:path w="10574" h="17196" extrusionOk="0">
                <a:moveTo>
                  <a:pt x="1394" y="1"/>
                </a:moveTo>
                <a:lnTo>
                  <a:pt x="0" y="2244"/>
                </a:lnTo>
                <a:cubicBezTo>
                  <a:pt x="0" y="2244"/>
                  <a:pt x="888" y="5015"/>
                  <a:pt x="1493" y="5875"/>
                </a:cubicBezTo>
                <a:cubicBezTo>
                  <a:pt x="2559" y="7385"/>
                  <a:pt x="5309" y="9133"/>
                  <a:pt x="5815" y="11914"/>
                </a:cubicBezTo>
                <a:cubicBezTo>
                  <a:pt x="6290" y="14524"/>
                  <a:pt x="7142" y="17196"/>
                  <a:pt x="8666" y="17196"/>
                </a:cubicBezTo>
                <a:cubicBezTo>
                  <a:pt x="8766" y="17196"/>
                  <a:pt x="8869" y="17184"/>
                  <a:pt x="8976" y="17160"/>
                </a:cubicBezTo>
                <a:cubicBezTo>
                  <a:pt x="10574" y="16798"/>
                  <a:pt x="9608" y="15073"/>
                  <a:pt x="8722" y="13113"/>
                </a:cubicBezTo>
                <a:cubicBezTo>
                  <a:pt x="7837" y="11154"/>
                  <a:pt x="8412" y="8101"/>
                  <a:pt x="6509" y="4594"/>
                </a:cubicBezTo>
                <a:cubicBezTo>
                  <a:pt x="4390" y="683"/>
                  <a:pt x="1394" y="1"/>
                  <a:pt x="1394"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0"/>
          <p:cNvSpPr/>
          <p:nvPr/>
        </p:nvSpPr>
        <p:spPr>
          <a:xfrm>
            <a:off x="2636707" y="3829775"/>
            <a:ext cx="160852" cy="165158"/>
          </a:xfrm>
          <a:custGeom>
            <a:avLst/>
            <a:gdLst/>
            <a:ahLst/>
            <a:cxnLst/>
            <a:rect l="l" t="t" r="r" b="b"/>
            <a:pathLst>
              <a:path w="11709" h="13641" extrusionOk="0">
                <a:moveTo>
                  <a:pt x="6075" y="1"/>
                </a:moveTo>
                <a:cubicBezTo>
                  <a:pt x="3569" y="1"/>
                  <a:pt x="1332" y="2085"/>
                  <a:pt x="585" y="5004"/>
                </a:cubicBezTo>
                <a:cubicBezTo>
                  <a:pt x="475" y="5429"/>
                  <a:pt x="400" y="5859"/>
                  <a:pt x="359" y="6294"/>
                </a:cubicBezTo>
                <a:cubicBezTo>
                  <a:pt x="0" y="10050"/>
                  <a:pt x="2167" y="13329"/>
                  <a:pt x="5203" y="13620"/>
                </a:cubicBezTo>
                <a:cubicBezTo>
                  <a:pt x="5347" y="13634"/>
                  <a:pt x="5491" y="13640"/>
                  <a:pt x="5635" y="13640"/>
                </a:cubicBezTo>
                <a:cubicBezTo>
                  <a:pt x="8495" y="13640"/>
                  <a:pt x="11007" y="10924"/>
                  <a:pt x="11348" y="7347"/>
                </a:cubicBezTo>
                <a:cubicBezTo>
                  <a:pt x="11709" y="3593"/>
                  <a:pt x="9540" y="312"/>
                  <a:pt x="6506" y="21"/>
                </a:cubicBezTo>
                <a:cubicBezTo>
                  <a:pt x="6362" y="7"/>
                  <a:pt x="6218" y="1"/>
                  <a:pt x="6075"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0"/>
          <p:cNvSpPr/>
          <p:nvPr/>
        </p:nvSpPr>
        <p:spPr>
          <a:xfrm>
            <a:off x="2643685" y="3936832"/>
            <a:ext cx="140411" cy="58104"/>
          </a:xfrm>
          <a:custGeom>
            <a:avLst/>
            <a:gdLst/>
            <a:ahLst/>
            <a:cxnLst/>
            <a:rect l="l" t="t" r="r" b="b"/>
            <a:pathLst>
              <a:path w="10221" h="4799" extrusionOk="0">
                <a:moveTo>
                  <a:pt x="0" y="0"/>
                </a:moveTo>
                <a:lnTo>
                  <a:pt x="0" y="0"/>
                </a:lnTo>
                <a:cubicBezTo>
                  <a:pt x="566" y="2588"/>
                  <a:pt x="2378" y="4557"/>
                  <a:pt x="4696" y="4778"/>
                </a:cubicBezTo>
                <a:cubicBezTo>
                  <a:pt x="4841" y="4792"/>
                  <a:pt x="4985" y="4798"/>
                  <a:pt x="5129" y="4798"/>
                </a:cubicBezTo>
                <a:cubicBezTo>
                  <a:pt x="7284" y="4798"/>
                  <a:pt x="9240" y="3254"/>
                  <a:pt x="10221" y="961"/>
                </a:cubicBezTo>
                <a:lnTo>
                  <a:pt x="10221" y="961"/>
                </a:lnTo>
                <a:cubicBezTo>
                  <a:pt x="9104" y="2774"/>
                  <a:pt x="7272" y="3943"/>
                  <a:pt x="5270" y="3943"/>
                </a:cubicBezTo>
                <a:cubicBezTo>
                  <a:pt x="5107" y="3943"/>
                  <a:pt x="4942" y="3936"/>
                  <a:pt x="4776" y="3920"/>
                </a:cubicBezTo>
                <a:cubicBezTo>
                  <a:pt x="2590" y="3711"/>
                  <a:pt x="817" y="2146"/>
                  <a:pt x="0" y="0"/>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0"/>
          <p:cNvSpPr/>
          <p:nvPr/>
        </p:nvSpPr>
        <p:spPr>
          <a:xfrm>
            <a:off x="2625772" y="3882892"/>
            <a:ext cx="24810" cy="44435"/>
          </a:xfrm>
          <a:custGeom>
            <a:avLst/>
            <a:gdLst/>
            <a:ahLst/>
            <a:cxnLst/>
            <a:rect l="l" t="t" r="r" b="b"/>
            <a:pathLst>
              <a:path w="1806" h="3670" extrusionOk="0">
                <a:moveTo>
                  <a:pt x="953" y="1"/>
                </a:moveTo>
                <a:cubicBezTo>
                  <a:pt x="707" y="1"/>
                  <a:pt x="456" y="117"/>
                  <a:pt x="295" y="327"/>
                </a:cubicBezTo>
                <a:cubicBezTo>
                  <a:pt x="22" y="683"/>
                  <a:pt x="1" y="1315"/>
                  <a:pt x="2" y="1747"/>
                </a:cubicBezTo>
                <a:cubicBezTo>
                  <a:pt x="6" y="2411"/>
                  <a:pt x="205" y="3670"/>
                  <a:pt x="1041" y="3670"/>
                </a:cubicBezTo>
                <a:cubicBezTo>
                  <a:pt x="1117" y="3670"/>
                  <a:pt x="1198" y="3659"/>
                  <a:pt x="1285" y="3637"/>
                </a:cubicBezTo>
                <a:lnTo>
                  <a:pt x="1806" y="1347"/>
                </a:lnTo>
                <a:cubicBezTo>
                  <a:pt x="1797" y="997"/>
                  <a:pt x="1738" y="577"/>
                  <a:pt x="1525" y="288"/>
                </a:cubicBezTo>
                <a:cubicBezTo>
                  <a:pt x="1382" y="91"/>
                  <a:pt x="1170" y="1"/>
                  <a:pt x="953"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0"/>
          <p:cNvSpPr/>
          <p:nvPr/>
        </p:nvSpPr>
        <p:spPr>
          <a:xfrm>
            <a:off x="2782557" y="3895012"/>
            <a:ext cx="25071" cy="44301"/>
          </a:xfrm>
          <a:custGeom>
            <a:avLst/>
            <a:gdLst/>
            <a:ahLst/>
            <a:cxnLst/>
            <a:rect l="l" t="t" r="r" b="b"/>
            <a:pathLst>
              <a:path w="1825" h="3659" extrusionOk="0">
                <a:moveTo>
                  <a:pt x="889" y="1"/>
                </a:moveTo>
                <a:cubicBezTo>
                  <a:pt x="691" y="1"/>
                  <a:pt x="494" y="79"/>
                  <a:pt x="350" y="252"/>
                </a:cubicBezTo>
                <a:cubicBezTo>
                  <a:pt x="119" y="527"/>
                  <a:pt x="33" y="939"/>
                  <a:pt x="0" y="1287"/>
                </a:cubicBezTo>
                <a:lnTo>
                  <a:pt x="364" y="3607"/>
                </a:lnTo>
                <a:cubicBezTo>
                  <a:pt x="470" y="3642"/>
                  <a:pt x="568" y="3658"/>
                  <a:pt x="660" y="3658"/>
                </a:cubicBezTo>
                <a:cubicBezTo>
                  <a:pt x="1452" y="3658"/>
                  <a:pt x="1725" y="2455"/>
                  <a:pt x="1770" y="1809"/>
                </a:cubicBezTo>
                <a:cubicBezTo>
                  <a:pt x="1802" y="1378"/>
                  <a:pt x="1824" y="746"/>
                  <a:pt x="1575" y="372"/>
                </a:cubicBezTo>
                <a:cubicBezTo>
                  <a:pt x="1419" y="137"/>
                  <a:pt x="1152" y="1"/>
                  <a:pt x="889"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0"/>
          <p:cNvSpPr/>
          <p:nvPr/>
        </p:nvSpPr>
        <p:spPr>
          <a:xfrm>
            <a:off x="2692412" y="3812534"/>
            <a:ext cx="70405" cy="36044"/>
          </a:xfrm>
          <a:custGeom>
            <a:avLst/>
            <a:gdLst/>
            <a:ahLst/>
            <a:cxnLst/>
            <a:rect l="l" t="t" r="r" b="b"/>
            <a:pathLst>
              <a:path w="5125" h="2977" extrusionOk="0">
                <a:moveTo>
                  <a:pt x="1701" y="1"/>
                </a:moveTo>
                <a:lnTo>
                  <a:pt x="1701" y="1"/>
                </a:lnTo>
                <a:cubicBezTo>
                  <a:pt x="1" y="1094"/>
                  <a:pt x="573" y="2577"/>
                  <a:pt x="1214" y="2763"/>
                </a:cubicBezTo>
                <a:cubicBezTo>
                  <a:pt x="1335" y="2798"/>
                  <a:pt x="1441" y="2811"/>
                  <a:pt x="1536" y="2811"/>
                </a:cubicBezTo>
                <a:cubicBezTo>
                  <a:pt x="1825" y="2811"/>
                  <a:pt x="2015" y="2689"/>
                  <a:pt x="2243" y="2689"/>
                </a:cubicBezTo>
                <a:cubicBezTo>
                  <a:pt x="2337" y="2689"/>
                  <a:pt x="2437" y="2710"/>
                  <a:pt x="2554" y="2768"/>
                </a:cubicBezTo>
                <a:cubicBezTo>
                  <a:pt x="2817" y="2900"/>
                  <a:pt x="3160" y="2977"/>
                  <a:pt x="3462" y="2977"/>
                </a:cubicBezTo>
                <a:cubicBezTo>
                  <a:pt x="3725" y="2977"/>
                  <a:pt x="3956" y="2919"/>
                  <a:pt x="4075" y="2787"/>
                </a:cubicBezTo>
                <a:cubicBezTo>
                  <a:pt x="5125" y="1635"/>
                  <a:pt x="2937" y="1233"/>
                  <a:pt x="2154" y="1005"/>
                </a:cubicBezTo>
                <a:cubicBezTo>
                  <a:pt x="1370" y="777"/>
                  <a:pt x="1701" y="1"/>
                  <a:pt x="1701"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0"/>
          <p:cNvSpPr/>
          <p:nvPr/>
        </p:nvSpPr>
        <p:spPr>
          <a:xfrm>
            <a:off x="2352864" y="3805354"/>
            <a:ext cx="337599" cy="461102"/>
          </a:xfrm>
          <a:custGeom>
            <a:avLst/>
            <a:gdLst/>
            <a:ahLst/>
            <a:cxnLst/>
            <a:rect l="l" t="t" r="r" b="b"/>
            <a:pathLst>
              <a:path w="24575" h="38084" extrusionOk="0">
                <a:moveTo>
                  <a:pt x="8691" y="0"/>
                </a:moveTo>
                <a:lnTo>
                  <a:pt x="8153" y="388"/>
                </a:lnTo>
                <a:cubicBezTo>
                  <a:pt x="8153" y="388"/>
                  <a:pt x="5629" y="3156"/>
                  <a:pt x="2994" y="10262"/>
                </a:cubicBezTo>
                <a:cubicBezTo>
                  <a:pt x="1779" y="13545"/>
                  <a:pt x="436" y="17671"/>
                  <a:pt x="105" y="20373"/>
                </a:cubicBezTo>
                <a:cubicBezTo>
                  <a:pt x="51" y="20521"/>
                  <a:pt x="20" y="20674"/>
                  <a:pt x="11" y="20830"/>
                </a:cubicBezTo>
                <a:cubicBezTo>
                  <a:pt x="1" y="21105"/>
                  <a:pt x="8" y="21382"/>
                  <a:pt x="30" y="21657"/>
                </a:cubicBezTo>
                <a:cubicBezTo>
                  <a:pt x="41" y="21990"/>
                  <a:pt x="79" y="22277"/>
                  <a:pt x="152" y="22512"/>
                </a:cubicBezTo>
                <a:cubicBezTo>
                  <a:pt x="862" y="25981"/>
                  <a:pt x="4209" y="29679"/>
                  <a:pt x="11350" y="33637"/>
                </a:cubicBezTo>
                <a:cubicBezTo>
                  <a:pt x="11350" y="33637"/>
                  <a:pt x="14910" y="35555"/>
                  <a:pt x="17040" y="36706"/>
                </a:cubicBezTo>
                <a:cubicBezTo>
                  <a:pt x="18746" y="37627"/>
                  <a:pt x="20545" y="38084"/>
                  <a:pt x="21997" y="38084"/>
                </a:cubicBezTo>
                <a:cubicBezTo>
                  <a:pt x="22359" y="38084"/>
                  <a:pt x="22698" y="38055"/>
                  <a:pt x="23010" y="37999"/>
                </a:cubicBezTo>
                <a:cubicBezTo>
                  <a:pt x="24575" y="37713"/>
                  <a:pt x="22726" y="34159"/>
                  <a:pt x="19597" y="33590"/>
                </a:cubicBezTo>
                <a:cubicBezTo>
                  <a:pt x="16469" y="33021"/>
                  <a:pt x="14966" y="33353"/>
                  <a:pt x="12257" y="29514"/>
                </a:cubicBezTo>
                <a:cubicBezTo>
                  <a:pt x="10297" y="26736"/>
                  <a:pt x="7594" y="22061"/>
                  <a:pt x="6247" y="19687"/>
                </a:cubicBezTo>
                <a:cubicBezTo>
                  <a:pt x="8494" y="16464"/>
                  <a:pt x="10950" y="12091"/>
                  <a:pt x="11587" y="9091"/>
                </a:cubicBezTo>
                <a:cubicBezTo>
                  <a:pt x="11994" y="7164"/>
                  <a:pt x="12685" y="6327"/>
                  <a:pt x="12430" y="4954"/>
                </a:cubicBezTo>
                <a:cubicBezTo>
                  <a:pt x="12028" y="2792"/>
                  <a:pt x="10590" y="1109"/>
                  <a:pt x="8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0"/>
          <p:cNvSpPr/>
          <p:nvPr/>
        </p:nvSpPr>
        <p:spPr>
          <a:xfrm>
            <a:off x="2450661" y="4130326"/>
            <a:ext cx="239802" cy="136137"/>
          </a:xfrm>
          <a:custGeom>
            <a:avLst/>
            <a:gdLst/>
            <a:ahLst/>
            <a:cxnLst/>
            <a:rect l="l" t="t" r="r" b="b"/>
            <a:pathLst>
              <a:path w="17456" h="11244" extrusionOk="0">
                <a:moveTo>
                  <a:pt x="3158" y="0"/>
                </a:moveTo>
                <a:cubicBezTo>
                  <a:pt x="2035" y="1165"/>
                  <a:pt x="787" y="2622"/>
                  <a:pt x="0" y="4047"/>
                </a:cubicBezTo>
                <a:cubicBezTo>
                  <a:pt x="1318" y="5098"/>
                  <a:pt x="2735" y="6019"/>
                  <a:pt x="4230" y="6797"/>
                </a:cubicBezTo>
                <a:cubicBezTo>
                  <a:pt x="4230" y="6797"/>
                  <a:pt x="7791" y="8715"/>
                  <a:pt x="9921" y="9866"/>
                </a:cubicBezTo>
                <a:cubicBezTo>
                  <a:pt x="11627" y="10787"/>
                  <a:pt x="13425" y="11244"/>
                  <a:pt x="14877" y="11244"/>
                </a:cubicBezTo>
                <a:cubicBezTo>
                  <a:pt x="15239" y="11244"/>
                  <a:pt x="15579" y="11215"/>
                  <a:pt x="15891" y="11159"/>
                </a:cubicBezTo>
                <a:cubicBezTo>
                  <a:pt x="17456" y="10873"/>
                  <a:pt x="15607" y="7319"/>
                  <a:pt x="12478" y="6750"/>
                </a:cubicBezTo>
                <a:cubicBezTo>
                  <a:pt x="9350" y="6181"/>
                  <a:pt x="7847" y="6513"/>
                  <a:pt x="5138" y="2674"/>
                </a:cubicBezTo>
                <a:cubicBezTo>
                  <a:pt x="4547" y="1835"/>
                  <a:pt x="3864" y="919"/>
                  <a:pt x="3158"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0"/>
          <p:cNvSpPr/>
          <p:nvPr/>
        </p:nvSpPr>
        <p:spPr>
          <a:xfrm>
            <a:off x="2405492" y="3907410"/>
            <a:ext cx="99116" cy="235164"/>
          </a:xfrm>
          <a:custGeom>
            <a:avLst/>
            <a:gdLst/>
            <a:ahLst/>
            <a:cxnLst/>
            <a:rect l="l" t="t" r="r" b="b"/>
            <a:pathLst>
              <a:path w="7215" h="19423" extrusionOk="0">
                <a:moveTo>
                  <a:pt x="5690" y="0"/>
                </a:moveTo>
                <a:lnTo>
                  <a:pt x="5690" y="0"/>
                </a:lnTo>
                <a:cubicBezTo>
                  <a:pt x="4045" y="4964"/>
                  <a:pt x="1" y="11026"/>
                  <a:pt x="1" y="11026"/>
                </a:cubicBezTo>
                <a:cubicBezTo>
                  <a:pt x="1581" y="11912"/>
                  <a:pt x="7215" y="19423"/>
                  <a:pt x="7215" y="19423"/>
                </a:cubicBezTo>
                <a:lnTo>
                  <a:pt x="5386" y="16340"/>
                </a:lnTo>
                <a:cubicBezTo>
                  <a:pt x="4223" y="14415"/>
                  <a:pt x="3130" y="12515"/>
                  <a:pt x="2418" y="11258"/>
                </a:cubicBezTo>
                <a:cubicBezTo>
                  <a:pt x="3107" y="10268"/>
                  <a:pt x="3819" y="9168"/>
                  <a:pt x="4488" y="8035"/>
                </a:cubicBezTo>
                <a:lnTo>
                  <a:pt x="5690"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0"/>
          <p:cNvSpPr/>
          <p:nvPr/>
        </p:nvSpPr>
        <p:spPr>
          <a:xfrm>
            <a:off x="2525887" y="3999635"/>
            <a:ext cx="154492" cy="221507"/>
          </a:xfrm>
          <a:custGeom>
            <a:avLst/>
            <a:gdLst/>
            <a:ahLst/>
            <a:cxnLst/>
            <a:rect l="l" t="t" r="r" b="b"/>
            <a:pathLst>
              <a:path w="11246" h="18295" extrusionOk="0">
                <a:moveTo>
                  <a:pt x="10680" y="0"/>
                </a:moveTo>
                <a:cubicBezTo>
                  <a:pt x="9563" y="0"/>
                  <a:pt x="7023" y="290"/>
                  <a:pt x="5178" y="2698"/>
                </a:cubicBezTo>
                <a:cubicBezTo>
                  <a:pt x="2896" y="5676"/>
                  <a:pt x="949" y="12683"/>
                  <a:pt x="444" y="14832"/>
                </a:cubicBezTo>
                <a:cubicBezTo>
                  <a:pt x="1" y="16720"/>
                  <a:pt x="118" y="18295"/>
                  <a:pt x="1237" y="18295"/>
                </a:cubicBezTo>
                <a:cubicBezTo>
                  <a:pt x="1392" y="18295"/>
                  <a:pt x="1566" y="18264"/>
                  <a:pt x="1761" y="18200"/>
                </a:cubicBezTo>
                <a:cubicBezTo>
                  <a:pt x="2755" y="17875"/>
                  <a:pt x="3733" y="15022"/>
                  <a:pt x="4113" y="12745"/>
                </a:cubicBezTo>
                <a:cubicBezTo>
                  <a:pt x="4396" y="11040"/>
                  <a:pt x="6851" y="7822"/>
                  <a:pt x="7703" y="6541"/>
                </a:cubicBezTo>
                <a:cubicBezTo>
                  <a:pt x="7987" y="6111"/>
                  <a:pt x="10114" y="2508"/>
                  <a:pt x="10114" y="2508"/>
                </a:cubicBezTo>
                <a:lnTo>
                  <a:pt x="11245" y="29"/>
                </a:lnTo>
                <a:cubicBezTo>
                  <a:pt x="11245" y="29"/>
                  <a:pt x="11034" y="0"/>
                  <a:pt x="10680"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0"/>
          <p:cNvSpPr/>
          <p:nvPr/>
        </p:nvSpPr>
        <p:spPr>
          <a:xfrm>
            <a:off x="3155721" y="3314662"/>
            <a:ext cx="654400" cy="966469"/>
          </a:xfrm>
          <a:custGeom>
            <a:avLst/>
            <a:gdLst/>
            <a:ahLst/>
            <a:cxnLst/>
            <a:rect l="l" t="t" r="r" b="b"/>
            <a:pathLst>
              <a:path w="47636" h="79824" extrusionOk="0">
                <a:moveTo>
                  <a:pt x="23600" y="0"/>
                </a:moveTo>
                <a:cubicBezTo>
                  <a:pt x="23279" y="0"/>
                  <a:pt x="22839" y="60"/>
                  <a:pt x="22336" y="278"/>
                </a:cubicBezTo>
                <a:cubicBezTo>
                  <a:pt x="17658" y="1827"/>
                  <a:pt x="16411" y="12737"/>
                  <a:pt x="16081" y="18411"/>
                </a:cubicBezTo>
                <a:cubicBezTo>
                  <a:pt x="16010" y="19609"/>
                  <a:pt x="15391" y="20532"/>
                  <a:pt x="14652" y="20532"/>
                </a:cubicBezTo>
                <a:cubicBezTo>
                  <a:pt x="14625" y="20532"/>
                  <a:pt x="14599" y="20531"/>
                  <a:pt x="14572" y="20529"/>
                </a:cubicBezTo>
                <a:cubicBezTo>
                  <a:pt x="14482" y="20521"/>
                  <a:pt x="14389" y="20517"/>
                  <a:pt x="14293" y="20517"/>
                </a:cubicBezTo>
                <a:cubicBezTo>
                  <a:pt x="12578" y="20517"/>
                  <a:pt x="9950" y="21811"/>
                  <a:pt x="8436" y="24240"/>
                </a:cubicBezTo>
                <a:cubicBezTo>
                  <a:pt x="6222" y="27797"/>
                  <a:pt x="6452" y="37894"/>
                  <a:pt x="6727" y="42985"/>
                </a:cubicBezTo>
                <a:cubicBezTo>
                  <a:pt x="6803" y="44376"/>
                  <a:pt x="6104" y="45503"/>
                  <a:pt x="5238" y="45503"/>
                </a:cubicBezTo>
                <a:cubicBezTo>
                  <a:pt x="5232" y="45503"/>
                  <a:pt x="5227" y="45503"/>
                  <a:pt x="5222" y="45503"/>
                </a:cubicBezTo>
                <a:cubicBezTo>
                  <a:pt x="5207" y="45503"/>
                  <a:pt x="5193" y="45503"/>
                  <a:pt x="5179" y="45503"/>
                </a:cubicBezTo>
                <a:cubicBezTo>
                  <a:pt x="2020" y="45503"/>
                  <a:pt x="914" y="50831"/>
                  <a:pt x="914" y="50831"/>
                </a:cubicBezTo>
                <a:cubicBezTo>
                  <a:pt x="129" y="53668"/>
                  <a:pt x="0" y="56557"/>
                  <a:pt x="359" y="59427"/>
                </a:cubicBezTo>
                <a:cubicBezTo>
                  <a:pt x="2062" y="73022"/>
                  <a:pt x="12923" y="79824"/>
                  <a:pt x="23792" y="79824"/>
                </a:cubicBezTo>
                <a:cubicBezTo>
                  <a:pt x="34640" y="79824"/>
                  <a:pt x="45497" y="73047"/>
                  <a:pt x="47260" y="59485"/>
                </a:cubicBezTo>
                <a:cubicBezTo>
                  <a:pt x="47636" y="56595"/>
                  <a:pt x="47514" y="53687"/>
                  <a:pt x="46724" y="50831"/>
                </a:cubicBezTo>
                <a:cubicBezTo>
                  <a:pt x="46724" y="50831"/>
                  <a:pt x="45620" y="45503"/>
                  <a:pt x="42459" y="45503"/>
                </a:cubicBezTo>
                <a:cubicBezTo>
                  <a:pt x="42445" y="45503"/>
                  <a:pt x="42431" y="45503"/>
                  <a:pt x="42416" y="45503"/>
                </a:cubicBezTo>
                <a:cubicBezTo>
                  <a:pt x="42411" y="45503"/>
                  <a:pt x="42406" y="45503"/>
                  <a:pt x="42400" y="45503"/>
                </a:cubicBezTo>
                <a:cubicBezTo>
                  <a:pt x="41532" y="45503"/>
                  <a:pt x="40835" y="44376"/>
                  <a:pt x="40911" y="42985"/>
                </a:cubicBezTo>
                <a:cubicBezTo>
                  <a:pt x="41186" y="37894"/>
                  <a:pt x="41415" y="27797"/>
                  <a:pt x="39201" y="24240"/>
                </a:cubicBezTo>
                <a:cubicBezTo>
                  <a:pt x="37690" y="21811"/>
                  <a:pt x="35060" y="20517"/>
                  <a:pt x="33345" y="20517"/>
                </a:cubicBezTo>
                <a:cubicBezTo>
                  <a:pt x="33249" y="20517"/>
                  <a:pt x="33156" y="20521"/>
                  <a:pt x="33066" y="20529"/>
                </a:cubicBezTo>
                <a:cubicBezTo>
                  <a:pt x="33039" y="20531"/>
                  <a:pt x="33013" y="20532"/>
                  <a:pt x="32986" y="20532"/>
                </a:cubicBezTo>
                <a:cubicBezTo>
                  <a:pt x="32247" y="20532"/>
                  <a:pt x="31628" y="19609"/>
                  <a:pt x="31559" y="18411"/>
                </a:cubicBezTo>
                <a:cubicBezTo>
                  <a:pt x="31226" y="12737"/>
                  <a:pt x="29982" y="1827"/>
                  <a:pt x="25304" y="278"/>
                </a:cubicBezTo>
                <a:cubicBezTo>
                  <a:pt x="24799" y="60"/>
                  <a:pt x="24359" y="0"/>
                  <a:pt x="24038" y="0"/>
                </a:cubicBezTo>
                <a:cubicBezTo>
                  <a:pt x="23957" y="0"/>
                  <a:pt x="23884" y="4"/>
                  <a:pt x="23819" y="10"/>
                </a:cubicBezTo>
                <a:cubicBezTo>
                  <a:pt x="23754" y="4"/>
                  <a:pt x="23681" y="0"/>
                  <a:pt x="236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0"/>
          <p:cNvSpPr/>
          <p:nvPr/>
        </p:nvSpPr>
        <p:spPr>
          <a:xfrm>
            <a:off x="3364255" y="3619633"/>
            <a:ext cx="232754" cy="990987"/>
          </a:xfrm>
          <a:custGeom>
            <a:avLst/>
            <a:gdLst/>
            <a:ahLst/>
            <a:cxnLst/>
            <a:rect l="l" t="t" r="r" b="b"/>
            <a:pathLst>
              <a:path w="16943" h="81849" extrusionOk="0">
                <a:moveTo>
                  <a:pt x="8669" y="0"/>
                </a:moveTo>
                <a:cubicBezTo>
                  <a:pt x="8065" y="0"/>
                  <a:pt x="7579" y="493"/>
                  <a:pt x="7588" y="1097"/>
                </a:cubicBezTo>
                <a:lnTo>
                  <a:pt x="7588" y="33924"/>
                </a:lnTo>
                <a:lnTo>
                  <a:pt x="1487" y="26605"/>
                </a:lnTo>
                <a:cubicBezTo>
                  <a:pt x="1331" y="26421"/>
                  <a:pt x="1108" y="26326"/>
                  <a:pt x="884" y="26326"/>
                </a:cubicBezTo>
                <a:cubicBezTo>
                  <a:pt x="706" y="26326"/>
                  <a:pt x="527" y="26386"/>
                  <a:pt x="380" y="26508"/>
                </a:cubicBezTo>
                <a:cubicBezTo>
                  <a:pt x="48" y="26786"/>
                  <a:pt x="1" y="27281"/>
                  <a:pt x="274" y="27615"/>
                </a:cubicBezTo>
                <a:lnTo>
                  <a:pt x="7588" y="36389"/>
                </a:lnTo>
                <a:lnTo>
                  <a:pt x="7588" y="80784"/>
                </a:lnTo>
                <a:cubicBezTo>
                  <a:pt x="7595" y="81375"/>
                  <a:pt x="8077" y="81849"/>
                  <a:pt x="8669" y="81849"/>
                </a:cubicBezTo>
                <a:cubicBezTo>
                  <a:pt x="9259" y="81849"/>
                  <a:pt x="9741" y="81375"/>
                  <a:pt x="9749" y="80784"/>
                </a:cubicBezTo>
                <a:lnTo>
                  <a:pt x="9749" y="26525"/>
                </a:lnTo>
                <a:lnTo>
                  <a:pt x="16661" y="18557"/>
                </a:lnTo>
                <a:cubicBezTo>
                  <a:pt x="16943" y="18242"/>
                  <a:pt x="16912" y="17758"/>
                  <a:pt x="16593" y="17480"/>
                </a:cubicBezTo>
                <a:cubicBezTo>
                  <a:pt x="16449" y="17356"/>
                  <a:pt x="16273" y="17295"/>
                  <a:pt x="16098" y="17295"/>
                </a:cubicBezTo>
                <a:cubicBezTo>
                  <a:pt x="15882" y="17295"/>
                  <a:pt x="15667" y="17387"/>
                  <a:pt x="15517" y="17567"/>
                </a:cubicBezTo>
                <a:lnTo>
                  <a:pt x="9749" y="24216"/>
                </a:lnTo>
                <a:lnTo>
                  <a:pt x="9749" y="14758"/>
                </a:lnTo>
                <a:lnTo>
                  <a:pt x="16661" y="6790"/>
                </a:lnTo>
                <a:cubicBezTo>
                  <a:pt x="16943" y="6475"/>
                  <a:pt x="16912" y="5991"/>
                  <a:pt x="16593" y="5712"/>
                </a:cubicBezTo>
                <a:cubicBezTo>
                  <a:pt x="16449" y="5588"/>
                  <a:pt x="16273" y="5528"/>
                  <a:pt x="16097" y="5528"/>
                </a:cubicBezTo>
                <a:cubicBezTo>
                  <a:pt x="15881" y="5528"/>
                  <a:pt x="15667" y="5619"/>
                  <a:pt x="15517" y="5798"/>
                </a:cubicBezTo>
                <a:lnTo>
                  <a:pt x="9749" y="12448"/>
                </a:lnTo>
                <a:lnTo>
                  <a:pt x="9749" y="1097"/>
                </a:lnTo>
                <a:cubicBezTo>
                  <a:pt x="9758" y="493"/>
                  <a:pt x="9271" y="0"/>
                  <a:pt x="866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0"/>
          <p:cNvSpPr/>
          <p:nvPr/>
        </p:nvSpPr>
        <p:spPr>
          <a:xfrm>
            <a:off x="2934164" y="4395026"/>
            <a:ext cx="485181" cy="271789"/>
          </a:xfrm>
          <a:custGeom>
            <a:avLst/>
            <a:gdLst/>
            <a:ahLst/>
            <a:cxnLst/>
            <a:rect l="l" t="t" r="r" b="b"/>
            <a:pathLst>
              <a:path w="35318" h="22448" extrusionOk="0">
                <a:moveTo>
                  <a:pt x="15803" y="1"/>
                </a:moveTo>
                <a:cubicBezTo>
                  <a:pt x="12760" y="1"/>
                  <a:pt x="10125" y="6251"/>
                  <a:pt x="9876" y="14137"/>
                </a:cubicBezTo>
                <a:lnTo>
                  <a:pt x="9875" y="14205"/>
                </a:lnTo>
                <a:cubicBezTo>
                  <a:pt x="9852" y="14943"/>
                  <a:pt x="9439" y="15437"/>
                  <a:pt x="9000" y="15437"/>
                </a:cubicBezTo>
                <a:cubicBezTo>
                  <a:pt x="8820" y="15437"/>
                  <a:pt x="8636" y="15354"/>
                  <a:pt x="8473" y="15171"/>
                </a:cubicBezTo>
                <a:cubicBezTo>
                  <a:pt x="7416" y="13983"/>
                  <a:pt x="6179" y="13320"/>
                  <a:pt x="4946" y="13320"/>
                </a:cubicBezTo>
                <a:cubicBezTo>
                  <a:pt x="4302" y="13320"/>
                  <a:pt x="3659" y="13501"/>
                  <a:pt x="3043" y="13883"/>
                </a:cubicBezTo>
                <a:cubicBezTo>
                  <a:pt x="3022" y="13895"/>
                  <a:pt x="3000" y="13909"/>
                  <a:pt x="2979" y="13923"/>
                </a:cubicBezTo>
                <a:cubicBezTo>
                  <a:pt x="1" y="15843"/>
                  <a:pt x="982" y="22448"/>
                  <a:pt x="4230" y="22448"/>
                </a:cubicBezTo>
                <a:lnTo>
                  <a:pt x="30226" y="22448"/>
                </a:lnTo>
                <a:cubicBezTo>
                  <a:pt x="31434" y="22448"/>
                  <a:pt x="32538" y="21383"/>
                  <a:pt x="32985" y="19724"/>
                </a:cubicBezTo>
                <a:cubicBezTo>
                  <a:pt x="32988" y="19715"/>
                  <a:pt x="32990" y="19705"/>
                  <a:pt x="32994" y="19696"/>
                </a:cubicBezTo>
                <a:cubicBezTo>
                  <a:pt x="35317" y="11069"/>
                  <a:pt x="34490" y="2481"/>
                  <a:pt x="31147" y="518"/>
                </a:cubicBezTo>
                <a:cubicBezTo>
                  <a:pt x="30683" y="245"/>
                  <a:pt x="30195" y="114"/>
                  <a:pt x="29692" y="114"/>
                </a:cubicBezTo>
                <a:cubicBezTo>
                  <a:pt x="28000" y="114"/>
                  <a:pt x="26142" y="1597"/>
                  <a:pt x="24476" y="4140"/>
                </a:cubicBezTo>
                <a:cubicBezTo>
                  <a:pt x="23831" y="5124"/>
                  <a:pt x="22981" y="5599"/>
                  <a:pt x="22134" y="5599"/>
                </a:cubicBezTo>
                <a:cubicBezTo>
                  <a:pt x="21061" y="5599"/>
                  <a:pt x="19993" y="4837"/>
                  <a:pt x="19352" y="3384"/>
                </a:cubicBezTo>
                <a:cubicBezTo>
                  <a:pt x="18453" y="1353"/>
                  <a:pt x="17277" y="95"/>
                  <a:pt x="15956" y="6"/>
                </a:cubicBezTo>
                <a:cubicBezTo>
                  <a:pt x="15905" y="2"/>
                  <a:pt x="15854" y="1"/>
                  <a:pt x="15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0"/>
          <p:cNvSpPr/>
          <p:nvPr/>
        </p:nvSpPr>
        <p:spPr>
          <a:xfrm>
            <a:off x="3165186" y="4453652"/>
            <a:ext cx="380515" cy="213189"/>
          </a:xfrm>
          <a:custGeom>
            <a:avLst/>
            <a:gdLst/>
            <a:ahLst/>
            <a:cxnLst/>
            <a:rect l="l" t="t" r="r" b="b"/>
            <a:pathLst>
              <a:path w="27699" h="17608" extrusionOk="0">
                <a:moveTo>
                  <a:pt x="12395" y="0"/>
                </a:moveTo>
                <a:cubicBezTo>
                  <a:pt x="10008" y="0"/>
                  <a:pt x="7939" y="4902"/>
                  <a:pt x="7746" y="11088"/>
                </a:cubicBezTo>
                <a:lnTo>
                  <a:pt x="7744" y="11142"/>
                </a:lnTo>
                <a:cubicBezTo>
                  <a:pt x="7727" y="11721"/>
                  <a:pt x="7402" y="12108"/>
                  <a:pt x="7058" y="12108"/>
                </a:cubicBezTo>
                <a:cubicBezTo>
                  <a:pt x="6917" y="12108"/>
                  <a:pt x="6772" y="12043"/>
                  <a:pt x="6644" y="11899"/>
                </a:cubicBezTo>
                <a:cubicBezTo>
                  <a:pt x="5815" y="10967"/>
                  <a:pt x="4846" y="10448"/>
                  <a:pt x="3879" y="10448"/>
                </a:cubicBezTo>
                <a:cubicBezTo>
                  <a:pt x="3374" y="10448"/>
                  <a:pt x="2870" y="10590"/>
                  <a:pt x="2387" y="10889"/>
                </a:cubicBezTo>
                <a:lnTo>
                  <a:pt x="2334" y="10921"/>
                </a:lnTo>
                <a:cubicBezTo>
                  <a:pt x="0" y="12426"/>
                  <a:pt x="768" y="17608"/>
                  <a:pt x="3318" y="17608"/>
                </a:cubicBezTo>
                <a:lnTo>
                  <a:pt x="23708" y="17606"/>
                </a:lnTo>
                <a:cubicBezTo>
                  <a:pt x="24655" y="17606"/>
                  <a:pt x="25520" y="16771"/>
                  <a:pt x="25871" y="15470"/>
                </a:cubicBezTo>
                <a:cubicBezTo>
                  <a:pt x="25873" y="15463"/>
                  <a:pt x="25875" y="15455"/>
                  <a:pt x="25876" y="15448"/>
                </a:cubicBezTo>
                <a:cubicBezTo>
                  <a:pt x="27699" y="8682"/>
                  <a:pt x="27051" y="1947"/>
                  <a:pt x="24428" y="406"/>
                </a:cubicBezTo>
                <a:cubicBezTo>
                  <a:pt x="24065" y="192"/>
                  <a:pt x="23682" y="90"/>
                  <a:pt x="23288" y="90"/>
                </a:cubicBezTo>
                <a:cubicBezTo>
                  <a:pt x="21961" y="90"/>
                  <a:pt x="20503" y="1253"/>
                  <a:pt x="19196" y="3247"/>
                </a:cubicBezTo>
                <a:cubicBezTo>
                  <a:pt x="18690" y="4019"/>
                  <a:pt x="18023" y="4392"/>
                  <a:pt x="17359" y="4392"/>
                </a:cubicBezTo>
                <a:cubicBezTo>
                  <a:pt x="16518" y="4392"/>
                  <a:pt x="15680" y="3795"/>
                  <a:pt x="15178" y="2655"/>
                </a:cubicBezTo>
                <a:cubicBezTo>
                  <a:pt x="14473" y="1061"/>
                  <a:pt x="13550" y="76"/>
                  <a:pt x="12515" y="4"/>
                </a:cubicBezTo>
                <a:cubicBezTo>
                  <a:pt x="12475" y="2"/>
                  <a:pt x="12435" y="0"/>
                  <a:pt x="12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0"/>
          <p:cNvSpPr/>
          <p:nvPr/>
        </p:nvSpPr>
        <p:spPr>
          <a:xfrm>
            <a:off x="3306283" y="4535791"/>
            <a:ext cx="234925" cy="131645"/>
          </a:xfrm>
          <a:custGeom>
            <a:avLst/>
            <a:gdLst/>
            <a:ahLst/>
            <a:cxnLst/>
            <a:rect l="l" t="t" r="r" b="b"/>
            <a:pathLst>
              <a:path w="17101" h="10873" extrusionOk="0">
                <a:moveTo>
                  <a:pt x="7651" y="1"/>
                </a:moveTo>
                <a:cubicBezTo>
                  <a:pt x="6178" y="1"/>
                  <a:pt x="4901" y="3027"/>
                  <a:pt x="4781" y="6847"/>
                </a:cubicBezTo>
                <a:lnTo>
                  <a:pt x="4781" y="6880"/>
                </a:lnTo>
                <a:cubicBezTo>
                  <a:pt x="4770" y="7237"/>
                  <a:pt x="4570" y="7476"/>
                  <a:pt x="4357" y="7476"/>
                </a:cubicBezTo>
                <a:cubicBezTo>
                  <a:pt x="4270" y="7476"/>
                  <a:pt x="4181" y="7436"/>
                  <a:pt x="4102" y="7348"/>
                </a:cubicBezTo>
                <a:cubicBezTo>
                  <a:pt x="3590" y="6772"/>
                  <a:pt x="2991" y="6451"/>
                  <a:pt x="2394" y="6451"/>
                </a:cubicBezTo>
                <a:cubicBezTo>
                  <a:pt x="2082" y="6451"/>
                  <a:pt x="1771" y="6539"/>
                  <a:pt x="1473" y="6723"/>
                </a:cubicBezTo>
                <a:lnTo>
                  <a:pt x="1441" y="6744"/>
                </a:lnTo>
                <a:cubicBezTo>
                  <a:pt x="0" y="7672"/>
                  <a:pt x="475" y="10872"/>
                  <a:pt x="2047" y="10872"/>
                </a:cubicBezTo>
                <a:lnTo>
                  <a:pt x="14636" y="10872"/>
                </a:lnTo>
                <a:cubicBezTo>
                  <a:pt x="15221" y="10872"/>
                  <a:pt x="15755" y="10356"/>
                  <a:pt x="15971" y="9553"/>
                </a:cubicBezTo>
                <a:cubicBezTo>
                  <a:pt x="15973" y="9548"/>
                  <a:pt x="15974" y="9543"/>
                  <a:pt x="15974" y="9539"/>
                </a:cubicBezTo>
                <a:cubicBezTo>
                  <a:pt x="17101" y="5362"/>
                  <a:pt x="16700" y="1202"/>
                  <a:pt x="15082" y="252"/>
                </a:cubicBezTo>
                <a:cubicBezTo>
                  <a:pt x="14857" y="119"/>
                  <a:pt x="14620" y="56"/>
                  <a:pt x="14376" y="56"/>
                </a:cubicBezTo>
                <a:cubicBezTo>
                  <a:pt x="13557" y="56"/>
                  <a:pt x="12657" y="774"/>
                  <a:pt x="11851" y="2005"/>
                </a:cubicBezTo>
                <a:cubicBezTo>
                  <a:pt x="11539" y="2482"/>
                  <a:pt x="11127" y="2712"/>
                  <a:pt x="10717" y="2712"/>
                </a:cubicBezTo>
                <a:cubicBezTo>
                  <a:pt x="10197" y="2712"/>
                  <a:pt x="9680" y="2343"/>
                  <a:pt x="9369" y="1639"/>
                </a:cubicBezTo>
                <a:cubicBezTo>
                  <a:pt x="8934" y="656"/>
                  <a:pt x="8365" y="47"/>
                  <a:pt x="7724" y="3"/>
                </a:cubicBezTo>
                <a:cubicBezTo>
                  <a:pt x="7700" y="1"/>
                  <a:pt x="7675" y="1"/>
                  <a:pt x="76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0"/>
          <p:cNvSpPr/>
          <p:nvPr/>
        </p:nvSpPr>
        <p:spPr>
          <a:xfrm>
            <a:off x="627400" y="3223685"/>
            <a:ext cx="868430" cy="991035"/>
          </a:xfrm>
          <a:custGeom>
            <a:avLst/>
            <a:gdLst/>
            <a:ahLst/>
            <a:cxnLst/>
            <a:rect l="l" t="t" r="r" b="b"/>
            <a:pathLst>
              <a:path w="63216" h="81853" extrusionOk="0">
                <a:moveTo>
                  <a:pt x="32127" y="0"/>
                </a:moveTo>
                <a:cubicBezTo>
                  <a:pt x="32039" y="0"/>
                  <a:pt x="31951" y="1"/>
                  <a:pt x="31862" y="2"/>
                </a:cubicBezTo>
                <a:cubicBezTo>
                  <a:pt x="20893" y="136"/>
                  <a:pt x="12020" y="8412"/>
                  <a:pt x="11970" y="18641"/>
                </a:cubicBezTo>
                <a:cubicBezTo>
                  <a:pt x="11968" y="19044"/>
                  <a:pt x="11979" y="19445"/>
                  <a:pt x="12005" y="19842"/>
                </a:cubicBezTo>
                <a:cubicBezTo>
                  <a:pt x="12358" y="25439"/>
                  <a:pt x="10637" y="30956"/>
                  <a:pt x="7006" y="35436"/>
                </a:cubicBezTo>
                <a:cubicBezTo>
                  <a:pt x="2409" y="41104"/>
                  <a:pt x="1" y="48391"/>
                  <a:pt x="946" y="56220"/>
                </a:cubicBezTo>
                <a:cubicBezTo>
                  <a:pt x="2552" y="69508"/>
                  <a:pt x="13925" y="80103"/>
                  <a:pt x="28224" y="81650"/>
                </a:cubicBezTo>
                <a:cubicBezTo>
                  <a:pt x="29485" y="81786"/>
                  <a:pt x="30734" y="81853"/>
                  <a:pt x="31966" y="81853"/>
                </a:cubicBezTo>
                <a:cubicBezTo>
                  <a:pt x="49140" y="81853"/>
                  <a:pt x="63101" y="68960"/>
                  <a:pt x="63181" y="52995"/>
                </a:cubicBezTo>
                <a:cubicBezTo>
                  <a:pt x="63215" y="46151"/>
                  <a:pt x="60693" y="39850"/>
                  <a:pt x="56448" y="34871"/>
                </a:cubicBezTo>
                <a:cubicBezTo>
                  <a:pt x="53114" y="30960"/>
                  <a:pt x="51481" y="26012"/>
                  <a:pt x="52146" y="21062"/>
                </a:cubicBezTo>
                <a:cubicBezTo>
                  <a:pt x="52268" y="20139"/>
                  <a:pt x="52318" y="19210"/>
                  <a:pt x="52296" y="18282"/>
                </a:cubicBezTo>
                <a:cubicBezTo>
                  <a:pt x="52042" y="8161"/>
                  <a:pt x="42997" y="0"/>
                  <a:pt x="321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0"/>
          <p:cNvSpPr/>
          <p:nvPr/>
        </p:nvSpPr>
        <p:spPr>
          <a:xfrm>
            <a:off x="890747" y="3605091"/>
            <a:ext cx="348191" cy="934723"/>
          </a:xfrm>
          <a:custGeom>
            <a:avLst/>
            <a:gdLst/>
            <a:ahLst/>
            <a:cxnLst/>
            <a:rect l="l" t="t" r="r" b="b"/>
            <a:pathLst>
              <a:path w="25346" h="77202" extrusionOk="0">
                <a:moveTo>
                  <a:pt x="13025" y="0"/>
                </a:moveTo>
                <a:cubicBezTo>
                  <a:pt x="12111" y="0"/>
                  <a:pt x="11364" y="733"/>
                  <a:pt x="11350" y="1648"/>
                </a:cubicBezTo>
                <a:lnTo>
                  <a:pt x="11220" y="29921"/>
                </a:lnTo>
                <a:lnTo>
                  <a:pt x="3163" y="20249"/>
                </a:lnTo>
                <a:cubicBezTo>
                  <a:pt x="2832" y="19852"/>
                  <a:pt x="2356" y="19647"/>
                  <a:pt x="1877" y="19647"/>
                </a:cubicBezTo>
                <a:cubicBezTo>
                  <a:pt x="1499" y="19647"/>
                  <a:pt x="1119" y="19774"/>
                  <a:pt x="806" y="20035"/>
                </a:cubicBezTo>
                <a:cubicBezTo>
                  <a:pt x="96" y="20627"/>
                  <a:pt x="0" y="21682"/>
                  <a:pt x="592" y="22392"/>
                </a:cubicBezTo>
                <a:lnTo>
                  <a:pt x="11194" y="35118"/>
                </a:lnTo>
                <a:lnTo>
                  <a:pt x="11004" y="75522"/>
                </a:lnTo>
                <a:cubicBezTo>
                  <a:pt x="11000" y="76446"/>
                  <a:pt x="11745" y="77198"/>
                  <a:pt x="12668" y="77202"/>
                </a:cubicBezTo>
                <a:cubicBezTo>
                  <a:pt x="12671" y="77202"/>
                  <a:pt x="12674" y="77202"/>
                  <a:pt x="12677" y="77202"/>
                </a:cubicBezTo>
                <a:cubicBezTo>
                  <a:pt x="13597" y="77202"/>
                  <a:pt x="14344" y="76459"/>
                  <a:pt x="14349" y="75538"/>
                </a:cubicBezTo>
                <a:lnTo>
                  <a:pt x="14600" y="22259"/>
                </a:lnTo>
                <a:cubicBezTo>
                  <a:pt x="14828" y="22143"/>
                  <a:pt x="15026" y="21974"/>
                  <a:pt x="15178" y="21767"/>
                </a:cubicBezTo>
                <a:lnTo>
                  <a:pt x="24799" y="8668"/>
                </a:lnTo>
                <a:cubicBezTo>
                  <a:pt x="25346" y="7925"/>
                  <a:pt x="25185" y="6879"/>
                  <a:pt x="24440" y="6332"/>
                </a:cubicBezTo>
                <a:cubicBezTo>
                  <a:pt x="24142" y="6112"/>
                  <a:pt x="23795" y="6006"/>
                  <a:pt x="23451" y="6006"/>
                </a:cubicBezTo>
                <a:cubicBezTo>
                  <a:pt x="22938" y="6006"/>
                  <a:pt x="22430" y="6243"/>
                  <a:pt x="22103" y="6689"/>
                </a:cubicBezTo>
                <a:lnTo>
                  <a:pt x="14624" y="16873"/>
                </a:lnTo>
                <a:lnTo>
                  <a:pt x="14695" y="1664"/>
                </a:lnTo>
                <a:cubicBezTo>
                  <a:pt x="14690" y="747"/>
                  <a:pt x="13949" y="5"/>
                  <a:pt x="13032" y="0"/>
                </a:cubicBezTo>
                <a:cubicBezTo>
                  <a:pt x="13029" y="0"/>
                  <a:pt x="13027" y="0"/>
                  <a:pt x="1302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0"/>
          <p:cNvSpPr/>
          <p:nvPr/>
        </p:nvSpPr>
        <p:spPr>
          <a:xfrm>
            <a:off x="1957157" y="3276257"/>
            <a:ext cx="256108" cy="277322"/>
          </a:xfrm>
          <a:custGeom>
            <a:avLst/>
            <a:gdLst/>
            <a:ahLst/>
            <a:cxnLst/>
            <a:rect l="l" t="t" r="r" b="b"/>
            <a:pathLst>
              <a:path w="18643" h="22905" extrusionOk="0">
                <a:moveTo>
                  <a:pt x="9728" y="1"/>
                </a:moveTo>
                <a:cubicBezTo>
                  <a:pt x="7563" y="1"/>
                  <a:pt x="5425" y="976"/>
                  <a:pt x="3708" y="2766"/>
                </a:cubicBezTo>
                <a:cubicBezTo>
                  <a:pt x="1809" y="4745"/>
                  <a:pt x="580" y="7559"/>
                  <a:pt x="289" y="10588"/>
                </a:cubicBezTo>
                <a:cubicBezTo>
                  <a:pt x="0" y="13616"/>
                  <a:pt x="672" y="16612"/>
                  <a:pt x="2162" y="18916"/>
                </a:cubicBezTo>
                <a:cubicBezTo>
                  <a:pt x="3650" y="21219"/>
                  <a:pt x="5833" y="22643"/>
                  <a:pt x="8228" y="22872"/>
                </a:cubicBezTo>
                <a:cubicBezTo>
                  <a:pt x="8455" y="22894"/>
                  <a:pt x="8683" y="22905"/>
                  <a:pt x="8911" y="22905"/>
                </a:cubicBezTo>
                <a:cubicBezTo>
                  <a:pt x="11077" y="22905"/>
                  <a:pt x="13215" y="21930"/>
                  <a:pt x="14934" y="20138"/>
                </a:cubicBezTo>
                <a:cubicBezTo>
                  <a:pt x="16833" y="18159"/>
                  <a:pt x="18063" y="15346"/>
                  <a:pt x="18352" y="12318"/>
                </a:cubicBezTo>
                <a:cubicBezTo>
                  <a:pt x="18643" y="9289"/>
                  <a:pt x="17969" y="6292"/>
                  <a:pt x="16481" y="3990"/>
                </a:cubicBezTo>
                <a:cubicBezTo>
                  <a:pt x="14991" y="1685"/>
                  <a:pt x="12810" y="263"/>
                  <a:pt x="10414" y="34"/>
                </a:cubicBezTo>
                <a:cubicBezTo>
                  <a:pt x="10185" y="12"/>
                  <a:pt x="9956" y="1"/>
                  <a:pt x="9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0"/>
          <p:cNvSpPr/>
          <p:nvPr/>
        </p:nvSpPr>
        <p:spPr>
          <a:xfrm>
            <a:off x="1955934" y="3398969"/>
            <a:ext cx="254542" cy="154649"/>
          </a:xfrm>
          <a:custGeom>
            <a:avLst/>
            <a:gdLst/>
            <a:ahLst/>
            <a:cxnLst/>
            <a:rect l="l" t="t" r="r" b="b"/>
            <a:pathLst>
              <a:path w="18529" h="12773" extrusionOk="0">
                <a:moveTo>
                  <a:pt x="18488" y="0"/>
                </a:moveTo>
                <a:lnTo>
                  <a:pt x="18488" y="0"/>
                </a:lnTo>
                <a:cubicBezTo>
                  <a:pt x="18478" y="194"/>
                  <a:pt x="18464" y="390"/>
                  <a:pt x="18445" y="585"/>
                </a:cubicBezTo>
                <a:cubicBezTo>
                  <a:pt x="17869" y="6598"/>
                  <a:pt x="13722" y="11173"/>
                  <a:pt x="9016" y="11173"/>
                </a:cubicBezTo>
                <a:cubicBezTo>
                  <a:pt x="8785" y="11173"/>
                  <a:pt x="8553" y="11162"/>
                  <a:pt x="8320" y="11140"/>
                </a:cubicBezTo>
                <a:cubicBezTo>
                  <a:pt x="3919" y="10718"/>
                  <a:pt x="634" y="6386"/>
                  <a:pt x="337" y="1039"/>
                </a:cubicBezTo>
                <a:lnTo>
                  <a:pt x="337" y="1039"/>
                </a:lnTo>
                <a:cubicBezTo>
                  <a:pt x="1" y="7098"/>
                  <a:pt x="3487" y="12276"/>
                  <a:pt x="8320" y="12739"/>
                </a:cubicBezTo>
                <a:cubicBezTo>
                  <a:pt x="8553" y="12761"/>
                  <a:pt x="8785" y="12772"/>
                  <a:pt x="9016" y="12772"/>
                </a:cubicBezTo>
                <a:cubicBezTo>
                  <a:pt x="13722" y="12772"/>
                  <a:pt x="17869" y="8196"/>
                  <a:pt x="18445" y="2185"/>
                </a:cubicBezTo>
                <a:cubicBezTo>
                  <a:pt x="18514" y="1459"/>
                  <a:pt x="18528" y="728"/>
                  <a:pt x="18488" y="0"/>
                </a:cubicBezTo>
                <a:close/>
              </a:path>
            </a:pathLst>
          </a:custGeom>
          <a:solidFill>
            <a:srgbClr val="FFC5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0"/>
          <p:cNvSpPr/>
          <p:nvPr/>
        </p:nvSpPr>
        <p:spPr>
          <a:xfrm>
            <a:off x="1926412" y="3261412"/>
            <a:ext cx="298640" cy="255868"/>
          </a:xfrm>
          <a:custGeom>
            <a:avLst/>
            <a:gdLst/>
            <a:ahLst/>
            <a:cxnLst/>
            <a:rect l="l" t="t" r="r" b="b"/>
            <a:pathLst>
              <a:path w="21739" h="21133" extrusionOk="0">
                <a:moveTo>
                  <a:pt x="11510" y="0"/>
                </a:moveTo>
                <a:cubicBezTo>
                  <a:pt x="3413" y="0"/>
                  <a:pt x="858" y="6511"/>
                  <a:pt x="392" y="10690"/>
                </a:cubicBezTo>
                <a:cubicBezTo>
                  <a:pt x="0" y="14193"/>
                  <a:pt x="2797" y="21133"/>
                  <a:pt x="2797" y="21133"/>
                </a:cubicBezTo>
                <a:cubicBezTo>
                  <a:pt x="2797" y="21133"/>
                  <a:pt x="4961" y="17124"/>
                  <a:pt x="4820" y="14823"/>
                </a:cubicBezTo>
                <a:cubicBezTo>
                  <a:pt x="4710" y="13029"/>
                  <a:pt x="5236" y="10300"/>
                  <a:pt x="5236" y="10300"/>
                </a:cubicBezTo>
                <a:cubicBezTo>
                  <a:pt x="5236" y="10300"/>
                  <a:pt x="6571" y="11041"/>
                  <a:pt x="7759" y="11264"/>
                </a:cubicBezTo>
                <a:cubicBezTo>
                  <a:pt x="7794" y="11270"/>
                  <a:pt x="7825" y="11274"/>
                  <a:pt x="7853" y="11274"/>
                </a:cubicBezTo>
                <a:cubicBezTo>
                  <a:pt x="8790" y="11274"/>
                  <a:pt x="6234" y="7776"/>
                  <a:pt x="7387" y="7776"/>
                </a:cubicBezTo>
                <a:cubicBezTo>
                  <a:pt x="8576" y="7776"/>
                  <a:pt x="8501" y="6217"/>
                  <a:pt x="8501" y="6216"/>
                </a:cubicBezTo>
                <a:lnTo>
                  <a:pt x="8501" y="6216"/>
                </a:lnTo>
                <a:cubicBezTo>
                  <a:pt x="8501" y="6217"/>
                  <a:pt x="11172" y="7851"/>
                  <a:pt x="11990" y="8074"/>
                </a:cubicBezTo>
                <a:cubicBezTo>
                  <a:pt x="12033" y="8085"/>
                  <a:pt x="12071" y="8091"/>
                  <a:pt x="12103" y="8091"/>
                </a:cubicBezTo>
                <a:cubicBezTo>
                  <a:pt x="12679" y="8091"/>
                  <a:pt x="11562" y="6292"/>
                  <a:pt x="11562" y="6291"/>
                </a:cubicBezTo>
                <a:lnTo>
                  <a:pt x="11562" y="6291"/>
                </a:lnTo>
                <a:cubicBezTo>
                  <a:pt x="11563" y="6292"/>
                  <a:pt x="14513" y="9335"/>
                  <a:pt x="16295" y="9335"/>
                </a:cubicBezTo>
                <a:cubicBezTo>
                  <a:pt x="18075" y="9335"/>
                  <a:pt x="15702" y="6440"/>
                  <a:pt x="15701" y="6439"/>
                </a:cubicBezTo>
                <a:lnTo>
                  <a:pt x="15701" y="6439"/>
                </a:lnTo>
                <a:cubicBezTo>
                  <a:pt x="15702" y="6440"/>
                  <a:pt x="17705" y="8444"/>
                  <a:pt x="19114" y="9929"/>
                </a:cubicBezTo>
                <a:cubicBezTo>
                  <a:pt x="19498" y="10332"/>
                  <a:pt x="19868" y="10487"/>
                  <a:pt x="20203" y="10487"/>
                </a:cubicBezTo>
                <a:cubicBezTo>
                  <a:pt x="21101" y="10487"/>
                  <a:pt x="21738" y="9374"/>
                  <a:pt x="21662" y="8963"/>
                </a:cubicBezTo>
                <a:cubicBezTo>
                  <a:pt x="20451" y="2358"/>
                  <a:pt x="15785" y="210"/>
                  <a:pt x="12370" y="24"/>
                </a:cubicBezTo>
                <a:cubicBezTo>
                  <a:pt x="12076" y="8"/>
                  <a:pt x="11790" y="0"/>
                  <a:pt x="11510"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0"/>
          <p:cNvSpPr/>
          <p:nvPr/>
        </p:nvSpPr>
        <p:spPr>
          <a:xfrm>
            <a:off x="1955577" y="3376158"/>
            <a:ext cx="63577" cy="70550"/>
          </a:xfrm>
          <a:custGeom>
            <a:avLst/>
            <a:gdLst/>
            <a:ahLst/>
            <a:cxnLst/>
            <a:rect l="l" t="t" r="r" b="b"/>
            <a:pathLst>
              <a:path w="4628" h="5827" extrusionOk="0">
                <a:moveTo>
                  <a:pt x="2344" y="1"/>
                </a:moveTo>
                <a:cubicBezTo>
                  <a:pt x="2094" y="1"/>
                  <a:pt x="1826" y="112"/>
                  <a:pt x="1543" y="388"/>
                </a:cubicBezTo>
                <a:cubicBezTo>
                  <a:pt x="60" y="1829"/>
                  <a:pt x="1" y="4727"/>
                  <a:pt x="2030" y="5630"/>
                </a:cubicBezTo>
                <a:cubicBezTo>
                  <a:pt x="2336" y="5766"/>
                  <a:pt x="2599" y="5827"/>
                  <a:pt x="2826" y="5827"/>
                </a:cubicBezTo>
                <a:cubicBezTo>
                  <a:pt x="4627" y="5827"/>
                  <a:pt x="4115" y="2003"/>
                  <a:pt x="4115" y="2003"/>
                </a:cubicBezTo>
                <a:cubicBezTo>
                  <a:pt x="4115" y="2003"/>
                  <a:pt x="3402" y="1"/>
                  <a:pt x="2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5"/>
          <p:cNvSpPr txBox="1">
            <a:spLocks noGrp="1"/>
          </p:cNvSpPr>
          <p:nvPr>
            <p:ph type="ctrTitle"/>
          </p:nvPr>
        </p:nvSpPr>
        <p:spPr>
          <a:xfrm>
            <a:off x="228600" y="46450"/>
            <a:ext cx="3867300" cy="57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4"/>
                </a:solidFill>
              </a:rPr>
              <a:t>Planning Director</a:t>
            </a:r>
            <a:endParaRPr>
              <a:solidFill>
                <a:schemeClr val="accent4"/>
              </a:solidFill>
            </a:endParaRPr>
          </a:p>
        </p:txBody>
      </p:sp>
      <p:sp>
        <p:nvSpPr>
          <p:cNvPr id="162" name="Google Shape;162;p15"/>
          <p:cNvSpPr txBox="1">
            <a:spLocks noGrp="1"/>
          </p:cNvSpPr>
          <p:nvPr>
            <p:ph type="subTitle" idx="1"/>
          </p:nvPr>
        </p:nvSpPr>
        <p:spPr>
          <a:xfrm>
            <a:off x="228600" y="592650"/>
            <a:ext cx="5050800" cy="322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400">
              <a:solidFill>
                <a:schemeClr val="accent4"/>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sz="2400">
                <a:solidFill>
                  <a:schemeClr val="accent4"/>
                </a:solidFill>
                <a:latin typeface="Montserrat Medium"/>
                <a:ea typeface="Montserrat Medium"/>
                <a:cs typeface="Montserrat Medium"/>
                <a:sym typeface="Montserrat Medium"/>
              </a:rPr>
              <a:t>Mike Szokola</a:t>
            </a:r>
            <a:endParaRPr sz="2400">
              <a:solidFill>
                <a:schemeClr val="accent4"/>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endParaRPr sz="200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a:solidFill>
                  <a:schemeClr val="accent4"/>
                </a:solidFill>
                <a:latin typeface="Montserrat"/>
                <a:ea typeface="Montserrat"/>
                <a:cs typeface="Montserrat"/>
                <a:sym typeface="Montserrat"/>
              </a:rPr>
              <a:t>Father of 3 (Aurora, Aiden, and Thomas), </a:t>
            </a:r>
            <a:endParaRPr sz="1400">
              <a:solidFill>
                <a:schemeClr val="accent4"/>
              </a:solidFill>
              <a:latin typeface="Montserrat"/>
              <a:ea typeface="Montserrat"/>
              <a:cs typeface="Montserrat"/>
              <a:sym typeface="Montserrat"/>
            </a:endParaRPr>
          </a:p>
          <a:p>
            <a:pPr marL="457200" lvl="0" indent="0" algn="l" rtl="0">
              <a:spcBef>
                <a:spcPts val="0"/>
              </a:spcBef>
              <a:spcAft>
                <a:spcPts val="0"/>
              </a:spcAft>
              <a:buNone/>
            </a:pPr>
            <a:r>
              <a:rPr lang="en" sz="1400">
                <a:solidFill>
                  <a:schemeClr val="accent4"/>
                </a:solidFill>
                <a:latin typeface="Montserrat"/>
                <a:ea typeface="Montserrat"/>
                <a:cs typeface="Montserrat"/>
                <a:sym typeface="Montserrat"/>
              </a:rPr>
              <a:t>husband to 1 (Kayla)</a:t>
            </a:r>
            <a:endParaRPr sz="140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a:solidFill>
                  <a:schemeClr val="accent4"/>
                </a:solidFill>
                <a:latin typeface="Montserrat"/>
                <a:ea typeface="Montserrat"/>
                <a:cs typeface="Montserrat"/>
                <a:sym typeface="Montserrat"/>
              </a:rPr>
              <a:t>Grew up in Oscoda, Michigan</a:t>
            </a:r>
            <a:endParaRPr sz="140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a:solidFill>
                  <a:schemeClr val="accent4"/>
                </a:solidFill>
                <a:latin typeface="Montserrat"/>
                <a:ea typeface="Montserrat"/>
                <a:cs typeface="Montserrat"/>
                <a:sym typeface="Montserrat"/>
              </a:rPr>
              <a:t>Central Michigan University Graduate (Fire Up!)</a:t>
            </a:r>
            <a:endParaRPr sz="140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a:solidFill>
                  <a:schemeClr val="accent4"/>
                </a:solidFill>
                <a:latin typeface="Montserrat"/>
                <a:ea typeface="Montserrat"/>
                <a:cs typeface="Montserrat"/>
                <a:sym typeface="Montserrat"/>
              </a:rPr>
              <a:t>Army Veteran</a:t>
            </a:r>
            <a:endParaRPr sz="140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a:solidFill>
                  <a:schemeClr val="accent4"/>
                </a:solidFill>
                <a:latin typeface="Montserrat"/>
                <a:ea typeface="Montserrat"/>
                <a:cs typeface="Montserrat"/>
                <a:sym typeface="Montserrat"/>
              </a:rPr>
              <a:t>Been with the Planning Department since 2019</a:t>
            </a:r>
            <a:endParaRPr sz="1400">
              <a:solidFill>
                <a:schemeClr val="accent4"/>
              </a:solidFill>
              <a:latin typeface="Montserrat"/>
              <a:ea typeface="Montserrat"/>
              <a:cs typeface="Montserrat"/>
              <a:sym typeface="Montserrat"/>
            </a:endParaRPr>
          </a:p>
          <a:p>
            <a:pPr marL="457200" lvl="0" indent="0" algn="l" rtl="0">
              <a:spcBef>
                <a:spcPts val="0"/>
              </a:spcBef>
              <a:spcAft>
                <a:spcPts val="0"/>
              </a:spcAft>
              <a:buNone/>
            </a:pPr>
            <a:endParaRPr>
              <a:solidFill>
                <a:schemeClr val="accent4"/>
              </a:solidFill>
              <a:latin typeface="Montserrat Medium"/>
              <a:ea typeface="Montserrat Medium"/>
              <a:cs typeface="Montserrat Medium"/>
              <a:sym typeface="Montserrat Medium"/>
            </a:endParaRPr>
          </a:p>
        </p:txBody>
      </p:sp>
      <p:sp>
        <p:nvSpPr>
          <p:cNvPr id="163" name="Google Shape;163;p15"/>
          <p:cNvSpPr txBox="1"/>
          <p:nvPr/>
        </p:nvSpPr>
        <p:spPr>
          <a:xfrm>
            <a:off x="6119100" y="3246785"/>
            <a:ext cx="2419500" cy="10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solidFill>
                  <a:schemeClr val="accent5"/>
                </a:solidFill>
                <a:latin typeface="Montserrat"/>
                <a:ea typeface="Montserrat"/>
                <a:cs typeface="Montserrat"/>
                <a:sym typeface="Montserrat"/>
              </a:rPr>
              <a:t>Manistee County</a:t>
            </a:r>
            <a:endParaRPr sz="2900">
              <a:solidFill>
                <a:schemeClr val="accent5"/>
              </a:solidFill>
              <a:latin typeface="Montserrat Black"/>
              <a:ea typeface="Montserrat Black"/>
              <a:cs typeface="Montserrat Black"/>
              <a:sym typeface="Montserrat Black"/>
            </a:endParaRPr>
          </a:p>
        </p:txBody>
      </p:sp>
      <p:sp>
        <p:nvSpPr>
          <p:cNvPr id="164" name="Google Shape;164;p15"/>
          <p:cNvSpPr txBox="1"/>
          <p:nvPr/>
        </p:nvSpPr>
        <p:spPr>
          <a:xfrm>
            <a:off x="6119100" y="4214088"/>
            <a:ext cx="2419500" cy="5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Montserrat Light"/>
                <a:ea typeface="Montserrat Light"/>
                <a:cs typeface="Montserrat Light"/>
                <a:sym typeface="Montserrat Light"/>
              </a:rPr>
              <a:t>Planning Department</a:t>
            </a:r>
            <a:endParaRPr sz="1200">
              <a:solidFill>
                <a:schemeClr val="dk2"/>
              </a:solidFill>
              <a:latin typeface="Montserrat Light"/>
              <a:ea typeface="Montserrat Light"/>
              <a:cs typeface="Montserrat Light"/>
              <a:sym typeface="Montserrat Light"/>
            </a:endParaRPr>
          </a:p>
        </p:txBody>
      </p:sp>
      <p:cxnSp>
        <p:nvCxnSpPr>
          <p:cNvPr id="165" name="Google Shape;165;p15"/>
          <p:cNvCxnSpPr/>
          <p:nvPr/>
        </p:nvCxnSpPr>
        <p:spPr>
          <a:xfrm>
            <a:off x="342900" y="558675"/>
            <a:ext cx="3324000" cy="12600"/>
          </a:xfrm>
          <a:prstGeom prst="straightConnector1">
            <a:avLst/>
          </a:prstGeom>
          <a:noFill/>
          <a:ln w="38100" cap="flat" cmpd="sng">
            <a:solidFill>
              <a:schemeClr val="accent5"/>
            </a:solidFill>
            <a:prstDash val="solid"/>
            <a:round/>
            <a:headEnd type="none" w="med" len="med"/>
            <a:tailEnd type="none" w="med" len="med"/>
          </a:ln>
        </p:spPr>
      </p:cxnSp>
      <p:pic>
        <p:nvPicPr>
          <p:cNvPr id="166" name="Google Shape;166;p15"/>
          <p:cNvPicPr preferRelativeResize="0"/>
          <p:nvPr/>
        </p:nvPicPr>
        <p:blipFill>
          <a:blip r:embed="rId3">
            <a:alphaModFix/>
          </a:blip>
          <a:stretch>
            <a:fillRect/>
          </a:stretch>
        </p:blipFill>
        <p:spPr>
          <a:xfrm>
            <a:off x="5279425" y="238600"/>
            <a:ext cx="3758184" cy="2825496"/>
          </a:xfrm>
          <a:prstGeom prst="rect">
            <a:avLst/>
          </a:prstGeom>
          <a:noFill/>
          <a:ln>
            <a:noFill/>
          </a:ln>
          <a:effectLst>
            <a:outerShdw blurRad="57150" dist="38100" dir="5400000" algn="bl" rotWithShape="0">
              <a:srgbClr val="000000">
                <a:alpha val="5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51"/>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Value Added Services (Form Development)</a:t>
            </a:r>
            <a:endParaRPr/>
          </a:p>
        </p:txBody>
      </p:sp>
      <p:sp>
        <p:nvSpPr>
          <p:cNvPr id="1153" name="Google Shape;1153;p51"/>
          <p:cNvSpPr txBox="1"/>
          <p:nvPr/>
        </p:nvSpPr>
        <p:spPr>
          <a:xfrm>
            <a:off x="173600" y="1810575"/>
            <a:ext cx="4902300" cy="1908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EB Garamond"/>
              <a:buChar char="●"/>
            </a:pPr>
            <a:r>
              <a:rPr lang="en">
                <a:latin typeface="EB Garamond"/>
                <a:ea typeface="EB Garamond"/>
                <a:cs typeface="EB Garamond"/>
                <a:sym typeface="EB Garamond"/>
              </a:rPr>
              <a:t>Staff develop forms that might be missing from Township or Village forms, i.e.: Special Land Use (SUP), Planned Unit Development (PUD), etc.</a:t>
            </a:r>
            <a:endParaRPr>
              <a:latin typeface="EB Garamond"/>
              <a:ea typeface="EB Garamond"/>
              <a:cs typeface="EB Garamond"/>
              <a:sym typeface="EB Garamond"/>
            </a:endParaRPr>
          </a:p>
          <a:p>
            <a:pPr marL="457200" lvl="0" indent="0" algn="l" rtl="0">
              <a:spcBef>
                <a:spcPts val="0"/>
              </a:spcBef>
              <a:spcAft>
                <a:spcPts val="0"/>
              </a:spcAft>
              <a:buNone/>
            </a:pPr>
            <a:endParaRPr>
              <a:latin typeface="EB Garamond"/>
              <a:ea typeface="EB Garamond"/>
              <a:cs typeface="EB Garamond"/>
              <a:sym typeface="EB Garamond"/>
            </a:endParaRPr>
          </a:p>
          <a:p>
            <a:pPr marL="457200" lvl="0" indent="-317500" algn="l" rtl="0">
              <a:spcBef>
                <a:spcPts val="0"/>
              </a:spcBef>
              <a:spcAft>
                <a:spcPts val="0"/>
              </a:spcAft>
              <a:buSzPts val="1400"/>
              <a:buFont typeface="EB Garamond"/>
              <a:buChar char="●"/>
            </a:pPr>
            <a:r>
              <a:rPr lang="en">
                <a:latin typeface="EB Garamond"/>
                <a:ea typeface="EB Garamond"/>
                <a:cs typeface="EB Garamond"/>
                <a:sym typeface="EB Garamond"/>
              </a:rPr>
              <a:t>Based off Ready Redevelopment Community (RRC) forms.</a:t>
            </a:r>
            <a:endParaRPr>
              <a:latin typeface="EB Garamond"/>
              <a:ea typeface="EB Garamond"/>
              <a:cs typeface="EB Garamond"/>
              <a:sym typeface="EB Garamond"/>
            </a:endParaRPr>
          </a:p>
          <a:p>
            <a:pPr marL="457200" lvl="0" indent="0" algn="l" rtl="0">
              <a:spcBef>
                <a:spcPts val="0"/>
              </a:spcBef>
              <a:spcAft>
                <a:spcPts val="0"/>
              </a:spcAft>
              <a:buNone/>
            </a:pPr>
            <a:endParaRPr>
              <a:latin typeface="EB Garamond"/>
              <a:ea typeface="EB Garamond"/>
              <a:cs typeface="EB Garamond"/>
              <a:sym typeface="EB Garamond"/>
            </a:endParaRPr>
          </a:p>
          <a:p>
            <a:pPr marL="457200" lvl="0" indent="-317500" algn="l" rtl="0">
              <a:spcBef>
                <a:spcPts val="0"/>
              </a:spcBef>
              <a:spcAft>
                <a:spcPts val="0"/>
              </a:spcAft>
              <a:buSzPts val="1400"/>
              <a:buFont typeface="EB Garamond"/>
              <a:buChar char="●"/>
            </a:pPr>
            <a:r>
              <a:rPr lang="en">
                <a:latin typeface="EB Garamond"/>
                <a:ea typeface="EB Garamond"/>
                <a:cs typeface="EB Garamond"/>
                <a:sym typeface="EB Garamond"/>
              </a:rPr>
              <a:t>Community’s preference on what forms they would like to utilize.</a:t>
            </a:r>
            <a:endParaRPr>
              <a:latin typeface="EB Garamond"/>
              <a:ea typeface="EB Garamond"/>
              <a:cs typeface="EB Garamond"/>
              <a:sym typeface="EB Garamond"/>
            </a:endParaRPr>
          </a:p>
        </p:txBody>
      </p:sp>
      <p:grpSp>
        <p:nvGrpSpPr>
          <p:cNvPr id="1154" name="Google Shape;1154;p51"/>
          <p:cNvGrpSpPr/>
          <p:nvPr/>
        </p:nvGrpSpPr>
        <p:grpSpPr>
          <a:xfrm>
            <a:off x="6960685" y="2852052"/>
            <a:ext cx="2183320" cy="2549720"/>
            <a:chOff x="7692585" y="2686952"/>
            <a:chExt cx="2183320" cy="2549720"/>
          </a:xfrm>
        </p:grpSpPr>
        <p:sp>
          <p:nvSpPr>
            <p:cNvPr id="1155" name="Google Shape;1155;p51"/>
            <p:cNvSpPr/>
            <p:nvPr/>
          </p:nvSpPr>
          <p:spPr>
            <a:xfrm>
              <a:off x="7963332" y="2686952"/>
              <a:ext cx="1912572" cy="1966229"/>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1"/>
            <p:cNvSpPr/>
            <p:nvPr/>
          </p:nvSpPr>
          <p:spPr>
            <a:xfrm>
              <a:off x="8653878" y="3292702"/>
              <a:ext cx="559217" cy="1864272"/>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1"/>
            <p:cNvSpPr/>
            <p:nvPr/>
          </p:nvSpPr>
          <p:spPr>
            <a:xfrm>
              <a:off x="7692585" y="3377738"/>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1"/>
            <p:cNvSpPr/>
            <p:nvPr/>
          </p:nvSpPr>
          <p:spPr>
            <a:xfrm>
              <a:off x="8020725" y="3916116"/>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9" name="Google Shape;1159;p51"/>
          <p:cNvSpPr/>
          <p:nvPr/>
        </p:nvSpPr>
        <p:spPr>
          <a:xfrm>
            <a:off x="6290722" y="1081651"/>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1"/>
          <p:cNvSpPr/>
          <p:nvPr/>
        </p:nvSpPr>
        <p:spPr>
          <a:xfrm>
            <a:off x="6719191" y="1374552"/>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52"/>
          <p:cNvSpPr txBox="1">
            <a:spLocks noGrp="1"/>
          </p:cNvSpPr>
          <p:nvPr>
            <p:ph type="ctrTitle"/>
          </p:nvPr>
        </p:nvSpPr>
        <p:spPr>
          <a:xfrm>
            <a:off x="790975" y="720000"/>
            <a:ext cx="71466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Value Added Services (Form Development, PUD Form for Onekama Twp. )</a:t>
            </a:r>
            <a:endParaRPr/>
          </a:p>
        </p:txBody>
      </p:sp>
      <p:grpSp>
        <p:nvGrpSpPr>
          <p:cNvPr id="1166" name="Google Shape;1166;p52"/>
          <p:cNvGrpSpPr/>
          <p:nvPr/>
        </p:nvGrpSpPr>
        <p:grpSpPr>
          <a:xfrm>
            <a:off x="6960685" y="2852052"/>
            <a:ext cx="2183320" cy="2549720"/>
            <a:chOff x="7692585" y="2686952"/>
            <a:chExt cx="2183320" cy="2549720"/>
          </a:xfrm>
        </p:grpSpPr>
        <p:sp>
          <p:nvSpPr>
            <p:cNvPr id="1167" name="Google Shape;1167;p52"/>
            <p:cNvSpPr/>
            <p:nvPr/>
          </p:nvSpPr>
          <p:spPr>
            <a:xfrm>
              <a:off x="7963332" y="2686952"/>
              <a:ext cx="1912572" cy="1966229"/>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2"/>
            <p:cNvSpPr/>
            <p:nvPr/>
          </p:nvSpPr>
          <p:spPr>
            <a:xfrm>
              <a:off x="8653878" y="3292702"/>
              <a:ext cx="559217" cy="1864272"/>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2"/>
            <p:cNvSpPr/>
            <p:nvPr/>
          </p:nvSpPr>
          <p:spPr>
            <a:xfrm>
              <a:off x="7692585" y="3377738"/>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2"/>
            <p:cNvSpPr/>
            <p:nvPr/>
          </p:nvSpPr>
          <p:spPr>
            <a:xfrm>
              <a:off x="8020725" y="3916116"/>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1" name="Google Shape;1171;p52"/>
          <p:cNvSpPr/>
          <p:nvPr/>
        </p:nvSpPr>
        <p:spPr>
          <a:xfrm>
            <a:off x="6290722" y="1081651"/>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2"/>
          <p:cNvSpPr/>
          <p:nvPr/>
        </p:nvSpPr>
        <p:spPr>
          <a:xfrm>
            <a:off x="6719191" y="1374552"/>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3" name="Google Shape;1173;p52"/>
          <p:cNvPicPr preferRelativeResize="0"/>
          <p:nvPr/>
        </p:nvPicPr>
        <p:blipFill>
          <a:blip r:embed="rId3">
            <a:alphaModFix/>
          </a:blip>
          <a:stretch>
            <a:fillRect/>
          </a:stretch>
        </p:blipFill>
        <p:spPr>
          <a:xfrm>
            <a:off x="790975" y="1194950"/>
            <a:ext cx="2996579" cy="38045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53"/>
          <p:cNvSpPr txBox="1">
            <a:spLocks noGrp="1"/>
          </p:cNvSpPr>
          <p:nvPr>
            <p:ph type="ctrTitle"/>
          </p:nvPr>
        </p:nvSpPr>
        <p:spPr>
          <a:xfrm>
            <a:off x="790975" y="720000"/>
            <a:ext cx="71466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Value Added Services (Form Development, PUD Form for Onekama Twp. )</a:t>
            </a:r>
            <a:endParaRPr/>
          </a:p>
        </p:txBody>
      </p:sp>
      <p:grpSp>
        <p:nvGrpSpPr>
          <p:cNvPr id="1179" name="Google Shape;1179;p53"/>
          <p:cNvGrpSpPr/>
          <p:nvPr/>
        </p:nvGrpSpPr>
        <p:grpSpPr>
          <a:xfrm>
            <a:off x="6960685" y="2852052"/>
            <a:ext cx="2183320" cy="2549720"/>
            <a:chOff x="7692585" y="2686952"/>
            <a:chExt cx="2183320" cy="2549720"/>
          </a:xfrm>
        </p:grpSpPr>
        <p:sp>
          <p:nvSpPr>
            <p:cNvPr id="1180" name="Google Shape;1180;p53"/>
            <p:cNvSpPr/>
            <p:nvPr/>
          </p:nvSpPr>
          <p:spPr>
            <a:xfrm>
              <a:off x="7963332" y="2686952"/>
              <a:ext cx="1912572" cy="1966229"/>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3"/>
            <p:cNvSpPr/>
            <p:nvPr/>
          </p:nvSpPr>
          <p:spPr>
            <a:xfrm>
              <a:off x="8653878" y="3292702"/>
              <a:ext cx="559217" cy="1864272"/>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3"/>
            <p:cNvSpPr/>
            <p:nvPr/>
          </p:nvSpPr>
          <p:spPr>
            <a:xfrm>
              <a:off x="7692585" y="3377738"/>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3"/>
            <p:cNvSpPr/>
            <p:nvPr/>
          </p:nvSpPr>
          <p:spPr>
            <a:xfrm>
              <a:off x="8020725" y="3916116"/>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53"/>
          <p:cNvSpPr/>
          <p:nvPr/>
        </p:nvSpPr>
        <p:spPr>
          <a:xfrm>
            <a:off x="6290722" y="1081651"/>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3"/>
          <p:cNvSpPr/>
          <p:nvPr/>
        </p:nvSpPr>
        <p:spPr>
          <a:xfrm>
            <a:off x="6719191" y="1374552"/>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6" name="Google Shape;1186;p53"/>
          <p:cNvPicPr preferRelativeResize="0"/>
          <p:nvPr/>
        </p:nvPicPr>
        <p:blipFill>
          <a:blip r:embed="rId3">
            <a:alphaModFix/>
          </a:blip>
          <a:stretch>
            <a:fillRect/>
          </a:stretch>
        </p:blipFill>
        <p:spPr>
          <a:xfrm>
            <a:off x="790975" y="1081650"/>
            <a:ext cx="2947988" cy="380460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54"/>
          <p:cNvSpPr txBox="1">
            <a:spLocks noGrp="1"/>
          </p:cNvSpPr>
          <p:nvPr>
            <p:ph type="ctrTitle"/>
          </p:nvPr>
        </p:nvSpPr>
        <p:spPr>
          <a:xfrm>
            <a:off x="790975" y="720000"/>
            <a:ext cx="71466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Value Added Services (Form Development, PUD Form for Onekama Twp. )</a:t>
            </a:r>
            <a:endParaRPr/>
          </a:p>
        </p:txBody>
      </p:sp>
      <p:grpSp>
        <p:nvGrpSpPr>
          <p:cNvPr id="1192" name="Google Shape;1192;p54"/>
          <p:cNvGrpSpPr/>
          <p:nvPr/>
        </p:nvGrpSpPr>
        <p:grpSpPr>
          <a:xfrm>
            <a:off x="6960685" y="2852052"/>
            <a:ext cx="2183320" cy="2549720"/>
            <a:chOff x="7692585" y="2686952"/>
            <a:chExt cx="2183320" cy="2549720"/>
          </a:xfrm>
        </p:grpSpPr>
        <p:sp>
          <p:nvSpPr>
            <p:cNvPr id="1193" name="Google Shape;1193;p54"/>
            <p:cNvSpPr/>
            <p:nvPr/>
          </p:nvSpPr>
          <p:spPr>
            <a:xfrm>
              <a:off x="7963332" y="2686952"/>
              <a:ext cx="1912572" cy="1966229"/>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4"/>
            <p:cNvSpPr/>
            <p:nvPr/>
          </p:nvSpPr>
          <p:spPr>
            <a:xfrm>
              <a:off x="8653878" y="3292702"/>
              <a:ext cx="559217" cy="1864272"/>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4"/>
            <p:cNvSpPr/>
            <p:nvPr/>
          </p:nvSpPr>
          <p:spPr>
            <a:xfrm>
              <a:off x="7692585" y="3377738"/>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4"/>
            <p:cNvSpPr/>
            <p:nvPr/>
          </p:nvSpPr>
          <p:spPr>
            <a:xfrm>
              <a:off x="8020725" y="3916116"/>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7" name="Google Shape;1197;p54"/>
          <p:cNvSpPr/>
          <p:nvPr/>
        </p:nvSpPr>
        <p:spPr>
          <a:xfrm>
            <a:off x="6290722" y="1081651"/>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4"/>
          <p:cNvSpPr/>
          <p:nvPr/>
        </p:nvSpPr>
        <p:spPr>
          <a:xfrm>
            <a:off x="6719191" y="1374552"/>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9" name="Google Shape;1199;p54"/>
          <p:cNvPicPr preferRelativeResize="0"/>
          <p:nvPr/>
        </p:nvPicPr>
        <p:blipFill>
          <a:blip r:embed="rId3">
            <a:alphaModFix/>
          </a:blip>
          <a:stretch>
            <a:fillRect/>
          </a:stretch>
        </p:blipFill>
        <p:spPr>
          <a:xfrm>
            <a:off x="790975" y="1152625"/>
            <a:ext cx="2761276" cy="38045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55"/>
          <p:cNvSpPr txBox="1">
            <a:spLocks noGrp="1"/>
          </p:cNvSpPr>
          <p:nvPr>
            <p:ph type="ctrTitle"/>
          </p:nvPr>
        </p:nvSpPr>
        <p:spPr>
          <a:xfrm>
            <a:off x="790975" y="720000"/>
            <a:ext cx="71466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Value Added Services (Form Development, PUD Form for Onekama Twp. )</a:t>
            </a:r>
            <a:endParaRPr/>
          </a:p>
        </p:txBody>
      </p:sp>
      <p:grpSp>
        <p:nvGrpSpPr>
          <p:cNvPr id="1205" name="Google Shape;1205;p55"/>
          <p:cNvGrpSpPr/>
          <p:nvPr/>
        </p:nvGrpSpPr>
        <p:grpSpPr>
          <a:xfrm>
            <a:off x="6960685" y="2852052"/>
            <a:ext cx="2183320" cy="2549720"/>
            <a:chOff x="7692585" y="2686952"/>
            <a:chExt cx="2183320" cy="2549720"/>
          </a:xfrm>
        </p:grpSpPr>
        <p:sp>
          <p:nvSpPr>
            <p:cNvPr id="1206" name="Google Shape;1206;p55"/>
            <p:cNvSpPr/>
            <p:nvPr/>
          </p:nvSpPr>
          <p:spPr>
            <a:xfrm>
              <a:off x="7963332" y="2686952"/>
              <a:ext cx="1912572" cy="1966229"/>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5"/>
            <p:cNvSpPr/>
            <p:nvPr/>
          </p:nvSpPr>
          <p:spPr>
            <a:xfrm>
              <a:off x="8653878" y="3292702"/>
              <a:ext cx="559217" cy="1864272"/>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5"/>
            <p:cNvSpPr/>
            <p:nvPr/>
          </p:nvSpPr>
          <p:spPr>
            <a:xfrm>
              <a:off x="7692585" y="3377738"/>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5"/>
            <p:cNvSpPr/>
            <p:nvPr/>
          </p:nvSpPr>
          <p:spPr>
            <a:xfrm>
              <a:off x="8020725" y="3916116"/>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0" name="Google Shape;1210;p55"/>
          <p:cNvSpPr/>
          <p:nvPr/>
        </p:nvSpPr>
        <p:spPr>
          <a:xfrm>
            <a:off x="6290722" y="1081651"/>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5"/>
          <p:cNvSpPr/>
          <p:nvPr/>
        </p:nvSpPr>
        <p:spPr>
          <a:xfrm>
            <a:off x="6719191" y="1374552"/>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2" name="Google Shape;1212;p55"/>
          <p:cNvPicPr preferRelativeResize="0"/>
          <p:nvPr/>
        </p:nvPicPr>
        <p:blipFill>
          <a:blip r:embed="rId3">
            <a:alphaModFix/>
          </a:blip>
          <a:stretch>
            <a:fillRect/>
          </a:stretch>
        </p:blipFill>
        <p:spPr>
          <a:xfrm>
            <a:off x="790975" y="1131450"/>
            <a:ext cx="3278724" cy="38046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p56"/>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Value Added Services (SUP script for Public Hearing)</a:t>
            </a:r>
            <a:endParaRPr/>
          </a:p>
        </p:txBody>
      </p:sp>
      <p:sp>
        <p:nvSpPr>
          <p:cNvPr id="1218" name="Google Shape;1218;p56"/>
          <p:cNvSpPr txBox="1"/>
          <p:nvPr/>
        </p:nvSpPr>
        <p:spPr>
          <a:xfrm>
            <a:off x="359850" y="1883050"/>
            <a:ext cx="49023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EB Garamond"/>
              <a:buChar char="●"/>
            </a:pPr>
            <a:r>
              <a:rPr lang="en">
                <a:latin typeface="EB Garamond"/>
                <a:ea typeface="EB Garamond"/>
                <a:cs typeface="EB Garamond"/>
                <a:sym typeface="EB Garamond"/>
              </a:rPr>
              <a:t>It is common for new members to be on a Planning Commission (PC) or Zoning Board of Appeals (ZBA).</a:t>
            </a:r>
            <a:endParaRPr>
              <a:latin typeface="EB Garamond"/>
              <a:ea typeface="EB Garamond"/>
              <a:cs typeface="EB Garamond"/>
              <a:sym typeface="EB Garamond"/>
            </a:endParaRPr>
          </a:p>
          <a:p>
            <a:pPr marL="457200" lvl="0" indent="0" algn="l" rtl="0">
              <a:spcBef>
                <a:spcPts val="0"/>
              </a:spcBef>
              <a:spcAft>
                <a:spcPts val="0"/>
              </a:spcAft>
              <a:buNone/>
            </a:pPr>
            <a:endParaRPr>
              <a:latin typeface="EB Garamond"/>
              <a:ea typeface="EB Garamond"/>
              <a:cs typeface="EB Garamond"/>
              <a:sym typeface="EB Garamond"/>
            </a:endParaRPr>
          </a:p>
          <a:p>
            <a:pPr marL="457200" lvl="0" indent="-317500" algn="l" rtl="0">
              <a:spcBef>
                <a:spcPts val="0"/>
              </a:spcBef>
              <a:spcAft>
                <a:spcPts val="0"/>
              </a:spcAft>
              <a:buSzPts val="1400"/>
              <a:buFont typeface="EB Garamond"/>
              <a:buChar char="●"/>
            </a:pPr>
            <a:r>
              <a:rPr lang="en">
                <a:latin typeface="EB Garamond"/>
                <a:ea typeface="EB Garamond"/>
                <a:cs typeface="EB Garamond"/>
                <a:sym typeface="EB Garamond"/>
              </a:rPr>
              <a:t>Staff will often create scripts to ensure the legal requirements are met, while also providing an outline of the meeting flow.</a:t>
            </a:r>
            <a:endParaRPr>
              <a:latin typeface="EB Garamond"/>
              <a:ea typeface="EB Garamond"/>
              <a:cs typeface="EB Garamond"/>
              <a:sym typeface="EB Garamond"/>
            </a:endParaRPr>
          </a:p>
        </p:txBody>
      </p:sp>
      <p:grpSp>
        <p:nvGrpSpPr>
          <p:cNvPr id="1219" name="Google Shape;1219;p56"/>
          <p:cNvGrpSpPr/>
          <p:nvPr/>
        </p:nvGrpSpPr>
        <p:grpSpPr>
          <a:xfrm>
            <a:off x="6960685" y="2852052"/>
            <a:ext cx="2183320" cy="2549720"/>
            <a:chOff x="7692585" y="2686952"/>
            <a:chExt cx="2183320" cy="2549720"/>
          </a:xfrm>
        </p:grpSpPr>
        <p:sp>
          <p:nvSpPr>
            <p:cNvPr id="1220" name="Google Shape;1220;p56"/>
            <p:cNvSpPr/>
            <p:nvPr/>
          </p:nvSpPr>
          <p:spPr>
            <a:xfrm>
              <a:off x="7963332" y="2686952"/>
              <a:ext cx="1912572" cy="1966229"/>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6"/>
            <p:cNvSpPr/>
            <p:nvPr/>
          </p:nvSpPr>
          <p:spPr>
            <a:xfrm>
              <a:off x="8653878" y="3292702"/>
              <a:ext cx="559217" cy="1864272"/>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6"/>
            <p:cNvSpPr/>
            <p:nvPr/>
          </p:nvSpPr>
          <p:spPr>
            <a:xfrm>
              <a:off x="7692585" y="3377738"/>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6"/>
            <p:cNvSpPr/>
            <p:nvPr/>
          </p:nvSpPr>
          <p:spPr>
            <a:xfrm>
              <a:off x="8020725" y="3916116"/>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4" name="Google Shape;1224;p56"/>
          <p:cNvSpPr/>
          <p:nvPr/>
        </p:nvSpPr>
        <p:spPr>
          <a:xfrm>
            <a:off x="6290722" y="1081651"/>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6"/>
          <p:cNvSpPr/>
          <p:nvPr/>
        </p:nvSpPr>
        <p:spPr>
          <a:xfrm>
            <a:off x="6719191" y="1374552"/>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6" name="Google Shape;1226;p56"/>
          <p:cNvGrpSpPr/>
          <p:nvPr/>
        </p:nvGrpSpPr>
        <p:grpSpPr>
          <a:xfrm>
            <a:off x="905930" y="3345853"/>
            <a:ext cx="3145418" cy="1562119"/>
            <a:chOff x="237325" y="2996075"/>
            <a:chExt cx="2318775" cy="1526700"/>
          </a:xfrm>
        </p:grpSpPr>
        <p:sp>
          <p:nvSpPr>
            <p:cNvPr id="1227" name="Google Shape;1227;p56"/>
            <p:cNvSpPr/>
            <p:nvPr/>
          </p:nvSpPr>
          <p:spPr>
            <a:xfrm>
              <a:off x="237325" y="4220825"/>
              <a:ext cx="2318775" cy="301950"/>
            </a:xfrm>
            <a:custGeom>
              <a:avLst/>
              <a:gdLst/>
              <a:ahLst/>
              <a:cxnLst/>
              <a:rect l="l" t="t" r="r" b="b"/>
              <a:pathLst>
                <a:path w="92751" h="12078" extrusionOk="0">
                  <a:moveTo>
                    <a:pt x="8215" y="5404"/>
                  </a:moveTo>
                  <a:cubicBezTo>
                    <a:pt x="8254" y="5404"/>
                    <a:pt x="8294" y="5404"/>
                    <a:pt x="8333" y="5405"/>
                  </a:cubicBezTo>
                  <a:cubicBezTo>
                    <a:pt x="8689" y="5411"/>
                    <a:pt x="9045" y="5439"/>
                    <a:pt x="9400" y="5476"/>
                  </a:cubicBezTo>
                  <a:cubicBezTo>
                    <a:pt x="8731" y="5776"/>
                    <a:pt x="8064" y="6073"/>
                    <a:pt x="7390" y="6357"/>
                  </a:cubicBezTo>
                  <a:cubicBezTo>
                    <a:pt x="6991" y="6524"/>
                    <a:pt x="6589" y="6699"/>
                    <a:pt x="6196" y="6889"/>
                  </a:cubicBezTo>
                  <a:cubicBezTo>
                    <a:pt x="6175" y="6883"/>
                    <a:pt x="6153" y="6875"/>
                    <a:pt x="6130" y="6869"/>
                  </a:cubicBezTo>
                  <a:cubicBezTo>
                    <a:pt x="5412" y="6687"/>
                    <a:pt x="4593" y="6730"/>
                    <a:pt x="3856" y="6711"/>
                  </a:cubicBezTo>
                  <a:cubicBezTo>
                    <a:pt x="3838" y="6711"/>
                    <a:pt x="3819" y="6711"/>
                    <a:pt x="3801" y="6711"/>
                  </a:cubicBezTo>
                  <a:cubicBezTo>
                    <a:pt x="3765" y="6711"/>
                    <a:pt x="3729" y="6711"/>
                    <a:pt x="3692" y="6711"/>
                  </a:cubicBezTo>
                  <a:cubicBezTo>
                    <a:pt x="5233" y="6055"/>
                    <a:pt x="6503" y="5404"/>
                    <a:pt x="8215" y="5404"/>
                  </a:cubicBezTo>
                  <a:close/>
                  <a:moveTo>
                    <a:pt x="16553" y="1"/>
                  </a:moveTo>
                  <a:cubicBezTo>
                    <a:pt x="16079" y="1"/>
                    <a:pt x="15588" y="137"/>
                    <a:pt x="15161" y="266"/>
                  </a:cubicBezTo>
                  <a:cubicBezTo>
                    <a:pt x="14368" y="505"/>
                    <a:pt x="13557" y="792"/>
                    <a:pt x="12781" y="1082"/>
                  </a:cubicBezTo>
                  <a:cubicBezTo>
                    <a:pt x="12634" y="1136"/>
                    <a:pt x="12654" y="1330"/>
                    <a:pt x="12810" y="1350"/>
                  </a:cubicBezTo>
                  <a:cubicBezTo>
                    <a:pt x="12909" y="1363"/>
                    <a:pt x="13008" y="1369"/>
                    <a:pt x="13107" y="1369"/>
                  </a:cubicBezTo>
                  <a:cubicBezTo>
                    <a:pt x="13930" y="1369"/>
                    <a:pt x="14766" y="943"/>
                    <a:pt x="15531" y="706"/>
                  </a:cubicBezTo>
                  <a:cubicBezTo>
                    <a:pt x="15855" y="606"/>
                    <a:pt x="16176" y="543"/>
                    <a:pt x="16495" y="543"/>
                  </a:cubicBezTo>
                  <a:cubicBezTo>
                    <a:pt x="16801" y="543"/>
                    <a:pt x="17105" y="601"/>
                    <a:pt x="17408" y="739"/>
                  </a:cubicBezTo>
                  <a:cubicBezTo>
                    <a:pt x="17682" y="864"/>
                    <a:pt x="18537" y="1336"/>
                    <a:pt x="18684" y="1712"/>
                  </a:cubicBezTo>
                  <a:cubicBezTo>
                    <a:pt x="18143" y="1894"/>
                    <a:pt x="17549" y="2109"/>
                    <a:pt x="16941" y="2336"/>
                  </a:cubicBezTo>
                  <a:cubicBezTo>
                    <a:pt x="16478" y="2264"/>
                    <a:pt x="16002" y="2239"/>
                    <a:pt x="15529" y="2239"/>
                  </a:cubicBezTo>
                  <a:cubicBezTo>
                    <a:pt x="15118" y="2239"/>
                    <a:pt x="14709" y="2258"/>
                    <a:pt x="14314" y="2281"/>
                  </a:cubicBezTo>
                  <a:cubicBezTo>
                    <a:pt x="13873" y="2306"/>
                    <a:pt x="13438" y="2323"/>
                    <a:pt x="13003" y="2323"/>
                  </a:cubicBezTo>
                  <a:cubicBezTo>
                    <a:pt x="12663" y="2323"/>
                    <a:pt x="12323" y="2313"/>
                    <a:pt x="11978" y="2287"/>
                  </a:cubicBezTo>
                  <a:cubicBezTo>
                    <a:pt x="11752" y="2270"/>
                    <a:pt x="11523" y="2255"/>
                    <a:pt x="11295" y="2255"/>
                  </a:cubicBezTo>
                  <a:cubicBezTo>
                    <a:pt x="10833" y="2255"/>
                    <a:pt x="10378" y="2318"/>
                    <a:pt x="9970" y="2561"/>
                  </a:cubicBezTo>
                  <a:cubicBezTo>
                    <a:pt x="9862" y="2624"/>
                    <a:pt x="9888" y="2819"/>
                    <a:pt x="10024" y="2819"/>
                  </a:cubicBezTo>
                  <a:cubicBezTo>
                    <a:pt x="10027" y="2819"/>
                    <a:pt x="10030" y="2819"/>
                    <a:pt x="10033" y="2819"/>
                  </a:cubicBezTo>
                  <a:cubicBezTo>
                    <a:pt x="10374" y="2798"/>
                    <a:pt x="10714" y="2791"/>
                    <a:pt x="11054" y="2791"/>
                  </a:cubicBezTo>
                  <a:cubicBezTo>
                    <a:pt x="11687" y="2791"/>
                    <a:pt x="12318" y="2815"/>
                    <a:pt x="12950" y="2815"/>
                  </a:cubicBezTo>
                  <a:cubicBezTo>
                    <a:pt x="13295" y="2815"/>
                    <a:pt x="13640" y="2808"/>
                    <a:pt x="13986" y="2786"/>
                  </a:cubicBezTo>
                  <a:cubicBezTo>
                    <a:pt x="14500" y="2756"/>
                    <a:pt x="15012" y="2730"/>
                    <a:pt x="15522" y="2730"/>
                  </a:cubicBezTo>
                  <a:cubicBezTo>
                    <a:pt x="15648" y="2730"/>
                    <a:pt x="15775" y="2732"/>
                    <a:pt x="15902" y="2735"/>
                  </a:cubicBezTo>
                  <a:cubicBezTo>
                    <a:pt x="15336" y="2955"/>
                    <a:pt x="14776" y="3178"/>
                    <a:pt x="14253" y="3391"/>
                  </a:cubicBezTo>
                  <a:cubicBezTo>
                    <a:pt x="13264" y="3288"/>
                    <a:pt x="12274" y="3190"/>
                    <a:pt x="11266" y="3168"/>
                  </a:cubicBezTo>
                  <a:cubicBezTo>
                    <a:pt x="11016" y="3163"/>
                    <a:pt x="10745" y="3157"/>
                    <a:pt x="10465" y="3157"/>
                  </a:cubicBezTo>
                  <a:cubicBezTo>
                    <a:pt x="9430" y="3157"/>
                    <a:pt x="8264" y="3252"/>
                    <a:pt x="7515" y="3895"/>
                  </a:cubicBezTo>
                  <a:cubicBezTo>
                    <a:pt x="7428" y="3971"/>
                    <a:pt x="7496" y="4115"/>
                    <a:pt x="7601" y="4115"/>
                  </a:cubicBezTo>
                  <a:cubicBezTo>
                    <a:pt x="7612" y="4115"/>
                    <a:pt x="7623" y="4114"/>
                    <a:pt x="7634" y="4110"/>
                  </a:cubicBezTo>
                  <a:cubicBezTo>
                    <a:pt x="8929" y="3746"/>
                    <a:pt x="10217" y="3642"/>
                    <a:pt x="11509" y="3642"/>
                  </a:cubicBezTo>
                  <a:cubicBezTo>
                    <a:pt x="12169" y="3642"/>
                    <a:pt x="12829" y="3669"/>
                    <a:pt x="13492" y="3702"/>
                  </a:cubicBezTo>
                  <a:cubicBezTo>
                    <a:pt x="12780" y="3996"/>
                    <a:pt x="12184" y="4248"/>
                    <a:pt x="11808" y="4407"/>
                  </a:cubicBezTo>
                  <a:cubicBezTo>
                    <a:pt x="11227" y="4656"/>
                    <a:pt x="10650" y="4914"/>
                    <a:pt x="10073" y="5173"/>
                  </a:cubicBezTo>
                  <a:cubicBezTo>
                    <a:pt x="9306" y="5060"/>
                    <a:pt x="8539" y="4934"/>
                    <a:pt x="7772" y="4934"/>
                  </a:cubicBezTo>
                  <a:cubicBezTo>
                    <a:pt x="6264" y="4934"/>
                    <a:pt x="4625" y="5507"/>
                    <a:pt x="3512" y="6534"/>
                  </a:cubicBezTo>
                  <a:cubicBezTo>
                    <a:pt x="3445" y="6595"/>
                    <a:pt x="3470" y="6676"/>
                    <a:pt x="3529" y="6714"/>
                  </a:cubicBezTo>
                  <a:cubicBezTo>
                    <a:pt x="2234" y="6776"/>
                    <a:pt x="1229" y="7383"/>
                    <a:pt x="83" y="7983"/>
                  </a:cubicBezTo>
                  <a:cubicBezTo>
                    <a:pt x="0" y="8026"/>
                    <a:pt x="24" y="8173"/>
                    <a:pt x="121" y="8173"/>
                  </a:cubicBezTo>
                  <a:cubicBezTo>
                    <a:pt x="123" y="8173"/>
                    <a:pt x="126" y="8173"/>
                    <a:pt x="129" y="8173"/>
                  </a:cubicBezTo>
                  <a:cubicBezTo>
                    <a:pt x="615" y="8134"/>
                    <a:pt x="985" y="7964"/>
                    <a:pt x="1424" y="7752"/>
                  </a:cubicBezTo>
                  <a:cubicBezTo>
                    <a:pt x="2178" y="7386"/>
                    <a:pt x="3004" y="7189"/>
                    <a:pt x="3844" y="7182"/>
                  </a:cubicBezTo>
                  <a:cubicBezTo>
                    <a:pt x="3942" y="7180"/>
                    <a:pt x="4041" y="7179"/>
                    <a:pt x="4141" y="7179"/>
                  </a:cubicBezTo>
                  <a:cubicBezTo>
                    <a:pt x="4592" y="7179"/>
                    <a:pt x="5058" y="7196"/>
                    <a:pt x="5514" y="7245"/>
                  </a:cubicBezTo>
                  <a:cubicBezTo>
                    <a:pt x="4917" y="7590"/>
                    <a:pt x="4364" y="8001"/>
                    <a:pt x="3909" y="8538"/>
                  </a:cubicBezTo>
                  <a:cubicBezTo>
                    <a:pt x="3830" y="8632"/>
                    <a:pt x="3812" y="8801"/>
                    <a:pt x="3943" y="8867"/>
                  </a:cubicBezTo>
                  <a:cubicBezTo>
                    <a:pt x="5817" y="9807"/>
                    <a:pt x="8016" y="9770"/>
                    <a:pt x="10065" y="9775"/>
                  </a:cubicBezTo>
                  <a:cubicBezTo>
                    <a:pt x="12815" y="9781"/>
                    <a:pt x="15560" y="9981"/>
                    <a:pt x="18307" y="10121"/>
                  </a:cubicBezTo>
                  <a:cubicBezTo>
                    <a:pt x="24180" y="10423"/>
                    <a:pt x="30050" y="10700"/>
                    <a:pt x="35921" y="11037"/>
                  </a:cubicBezTo>
                  <a:cubicBezTo>
                    <a:pt x="41742" y="11372"/>
                    <a:pt x="47573" y="11457"/>
                    <a:pt x="53401" y="11612"/>
                  </a:cubicBezTo>
                  <a:cubicBezTo>
                    <a:pt x="59231" y="11767"/>
                    <a:pt x="65066" y="12011"/>
                    <a:pt x="70899" y="12073"/>
                  </a:cubicBezTo>
                  <a:cubicBezTo>
                    <a:pt x="71171" y="12076"/>
                    <a:pt x="71442" y="12077"/>
                    <a:pt x="71714" y="12077"/>
                  </a:cubicBezTo>
                  <a:cubicBezTo>
                    <a:pt x="74514" y="12077"/>
                    <a:pt x="77298" y="11926"/>
                    <a:pt x="80088" y="11655"/>
                  </a:cubicBezTo>
                  <a:cubicBezTo>
                    <a:pt x="81384" y="11529"/>
                    <a:pt x="82660" y="11219"/>
                    <a:pt x="83954" y="11134"/>
                  </a:cubicBezTo>
                  <a:cubicBezTo>
                    <a:pt x="84959" y="11071"/>
                    <a:pt x="85988" y="11048"/>
                    <a:pt x="86951" y="10740"/>
                  </a:cubicBezTo>
                  <a:cubicBezTo>
                    <a:pt x="87591" y="10803"/>
                    <a:pt x="88239" y="10830"/>
                    <a:pt x="88844" y="10882"/>
                  </a:cubicBezTo>
                  <a:cubicBezTo>
                    <a:pt x="89383" y="10929"/>
                    <a:pt x="90028" y="11018"/>
                    <a:pt x="90663" y="11018"/>
                  </a:cubicBezTo>
                  <a:cubicBezTo>
                    <a:pt x="91398" y="11018"/>
                    <a:pt x="92118" y="10898"/>
                    <a:pt x="92641" y="10451"/>
                  </a:cubicBezTo>
                  <a:cubicBezTo>
                    <a:pt x="92750" y="10357"/>
                    <a:pt x="92654" y="10201"/>
                    <a:pt x="92531" y="10201"/>
                  </a:cubicBezTo>
                  <a:cubicBezTo>
                    <a:pt x="92522" y="10201"/>
                    <a:pt x="92513" y="10202"/>
                    <a:pt x="92505" y="10203"/>
                  </a:cubicBezTo>
                  <a:cubicBezTo>
                    <a:pt x="91697" y="10351"/>
                    <a:pt x="90931" y="10414"/>
                    <a:pt x="90148" y="10414"/>
                  </a:cubicBezTo>
                  <a:cubicBezTo>
                    <a:pt x="89726" y="10414"/>
                    <a:pt x="89299" y="10396"/>
                    <a:pt x="88858" y="10363"/>
                  </a:cubicBezTo>
                  <a:cubicBezTo>
                    <a:pt x="88413" y="10329"/>
                    <a:pt x="87941" y="10324"/>
                    <a:pt x="87466" y="10313"/>
                  </a:cubicBezTo>
                  <a:cubicBezTo>
                    <a:pt x="87462" y="10293"/>
                    <a:pt x="87455" y="10274"/>
                    <a:pt x="87448" y="10256"/>
                  </a:cubicBezTo>
                  <a:cubicBezTo>
                    <a:pt x="87160" y="9761"/>
                    <a:pt x="86817" y="9323"/>
                    <a:pt x="86439" y="8924"/>
                  </a:cubicBezTo>
                  <a:lnTo>
                    <a:pt x="86439" y="8924"/>
                  </a:lnTo>
                  <a:cubicBezTo>
                    <a:pt x="86913" y="9059"/>
                    <a:pt x="87384" y="9163"/>
                    <a:pt x="87874" y="9260"/>
                  </a:cubicBezTo>
                  <a:cubicBezTo>
                    <a:pt x="88514" y="9387"/>
                    <a:pt x="89450" y="9641"/>
                    <a:pt x="90290" y="9641"/>
                  </a:cubicBezTo>
                  <a:cubicBezTo>
                    <a:pt x="90819" y="9641"/>
                    <a:pt x="91309" y="9540"/>
                    <a:pt x="91663" y="9244"/>
                  </a:cubicBezTo>
                  <a:cubicBezTo>
                    <a:pt x="91771" y="9153"/>
                    <a:pt x="91700" y="8947"/>
                    <a:pt x="91557" y="8947"/>
                  </a:cubicBezTo>
                  <a:cubicBezTo>
                    <a:pt x="91554" y="8947"/>
                    <a:pt x="91551" y="8947"/>
                    <a:pt x="91549" y="8948"/>
                  </a:cubicBezTo>
                  <a:cubicBezTo>
                    <a:pt x="91173" y="8969"/>
                    <a:pt x="90797" y="8981"/>
                    <a:pt x="90423" y="8981"/>
                  </a:cubicBezTo>
                  <a:cubicBezTo>
                    <a:pt x="89174" y="8981"/>
                    <a:pt x="87936" y="8850"/>
                    <a:pt x="86711" y="8519"/>
                  </a:cubicBezTo>
                  <a:cubicBezTo>
                    <a:pt x="86425" y="8442"/>
                    <a:pt x="86076" y="8327"/>
                    <a:pt x="85708" y="8233"/>
                  </a:cubicBezTo>
                  <a:cubicBezTo>
                    <a:pt x="85102" y="7724"/>
                    <a:pt x="84434" y="7284"/>
                    <a:pt x="83738" y="6880"/>
                  </a:cubicBezTo>
                  <a:cubicBezTo>
                    <a:pt x="84000" y="6820"/>
                    <a:pt x="84281" y="6796"/>
                    <a:pt x="84566" y="6796"/>
                  </a:cubicBezTo>
                  <a:cubicBezTo>
                    <a:pt x="85251" y="6796"/>
                    <a:pt x="85959" y="6936"/>
                    <a:pt x="86492" y="7055"/>
                  </a:cubicBezTo>
                  <a:cubicBezTo>
                    <a:pt x="87168" y="7205"/>
                    <a:pt x="87825" y="7429"/>
                    <a:pt x="88451" y="7721"/>
                  </a:cubicBezTo>
                  <a:cubicBezTo>
                    <a:pt x="88861" y="7913"/>
                    <a:pt x="89218" y="8213"/>
                    <a:pt x="89633" y="8388"/>
                  </a:cubicBezTo>
                  <a:cubicBezTo>
                    <a:pt x="89655" y="8397"/>
                    <a:pt x="89675" y="8401"/>
                    <a:pt x="89695" y="8401"/>
                  </a:cubicBezTo>
                  <a:cubicBezTo>
                    <a:pt x="89818" y="8401"/>
                    <a:pt x="89890" y="8237"/>
                    <a:pt x="89842" y="8128"/>
                  </a:cubicBezTo>
                  <a:cubicBezTo>
                    <a:pt x="89368" y="7049"/>
                    <a:pt x="87171" y="6623"/>
                    <a:pt x="86172" y="6465"/>
                  </a:cubicBezTo>
                  <a:cubicBezTo>
                    <a:pt x="85782" y="6405"/>
                    <a:pt x="85342" y="6356"/>
                    <a:pt x="84897" y="6356"/>
                  </a:cubicBezTo>
                  <a:cubicBezTo>
                    <a:pt x="84349" y="6356"/>
                    <a:pt x="83794" y="6430"/>
                    <a:pt x="83323" y="6645"/>
                  </a:cubicBezTo>
                  <a:cubicBezTo>
                    <a:pt x="83113" y="6529"/>
                    <a:pt x="82903" y="6414"/>
                    <a:pt x="82692" y="6302"/>
                  </a:cubicBezTo>
                  <a:cubicBezTo>
                    <a:pt x="82384" y="6138"/>
                    <a:pt x="82080" y="5966"/>
                    <a:pt x="81777" y="5794"/>
                  </a:cubicBezTo>
                  <a:lnTo>
                    <a:pt x="81777" y="5794"/>
                  </a:lnTo>
                  <a:cubicBezTo>
                    <a:pt x="82131" y="5813"/>
                    <a:pt x="82481" y="5830"/>
                    <a:pt x="82819" y="5830"/>
                  </a:cubicBezTo>
                  <a:cubicBezTo>
                    <a:pt x="82904" y="5830"/>
                    <a:pt x="82989" y="5829"/>
                    <a:pt x="83073" y="5827"/>
                  </a:cubicBezTo>
                  <a:cubicBezTo>
                    <a:pt x="83570" y="5812"/>
                    <a:pt x="84066" y="5797"/>
                    <a:pt x="84562" y="5797"/>
                  </a:cubicBezTo>
                  <a:cubicBezTo>
                    <a:pt x="84816" y="5797"/>
                    <a:pt x="85070" y="5801"/>
                    <a:pt x="85324" y="5811"/>
                  </a:cubicBezTo>
                  <a:cubicBezTo>
                    <a:pt x="86189" y="5844"/>
                    <a:pt x="86979" y="6079"/>
                    <a:pt x="87816" y="6246"/>
                  </a:cubicBezTo>
                  <a:cubicBezTo>
                    <a:pt x="87824" y="6248"/>
                    <a:pt x="87833" y="6249"/>
                    <a:pt x="87842" y="6249"/>
                  </a:cubicBezTo>
                  <a:cubicBezTo>
                    <a:pt x="87956" y="6249"/>
                    <a:pt x="88067" y="6109"/>
                    <a:pt x="87958" y="6014"/>
                  </a:cubicBezTo>
                  <a:cubicBezTo>
                    <a:pt x="87227" y="5382"/>
                    <a:pt x="86140" y="5247"/>
                    <a:pt x="85085" y="5247"/>
                  </a:cubicBezTo>
                  <a:cubicBezTo>
                    <a:pt x="84475" y="5247"/>
                    <a:pt x="83876" y="5292"/>
                    <a:pt x="83362" y="5312"/>
                  </a:cubicBezTo>
                  <a:cubicBezTo>
                    <a:pt x="82582" y="5341"/>
                    <a:pt x="81805" y="5360"/>
                    <a:pt x="81025" y="5372"/>
                  </a:cubicBezTo>
                  <a:cubicBezTo>
                    <a:pt x="80603" y="5140"/>
                    <a:pt x="80175" y="4916"/>
                    <a:pt x="79728" y="4723"/>
                  </a:cubicBezTo>
                  <a:cubicBezTo>
                    <a:pt x="79389" y="4574"/>
                    <a:pt x="79044" y="4437"/>
                    <a:pt x="78699" y="4305"/>
                  </a:cubicBezTo>
                  <a:cubicBezTo>
                    <a:pt x="78717" y="4305"/>
                    <a:pt x="78734" y="4305"/>
                    <a:pt x="78751" y="4305"/>
                  </a:cubicBezTo>
                  <a:cubicBezTo>
                    <a:pt x="79237" y="4305"/>
                    <a:pt x="79716" y="4324"/>
                    <a:pt x="80156" y="4324"/>
                  </a:cubicBezTo>
                  <a:cubicBezTo>
                    <a:pt x="80187" y="4324"/>
                    <a:pt x="80217" y="4324"/>
                    <a:pt x="80247" y="4324"/>
                  </a:cubicBezTo>
                  <a:cubicBezTo>
                    <a:pt x="80257" y="4324"/>
                    <a:pt x="80266" y="4324"/>
                    <a:pt x="80275" y="4324"/>
                  </a:cubicBezTo>
                  <a:cubicBezTo>
                    <a:pt x="81039" y="4324"/>
                    <a:pt x="81741" y="4512"/>
                    <a:pt x="82462" y="4744"/>
                  </a:cubicBezTo>
                  <a:cubicBezTo>
                    <a:pt x="83029" y="4927"/>
                    <a:pt x="83506" y="5231"/>
                    <a:pt x="84112" y="5273"/>
                  </a:cubicBezTo>
                  <a:cubicBezTo>
                    <a:pt x="84115" y="5273"/>
                    <a:pt x="84117" y="5273"/>
                    <a:pt x="84120" y="5273"/>
                  </a:cubicBezTo>
                  <a:cubicBezTo>
                    <a:pt x="84231" y="5273"/>
                    <a:pt x="84272" y="5114"/>
                    <a:pt x="84177" y="5055"/>
                  </a:cubicBezTo>
                  <a:cubicBezTo>
                    <a:pt x="82933" y="4288"/>
                    <a:pt x="81572" y="3853"/>
                    <a:pt x="80115" y="3853"/>
                  </a:cubicBezTo>
                  <a:cubicBezTo>
                    <a:pt x="80063" y="3853"/>
                    <a:pt x="80011" y="3854"/>
                    <a:pt x="79958" y="3855"/>
                  </a:cubicBezTo>
                  <a:cubicBezTo>
                    <a:pt x="79251" y="3871"/>
                    <a:pt x="78497" y="3863"/>
                    <a:pt x="77771" y="3965"/>
                  </a:cubicBezTo>
                  <a:cubicBezTo>
                    <a:pt x="77139" y="3745"/>
                    <a:pt x="76502" y="3543"/>
                    <a:pt x="75861" y="3349"/>
                  </a:cubicBezTo>
                  <a:cubicBezTo>
                    <a:pt x="75531" y="3249"/>
                    <a:pt x="75201" y="3141"/>
                    <a:pt x="74875" y="3031"/>
                  </a:cubicBezTo>
                  <a:lnTo>
                    <a:pt x="74875" y="3031"/>
                  </a:lnTo>
                  <a:cubicBezTo>
                    <a:pt x="74977" y="3037"/>
                    <a:pt x="75076" y="3040"/>
                    <a:pt x="75174" y="3040"/>
                  </a:cubicBezTo>
                  <a:cubicBezTo>
                    <a:pt x="75634" y="3040"/>
                    <a:pt x="76052" y="2972"/>
                    <a:pt x="76557" y="2827"/>
                  </a:cubicBezTo>
                  <a:cubicBezTo>
                    <a:pt x="77746" y="2486"/>
                    <a:pt x="78933" y="1997"/>
                    <a:pt x="80119" y="1997"/>
                  </a:cubicBezTo>
                  <a:cubicBezTo>
                    <a:pt x="80715" y="1997"/>
                    <a:pt x="81311" y="2121"/>
                    <a:pt x="81908" y="2448"/>
                  </a:cubicBezTo>
                  <a:cubicBezTo>
                    <a:pt x="81927" y="2458"/>
                    <a:pt x="81946" y="2463"/>
                    <a:pt x="81963" y="2463"/>
                  </a:cubicBezTo>
                  <a:cubicBezTo>
                    <a:pt x="82043" y="2463"/>
                    <a:pt x="82097" y="2363"/>
                    <a:pt x="82038" y="2287"/>
                  </a:cubicBezTo>
                  <a:cubicBezTo>
                    <a:pt x="81563" y="1669"/>
                    <a:pt x="80888" y="1458"/>
                    <a:pt x="80158" y="1458"/>
                  </a:cubicBezTo>
                  <a:cubicBezTo>
                    <a:pt x="79128" y="1458"/>
                    <a:pt x="77988" y="1877"/>
                    <a:pt x="77147" y="2162"/>
                  </a:cubicBezTo>
                  <a:cubicBezTo>
                    <a:pt x="76700" y="2313"/>
                    <a:pt x="76253" y="2460"/>
                    <a:pt x="75797" y="2581"/>
                  </a:cubicBezTo>
                  <a:cubicBezTo>
                    <a:pt x="75598" y="2633"/>
                    <a:pt x="75395" y="2651"/>
                    <a:pt x="75189" y="2651"/>
                  </a:cubicBezTo>
                  <a:cubicBezTo>
                    <a:pt x="74821" y="2651"/>
                    <a:pt x="74447" y="2593"/>
                    <a:pt x="74088" y="2568"/>
                  </a:cubicBezTo>
                  <a:cubicBezTo>
                    <a:pt x="73904" y="2556"/>
                    <a:pt x="73719" y="2547"/>
                    <a:pt x="73534" y="2547"/>
                  </a:cubicBezTo>
                  <a:cubicBezTo>
                    <a:pt x="73520" y="2547"/>
                    <a:pt x="73505" y="2547"/>
                    <a:pt x="73491" y="2547"/>
                  </a:cubicBezTo>
                  <a:cubicBezTo>
                    <a:pt x="72991" y="2369"/>
                    <a:pt x="72492" y="2193"/>
                    <a:pt x="71989" y="2032"/>
                  </a:cubicBezTo>
                  <a:cubicBezTo>
                    <a:pt x="72889" y="1797"/>
                    <a:pt x="73805" y="1628"/>
                    <a:pt x="74729" y="1528"/>
                  </a:cubicBezTo>
                  <a:cubicBezTo>
                    <a:pt x="75561" y="1440"/>
                    <a:pt x="76409" y="1481"/>
                    <a:pt x="77232" y="1337"/>
                  </a:cubicBezTo>
                  <a:cubicBezTo>
                    <a:pt x="77362" y="1314"/>
                    <a:pt x="77369" y="1104"/>
                    <a:pt x="77239" y="1075"/>
                  </a:cubicBezTo>
                  <a:cubicBezTo>
                    <a:pt x="76809" y="982"/>
                    <a:pt x="76362" y="944"/>
                    <a:pt x="75909" y="944"/>
                  </a:cubicBezTo>
                  <a:cubicBezTo>
                    <a:pt x="74900" y="944"/>
                    <a:pt x="73862" y="1132"/>
                    <a:pt x="72915" y="1320"/>
                  </a:cubicBezTo>
                  <a:cubicBezTo>
                    <a:pt x="72306" y="1441"/>
                    <a:pt x="71728" y="1616"/>
                    <a:pt x="71157" y="1778"/>
                  </a:cubicBezTo>
                  <a:cubicBezTo>
                    <a:pt x="70269" y="1528"/>
                    <a:pt x="69366" y="1334"/>
                    <a:pt x="68426" y="1265"/>
                  </a:cubicBezTo>
                  <a:cubicBezTo>
                    <a:pt x="68232" y="1250"/>
                    <a:pt x="68037" y="1244"/>
                    <a:pt x="67841" y="1244"/>
                  </a:cubicBezTo>
                  <a:cubicBezTo>
                    <a:pt x="66724" y="1244"/>
                    <a:pt x="65587" y="1450"/>
                    <a:pt x="64486" y="1555"/>
                  </a:cubicBezTo>
                  <a:cubicBezTo>
                    <a:pt x="63055" y="1690"/>
                    <a:pt x="61625" y="1800"/>
                    <a:pt x="60190" y="1876"/>
                  </a:cubicBezTo>
                  <a:cubicBezTo>
                    <a:pt x="54264" y="2186"/>
                    <a:pt x="48294" y="2191"/>
                    <a:pt x="42362" y="2234"/>
                  </a:cubicBezTo>
                  <a:cubicBezTo>
                    <a:pt x="42058" y="2237"/>
                    <a:pt x="41755" y="2238"/>
                    <a:pt x="41451" y="2238"/>
                  </a:cubicBezTo>
                  <a:cubicBezTo>
                    <a:pt x="38776" y="2238"/>
                    <a:pt x="36104" y="2157"/>
                    <a:pt x="33428" y="2091"/>
                  </a:cubicBezTo>
                  <a:cubicBezTo>
                    <a:pt x="30589" y="2018"/>
                    <a:pt x="27759" y="1696"/>
                    <a:pt x="24921" y="1656"/>
                  </a:cubicBezTo>
                  <a:cubicBezTo>
                    <a:pt x="22969" y="1630"/>
                    <a:pt x="21040" y="1146"/>
                    <a:pt x="20867" y="1146"/>
                  </a:cubicBezTo>
                  <a:cubicBezTo>
                    <a:pt x="20865" y="1146"/>
                    <a:pt x="20864" y="1146"/>
                    <a:pt x="20863" y="1146"/>
                  </a:cubicBezTo>
                  <a:cubicBezTo>
                    <a:pt x="20486" y="1163"/>
                    <a:pt x="19796" y="1347"/>
                    <a:pt x="18956" y="1622"/>
                  </a:cubicBezTo>
                  <a:cubicBezTo>
                    <a:pt x="18928" y="946"/>
                    <a:pt x="17605" y="243"/>
                    <a:pt x="17178" y="97"/>
                  </a:cubicBezTo>
                  <a:cubicBezTo>
                    <a:pt x="16978" y="28"/>
                    <a:pt x="16767" y="1"/>
                    <a:pt x="165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6"/>
            <p:cNvSpPr/>
            <p:nvPr/>
          </p:nvSpPr>
          <p:spPr>
            <a:xfrm>
              <a:off x="452000" y="3213100"/>
              <a:ext cx="1725450" cy="880075"/>
            </a:xfrm>
            <a:custGeom>
              <a:avLst/>
              <a:gdLst/>
              <a:ahLst/>
              <a:cxnLst/>
              <a:rect l="l" t="t" r="r" b="b"/>
              <a:pathLst>
                <a:path w="69018" h="35203" extrusionOk="0">
                  <a:moveTo>
                    <a:pt x="22469" y="1"/>
                  </a:moveTo>
                  <a:cubicBezTo>
                    <a:pt x="5298" y="1"/>
                    <a:pt x="4713" y="1446"/>
                    <a:pt x="3812" y="2130"/>
                  </a:cubicBezTo>
                  <a:cubicBezTo>
                    <a:pt x="0" y="5026"/>
                    <a:pt x="456" y="13940"/>
                    <a:pt x="1605" y="19305"/>
                  </a:cubicBezTo>
                  <a:cubicBezTo>
                    <a:pt x="2230" y="22220"/>
                    <a:pt x="4111" y="24934"/>
                    <a:pt x="7519" y="26966"/>
                  </a:cubicBezTo>
                  <a:cubicBezTo>
                    <a:pt x="11096" y="29100"/>
                    <a:pt x="15720" y="30668"/>
                    <a:pt x="20090" y="31989"/>
                  </a:cubicBezTo>
                  <a:cubicBezTo>
                    <a:pt x="26407" y="33899"/>
                    <a:pt x="33325" y="35203"/>
                    <a:pt x="40223" y="35203"/>
                  </a:cubicBezTo>
                  <a:cubicBezTo>
                    <a:pt x="42984" y="35203"/>
                    <a:pt x="45743" y="34994"/>
                    <a:pt x="48459" y="34531"/>
                  </a:cubicBezTo>
                  <a:cubicBezTo>
                    <a:pt x="55727" y="33291"/>
                    <a:pt x="61526" y="30124"/>
                    <a:pt x="65054" y="25924"/>
                  </a:cubicBezTo>
                  <a:cubicBezTo>
                    <a:pt x="66959" y="23656"/>
                    <a:pt x="67581" y="22985"/>
                    <a:pt x="67929" y="20393"/>
                  </a:cubicBezTo>
                  <a:cubicBezTo>
                    <a:pt x="68140" y="18824"/>
                    <a:pt x="69017" y="13841"/>
                    <a:pt x="68960" y="10273"/>
                  </a:cubicBezTo>
                  <a:cubicBezTo>
                    <a:pt x="68816" y="1409"/>
                    <a:pt x="62083" y="1323"/>
                    <a:pt x="59319" y="1182"/>
                  </a:cubicBezTo>
                  <a:cubicBezTo>
                    <a:pt x="42225" y="319"/>
                    <a:pt x="30523" y="1"/>
                    <a:pt x="22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6"/>
            <p:cNvSpPr/>
            <p:nvPr/>
          </p:nvSpPr>
          <p:spPr>
            <a:xfrm>
              <a:off x="396925" y="3847150"/>
              <a:ext cx="1926325" cy="453150"/>
            </a:xfrm>
            <a:custGeom>
              <a:avLst/>
              <a:gdLst/>
              <a:ahLst/>
              <a:cxnLst/>
              <a:rect l="l" t="t" r="r" b="b"/>
              <a:pathLst>
                <a:path w="77053" h="18126" extrusionOk="0">
                  <a:moveTo>
                    <a:pt x="47739" y="0"/>
                  </a:moveTo>
                  <a:cubicBezTo>
                    <a:pt x="39630" y="0"/>
                    <a:pt x="31578" y="425"/>
                    <a:pt x="23515" y="851"/>
                  </a:cubicBezTo>
                  <a:cubicBezTo>
                    <a:pt x="20304" y="1019"/>
                    <a:pt x="17099" y="1237"/>
                    <a:pt x="13901" y="1544"/>
                  </a:cubicBezTo>
                  <a:cubicBezTo>
                    <a:pt x="11431" y="1785"/>
                    <a:pt x="8820" y="2093"/>
                    <a:pt x="6499" y="3017"/>
                  </a:cubicBezTo>
                  <a:cubicBezTo>
                    <a:pt x="4667" y="3750"/>
                    <a:pt x="2981" y="5008"/>
                    <a:pt x="1903" y="6672"/>
                  </a:cubicBezTo>
                  <a:cubicBezTo>
                    <a:pt x="1767" y="6880"/>
                    <a:pt x="1640" y="7097"/>
                    <a:pt x="1521" y="7317"/>
                  </a:cubicBezTo>
                  <a:cubicBezTo>
                    <a:pt x="1090" y="8093"/>
                    <a:pt x="743" y="8931"/>
                    <a:pt x="449" y="9761"/>
                  </a:cubicBezTo>
                  <a:cubicBezTo>
                    <a:pt x="202" y="10453"/>
                    <a:pt x="1" y="11265"/>
                    <a:pt x="346" y="11959"/>
                  </a:cubicBezTo>
                  <a:cubicBezTo>
                    <a:pt x="904" y="13082"/>
                    <a:pt x="2597" y="13659"/>
                    <a:pt x="3657" y="14150"/>
                  </a:cubicBezTo>
                  <a:cubicBezTo>
                    <a:pt x="7090" y="15742"/>
                    <a:pt x="10899" y="15851"/>
                    <a:pt x="14612" y="16207"/>
                  </a:cubicBezTo>
                  <a:cubicBezTo>
                    <a:pt x="16454" y="16385"/>
                    <a:pt x="18302" y="16462"/>
                    <a:pt x="20144" y="16609"/>
                  </a:cubicBezTo>
                  <a:cubicBezTo>
                    <a:pt x="29677" y="17378"/>
                    <a:pt x="39383" y="18126"/>
                    <a:pt x="49000" y="18126"/>
                  </a:cubicBezTo>
                  <a:cubicBezTo>
                    <a:pt x="50229" y="18126"/>
                    <a:pt x="51457" y="18114"/>
                    <a:pt x="52683" y="18088"/>
                  </a:cubicBezTo>
                  <a:cubicBezTo>
                    <a:pt x="57284" y="17992"/>
                    <a:pt x="62051" y="17854"/>
                    <a:pt x="66524" y="17171"/>
                  </a:cubicBezTo>
                  <a:cubicBezTo>
                    <a:pt x="69816" y="16666"/>
                    <a:pt x="73337" y="15632"/>
                    <a:pt x="75241" y="13767"/>
                  </a:cubicBezTo>
                  <a:cubicBezTo>
                    <a:pt x="77052" y="11991"/>
                    <a:pt x="76981" y="10055"/>
                    <a:pt x="75911" y="8073"/>
                  </a:cubicBezTo>
                  <a:cubicBezTo>
                    <a:pt x="75900" y="8054"/>
                    <a:pt x="75891" y="8036"/>
                    <a:pt x="75881" y="8017"/>
                  </a:cubicBezTo>
                  <a:cubicBezTo>
                    <a:pt x="74749" y="5945"/>
                    <a:pt x="72730" y="3801"/>
                    <a:pt x="70285" y="2255"/>
                  </a:cubicBezTo>
                  <a:cubicBezTo>
                    <a:pt x="68064" y="848"/>
                    <a:pt x="65024" y="611"/>
                    <a:pt x="62102" y="405"/>
                  </a:cubicBezTo>
                  <a:cubicBezTo>
                    <a:pt x="57816" y="104"/>
                    <a:pt x="53499" y="33"/>
                    <a:pt x="49200" y="5"/>
                  </a:cubicBezTo>
                  <a:cubicBezTo>
                    <a:pt x="48713" y="2"/>
                    <a:pt x="48226" y="0"/>
                    <a:pt x="47739" y="0"/>
                  </a:cubicBezTo>
                  <a:close/>
                </a:path>
              </a:pathLst>
            </a:custGeom>
            <a:solidFill>
              <a:srgbClr val="89CE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6"/>
            <p:cNvSpPr/>
            <p:nvPr/>
          </p:nvSpPr>
          <p:spPr>
            <a:xfrm>
              <a:off x="733950" y="3260375"/>
              <a:ext cx="1279100" cy="779950"/>
            </a:xfrm>
            <a:custGeom>
              <a:avLst/>
              <a:gdLst/>
              <a:ahLst/>
              <a:cxnLst/>
              <a:rect l="l" t="t" r="r" b="b"/>
              <a:pathLst>
                <a:path w="51164" h="31198" extrusionOk="0">
                  <a:moveTo>
                    <a:pt x="17561" y="0"/>
                  </a:moveTo>
                  <a:cubicBezTo>
                    <a:pt x="16022" y="0"/>
                    <a:pt x="14984" y="1018"/>
                    <a:pt x="14313" y="2002"/>
                  </a:cubicBezTo>
                  <a:cubicBezTo>
                    <a:pt x="12686" y="3270"/>
                    <a:pt x="12095" y="5467"/>
                    <a:pt x="11744" y="7040"/>
                  </a:cubicBezTo>
                  <a:cubicBezTo>
                    <a:pt x="11574" y="7803"/>
                    <a:pt x="11450" y="8571"/>
                    <a:pt x="11234" y="9329"/>
                  </a:cubicBezTo>
                  <a:cubicBezTo>
                    <a:pt x="10895" y="10517"/>
                    <a:pt x="9791" y="11616"/>
                    <a:pt x="8767" y="12597"/>
                  </a:cubicBezTo>
                  <a:cubicBezTo>
                    <a:pt x="6810" y="14474"/>
                    <a:pt x="4436" y="16174"/>
                    <a:pt x="3151" y="18315"/>
                  </a:cubicBezTo>
                  <a:cubicBezTo>
                    <a:pt x="2237" y="19837"/>
                    <a:pt x="2251" y="21557"/>
                    <a:pt x="3143" y="23094"/>
                  </a:cubicBezTo>
                  <a:cubicBezTo>
                    <a:pt x="1374" y="23490"/>
                    <a:pt x="0" y="24809"/>
                    <a:pt x="0" y="25970"/>
                  </a:cubicBezTo>
                  <a:cubicBezTo>
                    <a:pt x="2" y="27413"/>
                    <a:pt x="2919" y="28244"/>
                    <a:pt x="4623" y="28703"/>
                  </a:cubicBezTo>
                  <a:cubicBezTo>
                    <a:pt x="8344" y="29705"/>
                    <a:pt x="12035" y="30002"/>
                    <a:pt x="15985" y="30294"/>
                  </a:cubicBezTo>
                  <a:cubicBezTo>
                    <a:pt x="20488" y="30628"/>
                    <a:pt x="24977" y="30820"/>
                    <a:pt x="29492" y="31007"/>
                  </a:cubicBezTo>
                  <a:cubicBezTo>
                    <a:pt x="31710" y="31098"/>
                    <a:pt x="33927" y="31197"/>
                    <a:pt x="36139" y="31197"/>
                  </a:cubicBezTo>
                  <a:cubicBezTo>
                    <a:pt x="37825" y="31197"/>
                    <a:pt x="39508" y="31140"/>
                    <a:pt x="41184" y="30978"/>
                  </a:cubicBezTo>
                  <a:cubicBezTo>
                    <a:pt x="43939" y="30712"/>
                    <a:pt x="47933" y="29965"/>
                    <a:pt x="49634" y="28448"/>
                  </a:cubicBezTo>
                  <a:cubicBezTo>
                    <a:pt x="51164" y="27082"/>
                    <a:pt x="47956" y="25435"/>
                    <a:pt x="46283" y="24993"/>
                  </a:cubicBezTo>
                  <a:cubicBezTo>
                    <a:pt x="45313" y="24738"/>
                    <a:pt x="44333" y="24583"/>
                    <a:pt x="43351" y="24503"/>
                  </a:cubicBezTo>
                  <a:cubicBezTo>
                    <a:pt x="44404" y="23564"/>
                    <a:pt x="45153" y="22443"/>
                    <a:pt x="45482" y="21070"/>
                  </a:cubicBezTo>
                  <a:cubicBezTo>
                    <a:pt x="46011" y="18864"/>
                    <a:pt x="45386" y="16562"/>
                    <a:pt x="44599" y="14394"/>
                  </a:cubicBezTo>
                  <a:cubicBezTo>
                    <a:pt x="43846" y="12318"/>
                    <a:pt x="42964" y="10411"/>
                    <a:pt x="41058" y="8624"/>
                  </a:cubicBezTo>
                  <a:cubicBezTo>
                    <a:pt x="39395" y="7063"/>
                    <a:pt x="37126" y="5817"/>
                    <a:pt x="34661" y="4810"/>
                  </a:cubicBezTo>
                  <a:cubicBezTo>
                    <a:pt x="31652" y="3582"/>
                    <a:pt x="28868" y="2023"/>
                    <a:pt x="25636" y="1048"/>
                  </a:cubicBezTo>
                  <a:cubicBezTo>
                    <a:pt x="24500" y="706"/>
                    <a:pt x="23304" y="513"/>
                    <a:pt x="22065" y="451"/>
                  </a:cubicBezTo>
                  <a:cubicBezTo>
                    <a:pt x="20565" y="376"/>
                    <a:pt x="19127" y="21"/>
                    <a:pt x="17613" y="1"/>
                  </a:cubicBezTo>
                  <a:cubicBezTo>
                    <a:pt x="17596" y="0"/>
                    <a:pt x="17578" y="0"/>
                    <a:pt x="175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6"/>
            <p:cNvSpPr/>
            <p:nvPr/>
          </p:nvSpPr>
          <p:spPr>
            <a:xfrm>
              <a:off x="396925" y="4030050"/>
              <a:ext cx="1926325" cy="270275"/>
            </a:xfrm>
            <a:custGeom>
              <a:avLst/>
              <a:gdLst/>
              <a:ahLst/>
              <a:cxnLst/>
              <a:rect l="l" t="t" r="r" b="b"/>
              <a:pathLst>
                <a:path w="77053" h="10811" extrusionOk="0">
                  <a:moveTo>
                    <a:pt x="1521" y="1"/>
                  </a:moveTo>
                  <a:cubicBezTo>
                    <a:pt x="1090" y="778"/>
                    <a:pt x="743" y="1617"/>
                    <a:pt x="449" y="2445"/>
                  </a:cubicBezTo>
                  <a:cubicBezTo>
                    <a:pt x="202" y="3138"/>
                    <a:pt x="1" y="3949"/>
                    <a:pt x="344" y="4645"/>
                  </a:cubicBezTo>
                  <a:cubicBezTo>
                    <a:pt x="902" y="5766"/>
                    <a:pt x="2596" y="6343"/>
                    <a:pt x="3657" y="6836"/>
                  </a:cubicBezTo>
                  <a:cubicBezTo>
                    <a:pt x="7090" y="8426"/>
                    <a:pt x="10899" y="8537"/>
                    <a:pt x="14610" y="8893"/>
                  </a:cubicBezTo>
                  <a:cubicBezTo>
                    <a:pt x="16454" y="9071"/>
                    <a:pt x="18300" y="9146"/>
                    <a:pt x="20144" y="9293"/>
                  </a:cubicBezTo>
                  <a:cubicBezTo>
                    <a:pt x="29684" y="10063"/>
                    <a:pt x="39397" y="10811"/>
                    <a:pt x="49019" y="10811"/>
                  </a:cubicBezTo>
                  <a:cubicBezTo>
                    <a:pt x="50242" y="10811"/>
                    <a:pt x="51462" y="10799"/>
                    <a:pt x="52681" y="10773"/>
                  </a:cubicBezTo>
                  <a:cubicBezTo>
                    <a:pt x="57282" y="10677"/>
                    <a:pt x="62051" y="10538"/>
                    <a:pt x="66522" y="9855"/>
                  </a:cubicBezTo>
                  <a:cubicBezTo>
                    <a:pt x="69816" y="9350"/>
                    <a:pt x="73337" y="8317"/>
                    <a:pt x="75241" y="6451"/>
                  </a:cubicBezTo>
                  <a:cubicBezTo>
                    <a:pt x="77052" y="4675"/>
                    <a:pt x="76981" y="2739"/>
                    <a:pt x="75909" y="755"/>
                  </a:cubicBezTo>
                  <a:lnTo>
                    <a:pt x="75909" y="755"/>
                  </a:lnTo>
                  <a:cubicBezTo>
                    <a:pt x="70129" y="1680"/>
                    <a:pt x="58337" y="3831"/>
                    <a:pt x="36034" y="4665"/>
                  </a:cubicBezTo>
                  <a:cubicBezTo>
                    <a:pt x="33511" y="4759"/>
                    <a:pt x="31162" y="4803"/>
                    <a:pt x="28976" y="4803"/>
                  </a:cubicBezTo>
                  <a:cubicBezTo>
                    <a:pt x="11535" y="4803"/>
                    <a:pt x="4403" y="2026"/>
                    <a:pt x="1521" y="1"/>
                  </a:cubicBezTo>
                  <a:close/>
                </a:path>
              </a:pathLst>
            </a:custGeom>
            <a:solidFill>
              <a:srgbClr val="FDD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6"/>
            <p:cNvSpPr/>
            <p:nvPr/>
          </p:nvSpPr>
          <p:spPr>
            <a:xfrm>
              <a:off x="372975" y="3605875"/>
              <a:ext cx="367650" cy="368350"/>
            </a:xfrm>
            <a:custGeom>
              <a:avLst/>
              <a:gdLst/>
              <a:ahLst/>
              <a:cxnLst/>
              <a:rect l="l" t="t" r="r" b="b"/>
              <a:pathLst>
                <a:path w="14706" h="14734" extrusionOk="0">
                  <a:moveTo>
                    <a:pt x="9066" y="1"/>
                  </a:moveTo>
                  <a:cubicBezTo>
                    <a:pt x="8820" y="1"/>
                    <a:pt x="8567" y="16"/>
                    <a:pt x="8309" y="46"/>
                  </a:cubicBezTo>
                  <a:cubicBezTo>
                    <a:pt x="6078" y="304"/>
                    <a:pt x="3606" y="488"/>
                    <a:pt x="1533" y="1404"/>
                  </a:cubicBezTo>
                  <a:cubicBezTo>
                    <a:pt x="34" y="2067"/>
                    <a:pt x="0" y="4220"/>
                    <a:pt x="173" y="5584"/>
                  </a:cubicBezTo>
                  <a:cubicBezTo>
                    <a:pt x="456" y="7809"/>
                    <a:pt x="1168" y="9913"/>
                    <a:pt x="1912" y="12019"/>
                  </a:cubicBezTo>
                  <a:cubicBezTo>
                    <a:pt x="2140" y="12665"/>
                    <a:pt x="2456" y="13559"/>
                    <a:pt x="3062" y="13997"/>
                  </a:cubicBezTo>
                  <a:cubicBezTo>
                    <a:pt x="3699" y="14581"/>
                    <a:pt x="4516" y="14734"/>
                    <a:pt x="5421" y="14734"/>
                  </a:cubicBezTo>
                  <a:cubicBezTo>
                    <a:pt x="5885" y="14734"/>
                    <a:pt x="6372" y="14694"/>
                    <a:pt x="6869" y="14651"/>
                  </a:cubicBezTo>
                  <a:cubicBezTo>
                    <a:pt x="8889" y="14475"/>
                    <a:pt x="10788" y="13681"/>
                    <a:pt x="12530" y="12662"/>
                  </a:cubicBezTo>
                  <a:cubicBezTo>
                    <a:pt x="13221" y="12255"/>
                    <a:pt x="13838" y="11730"/>
                    <a:pt x="14252" y="11038"/>
                  </a:cubicBezTo>
                  <a:cubicBezTo>
                    <a:pt x="14705" y="10287"/>
                    <a:pt x="14537" y="9309"/>
                    <a:pt x="14418" y="8488"/>
                  </a:cubicBezTo>
                  <a:cubicBezTo>
                    <a:pt x="14113" y="6374"/>
                    <a:pt x="13788" y="4115"/>
                    <a:pt x="12794" y="2199"/>
                  </a:cubicBezTo>
                  <a:cubicBezTo>
                    <a:pt x="11990" y="649"/>
                    <a:pt x="10661" y="1"/>
                    <a:pt x="90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6"/>
            <p:cNvSpPr/>
            <p:nvPr/>
          </p:nvSpPr>
          <p:spPr>
            <a:xfrm>
              <a:off x="448825" y="3683750"/>
              <a:ext cx="226000" cy="187075"/>
            </a:xfrm>
            <a:custGeom>
              <a:avLst/>
              <a:gdLst/>
              <a:ahLst/>
              <a:cxnLst/>
              <a:rect l="l" t="t" r="r" b="b"/>
              <a:pathLst>
                <a:path w="9040" h="7483" extrusionOk="0">
                  <a:moveTo>
                    <a:pt x="6727" y="1"/>
                  </a:moveTo>
                  <a:cubicBezTo>
                    <a:pt x="6104" y="1506"/>
                    <a:pt x="5843" y="3265"/>
                    <a:pt x="5682" y="4622"/>
                  </a:cubicBezTo>
                  <a:cubicBezTo>
                    <a:pt x="5639" y="4985"/>
                    <a:pt x="5369" y="5148"/>
                    <a:pt x="5090" y="5148"/>
                  </a:cubicBezTo>
                  <a:cubicBezTo>
                    <a:pt x="4970" y="5148"/>
                    <a:pt x="4848" y="5118"/>
                    <a:pt x="4742" y="5061"/>
                  </a:cubicBezTo>
                  <a:cubicBezTo>
                    <a:pt x="4626" y="5052"/>
                    <a:pt x="4507" y="4999"/>
                    <a:pt x="4394" y="4889"/>
                  </a:cubicBezTo>
                  <a:cubicBezTo>
                    <a:pt x="3418" y="3938"/>
                    <a:pt x="1841" y="1957"/>
                    <a:pt x="255" y="1751"/>
                  </a:cubicBezTo>
                  <a:lnTo>
                    <a:pt x="255" y="1751"/>
                  </a:lnTo>
                  <a:cubicBezTo>
                    <a:pt x="0" y="2752"/>
                    <a:pt x="314" y="3949"/>
                    <a:pt x="803" y="4906"/>
                  </a:cubicBezTo>
                  <a:cubicBezTo>
                    <a:pt x="1355" y="5986"/>
                    <a:pt x="2156" y="6969"/>
                    <a:pt x="3528" y="7343"/>
                  </a:cubicBezTo>
                  <a:cubicBezTo>
                    <a:pt x="3881" y="7440"/>
                    <a:pt x="4243" y="7483"/>
                    <a:pt x="4607" y="7483"/>
                  </a:cubicBezTo>
                  <a:cubicBezTo>
                    <a:pt x="5523" y="7483"/>
                    <a:pt x="6448" y="7214"/>
                    <a:pt x="7261" y="6867"/>
                  </a:cubicBezTo>
                  <a:cubicBezTo>
                    <a:pt x="7326" y="6842"/>
                    <a:pt x="7389" y="6815"/>
                    <a:pt x="7453" y="6785"/>
                  </a:cubicBezTo>
                  <a:cubicBezTo>
                    <a:pt x="7532" y="6750"/>
                    <a:pt x="7610" y="6714"/>
                    <a:pt x="7686" y="6675"/>
                  </a:cubicBezTo>
                  <a:cubicBezTo>
                    <a:pt x="7705" y="6668"/>
                    <a:pt x="7719" y="6655"/>
                    <a:pt x="7729" y="6640"/>
                  </a:cubicBezTo>
                  <a:cubicBezTo>
                    <a:pt x="8138" y="6402"/>
                    <a:pt x="8487" y="6080"/>
                    <a:pt x="8742" y="5649"/>
                  </a:cubicBezTo>
                  <a:cubicBezTo>
                    <a:pt x="9025" y="5169"/>
                    <a:pt x="9039" y="4571"/>
                    <a:pt x="8871" y="3992"/>
                  </a:cubicBezTo>
                  <a:cubicBezTo>
                    <a:pt x="8940" y="3361"/>
                    <a:pt x="8891" y="2723"/>
                    <a:pt x="8722" y="2110"/>
                  </a:cubicBezTo>
                  <a:cubicBezTo>
                    <a:pt x="8424" y="1037"/>
                    <a:pt x="7677" y="371"/>
                    <a:pt x="6727" y="1"/>
                  </a:cubicBezTo>
                  <a:close/>
                </a:path>
              </a:pathLst>
            </a:custGeom>
            <a:solidFill>
              <a:srgbClr val="F5B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6"/>
            <p:cNvSpPr/>
            <p:nvPr/>
          </p:nvSpPr>
          <p:spPr>
            <a:xfrm>
              <a:off x="1945450" y="3609375"/>
              <a:ext cx="377175" cy="373100"/>
            </a:xfrm>
            <a:custGeom>
              <a:avLst/>
              <a:gdLst/>
              <a:ahLst/>
              <a:cxnLst/>
              <a:rect l="l" t="t" r="r" b="b"/>
              <a:pathLst>
                <a:path w="15087" h="14924" extrusionOk="0">
                  <a:moveTo>
                    <a:pt x="5879" y="0"/>
                  </a:moveTo>
                  <a:cubicBezTo>
                    <a:pt x="4414" y="0"/>
                    <a:pt x="3166" y="596"/>
                    <a:pt x="2336" y="2008"/>
                  </a:cubicBezTo>
                  <a:cubicBezTo>
                    <a:pt x="1242" y="3868"/>
                    <a:pt x="797" y="6107"/>
                    <a:pt x="383" y="8201"/>
                  </a:cubicBezTo>
                  <a:cubicBezTo>
                    <a:pt x="220" y="9015"/>
                    <a:pt x="1" y="9981"/>
                    <a:pt x="412" y="10756"/>
                  </a:cubicBezTo>
                  <a:cubicBezTo>
                    <a:pt x="791" y="11468"/>
                    <a:pt x="1377" y="12027"/>
                    <a:pt x="2048" y="12468"/>
                  </a:cubicBezTo>
                  <a:cubicBezTo>
                    <a:pt x="3732" y="13578"/>
                    <a:pt x="5585" y="14472"/>
                    <a:pt x="7595" y="14754"/>
                  </a:cubicBezTo>
                  <a:cubicBezTo>
                    <a:pt x="8221" y="14842"/>
                    <a:pt x="8829" y="14924"/>
                    <a:pt x="9399" y="14924"/>
                  </a:cubicBezTo>
                  <a:cubicBezTo>
                    <a:pt x="10160" y="14924"/>
                    <a:pt x="10854" y="14777"/>
                    <a:pt x="11432" y="14302"/>
                  </a:cubicBezTo>
                  <a:cubicBezTo>
                    <a:pt x="12060" y="13897"/>
                    <a:pt x="12422" y="13022"/>
                    <a:pt x="12685" y="12388"/>
                  </a:cubicBezTo>
                  <a:cubicBezTo>
                    <a:pt x="13538" y="10325"/>
                    <a:pt x="14361" y="8262"/>
                    <a:pt x="14760" y="6055"/>
                  </a:cubicBezTo>
                  <a:cubicBezTo>
                    <a:pt x="15006" y="4702"/>
                    <a:pt x="15086" y="2549"/>
                    <a:pt x="13623" y="1808"/>
                  </a:cubicBezTo>
                  <a:cubicBezTo>
                    <a:pt x="11602" y="786"/>
                    <a:pt x="9143" y="469"/>
                    <a:pt x="6927" y="93"/>
                  </a:cubicBezTo>
                  <a:cubicBezTo>
                    <a:pt x="6568" y="32"/>
                    <a:pt x="6218" y="0"/>
                    <a:pt x="5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6"/>
            <p:cNvSpPr/>
            <p:nvPr/>
          </p:nvSpPr>
          <p:spPr>
            <a:xfrm>
              <a:off x="2015550" y="3669350"/>
              <a:ext cx="209875" cy="223250"/>
            </a:xfrm>
            <a:custGeom>
              <a:avLst/>
              <a:gdLst/>
              <a:ahLst/>
              <a:cxnLst/>
              <a:rect l="l" t="t" r="r" b="b"/>
              <a:pathLst>
                <a:path w="8395" h="8930" extrusionOk="0">
                  <a:moveTo>
                    <a:pt x="3068" y="1"/>
                  </a:moveTo>
                  <a:cubicBezTo>
                    <a:pt x="2778" y="1"/>
                    <a:pt x="2497" y="60"/>
                    <a:pt x="2244" y="192"/>
                  </a:cubicBezTo>
                  <a:cubicBezTo>
                    <a:pt x="1800" y="424"/>
                    <a:pt x="1460" y="755"/>
                    <a:pt x="1200" y="1151"/>
                  </a:cubicBezTo>
                  <a:cubicBezTo>
                    <a:pt x="1183" y="1160"/>
                    <a:pt x="1171" y="1174"/>
                    <a:pt x="1162" y="1191"/>
                  </a:cubicBezTo>
                  <a:cubicBezTo>
                    <a:pt x="1121" y="1267"/>
                    <a:pt x="1080" y="1342"/>
                    <a:pt x="1041" y="1420"/>
                  </a:cubicBezTo>
                  <a:cubicBezTo>
                    <a:pt x="1009" y="1480"/>
                    <a:pt x="978" y="1543"/>
                    <a:pt x="948" y="1605"/>
                  </a:cubicBezTo>
                  <a:cubicBezTo>
                    <a:pt x="404" y="2714"/>
                    <a:pt x="0" y="4050"/>
                    <a:pt x="276" y="5311"/>
                  </a:cubicBezTo>
                  <a:cubicBezTo>
                    <a:pt x="577" y="6698"/>
                    <a:pt x="1516" y="7550"/>
                    <a:pt x="2566" y="8159"/>
                  </a:cubicBezTo>
                  <a:cubicBezTo>
                    <a:pt x="3322" y="8598"/>
                    <a:pt x="4243" y="8929"/>
                    <a:pt x="5106" y="8929"/>
                  </a:cubicBezTo>
                  <a:cubicBezTo>
                    <a:pt x="6177" y="8929"/>
                    <a:pt x="7158" y="8418"/>
                    <a:pt x="7615" y="6965"/>
                  </a:cubicBezTo>
                  <a:cubicBezTo>
                    <a:pt x="8395" y="4491"/>
                    <a:pt x="8288" y="1243"/>
                    <a:pt x="5775" y="399"/>
                  </a:cubicBezTo>
                  <a:cubicBezTo>
                    <a:pt x="5266" y="229"/>
                    <a:pt x="4733" y="143"/>
                    <a:pt x="4198" y="143"/>
                  </a:cubicBezTo>
                  <a:cubicBezTo>
                    <a:pt x="4100" y="143"/>
                    <a:pt x="4003" y="146"/>
                    <a:pt x="3905" y="152"/>
                  </a:cubicBezTo>
                  <a:cubicBezTo>
                    <a:pt x="3628" y="54"/>
                    <a:pt x="3344" y="1"/>
                    <a:pt x="3068" y="1"/>
                  </a:cubicBezTo>
                  <a:close/>
                </a:path>
              </a:pathLst>
            </a:custGeom>
            <a:solidFill>
              <a:srgbClr val="F5B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6"/>
            <p:cNvSpPr/>
            <p:nvPr/>
          </p:nvSpPr>
          <p:spPr>
            <a:xfrm>
              <a:off x="1358650" y="3779475"/>
              <a:ext cx="767175" cy="289375"/>
            </a:xfrm>
            <a:custGeom>
              <a:avLst/>
              <a:gdLst/>
              <a:ahLst/>
              <a:cxnLst/>
              <a:rect l="l" t="t" r="r" b="b"/>
              <a:pathLst>
                <a:path w="30687" h="11575" extrusionOk="0">
                  <a:moveTo>
                    <a:pt x="25061" y="0"/>
                  </a:moveTo>
                  <a:cubicBezTo>
                    <a:pt x="24003" y="0"/>
                    <a:pt x="22950" y="145"/>
                    <a:pt x="22132" y="259"/>
                  </a:cubicBezTo>
                  <a:cubicBezTo>
                    <a:pt x="20245" y="522"/>
                    <a:pt x="18369" y="819"/>
                    <a:pt x="16476" y="1032"/>
                  </a:cubicBezTo>
                  <a:cubicBezTo>
                    <a:pt x="15269" y="1167"/>
                    <a:pt x="14149" y="1320"/>
                    <a:pt x="12998" y="1719"/>
                  </a:cubicBezTo>
                  <a:cubicBezTo>
                    <a:pt x="12343" y="1945"/>
                    <a:pt x="11687" y="2166"/>
                    <a:pt x="11017" y="2335"/>
                  </a:cubicBezTo>
                  <a:cubicBezTo>
                    <a:pt x="8962" y="2328"/>
                    <a:pt x="6746" y="1190"/>
                    <a:pt x="4855" y="776"/>
                  </a:cubicBezTo>
                  <a:cubicBezTo>
                    <a:pt x="4311" y="656"/>
                    <a:pt x="3630" y="533"/>
                    <a:pt x="2970" y="533"/>
                  </a:cubicBezTo>
                  <a:cubicBezTo>
                    <a:pt x="1942" y="533"/>
                    <a:pt x="967" y="832"/>
                    <a:pt x="647" y="1905"/>
                  </a:cubicBezTo>
                  <a:cubicBezTo>
                    <a:pt x="0" y="4070"/>
                    <a:pt x="2042" y="6484"/>
                    <a:pt x="3630" y="7614"/>
                  </a:cubicBezTo>
                  <a:cubicBezTo>
                    <a:pt x="6242" y="9473"/>
                    <a:pt x="9424" y="10764"/>
                    <a:pt x="12571" y="11316"/>
                  </a:cubicBezTo>
                  <a:cubicBezTo>
                    <a:pt x="13496" y="11478"/>
                    <a:pt x="14467" y="11575"/>
                    <a:pt x="15441" y="11575"/>
                  </a:cubicBezTo>
                  <a:cubicBezTo>
                    <a:pt x="16836" y="11575"/>
                    <a:pt x="18235" y="11377"/>
                    <a:pt x="19506" y="10890"/>
                  </a:cubicBezTo>
                  <a:cubicBezTo>
                    <a:pt x="21127" y="10268"/>
                    <a:pt x="22673" y="9437"/>
                    <a:pt x="24155" y="8540"/>
                  </a:cubicBezTo>
                  <a:cubicBezTo>
                    <a:pt x="25996" y="7427"/>
                    <a:pt x="30687" y="4636"/>
                    <a:pt x="29245" y="1852"/>
                  </a:cubicBezTo>
                  <a:cubicBezTo>
                    <a:pt x="28480" y="375"/>
                    <a:pt x="26764" y="0"/>
                    <a:pt x="250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6"/>
            <p:cNvSpPr/>
            <p:nvPr/>
          </p:nvSpPr>
          <p:spPr>
            <a:xfrm>
              <a:off x="1434575" y="3834675"/>
              <a:ext cx="161650" cy="68600"/>
            </a:xfrm>
            <a:custGeom>
              <a:avLst/>
              <a:gdLst/>
              <a:ahLst/>
              <a:cxnLst/>
              <a:rect l="l" t="t" r="r" b="b"/>
              <a:pathLst>
                <a:path w="6466" h="2744" extrusionOk="0">
                  <a:moveTo>
                    <a:pt x="128" y="1"/>
                  </a:moveTo>
                  <a:cubicBezTo>
                    <a:pt x="1" y="1"/>
                    <a:pt x="3" y="200"/>
                    <a:pt x="134" y="216"/>
                  </a:cubicBezTo>
                  <a:cubicBezTo>
                    <a:pt x="2490" y="519"/>
                    <a:pt x="4284" y="1560"/>
                    <a:pt x="6292" y="2731"/>
                  </a:cubicBezTo>
                  <a:cubicBezTo>
                    <a:pt x="6306" y="2740"/>
                    <a:pt x="6322" y="2743"/>
                    <a:pt x="6337" y="2743"/>
                  </a:cubicBezTo>
                  <a:cubicBezTo>
                    <a:pt x="6408" y="2743"/>
                    <a:pt x="6466" y="2654"/>
                    <a:pt x="6404" y="2592"/>
                  </a:cubicBezTo>
                  <a:cubicBezTo>
                    <a:pt x="4774" y="963"/>
                    <a:pt x="2384" y="212"/>
                    <a:pt x="140" y="1"/>
                  </a:cubicBezTo>
                  <a:cubicBezTo>
                    <a:pt x="136" y="1"/>
                    <a:pt x="132" y="1"/>
                    <a:pt x="128" y="1"/>
                  </a:cubicBezTo>
                  <a:close/>
                </a:path>
              </a:pathLst>
            </a:custGeom>
            <a:solidFill>
              <a:srgbClr val="F5B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6"/>
            <p:cNvSpPr/>
            <p:nvPr/>
          </p:nvSpPr>
          <p:spPr>
            <a:xfrm>
              <a:off x="1785550" y="3824150"/>
              <a:ext cx="221275" cy="105450"/>
            </a:xfrm>
            <a:custGeom>
              <a:avLst/>
              <a:gdLst/>
              <a:ahLst/>
              <a:cxnLst/>
              <a:rect l="l" t="t" r="r" b="b"/>
              <a:pathLst>
                <a:path w="8851" h="4218" extrusionOk="0">
                  <a:moveTo>
                    <a:pt x="8474" y="0"/>
                  </a:moveTo>
                  <a:cubicBezTo>
                    <a:pt x="5415" y="0"/>
                    <a:pt x="2326" y="1996"/>
                    <a:pt x="110" y="3973"/>
                  </a:cubicBezTo>
                  <a:cubicBezTo>
                    <a:pt x="1" y="4072"/>
                    <a:pt x="98" y="4217"/>
                    <a:pt x="215" y="4217"/>
                  </a:cubicBezTo>
                  <a:cubicBezTo>
                    <a:pt x="246" y="4217"/>
                    <a:pt x="279" y="4207"/>
                    <a:pt x="310" y="4182"/>
                  </a:cubicBezTo>
                  <a:cubicBezTo>
                    <a:pt x="1511" y="3209"/>
                    <a:pt x="2840" y="2473"/>
                    <a:pt x="4180" y="1717"/>
                  </a:cubicBezTo>
                  <a:cubicBezTo>
                    <a:pt x="5541" y="953"/>
                    <a:pt x="7145" y="274"/>
                    <a:pt x="8726" y="189"/>
                  </a:cubicBezTo>
                  <a:cubicBezTo>
                    <a:pt x="8843" y="183"/>
                    <a:pt x="8851" y="9"/>
                    <a:pt x="8730" y="5"/>
                  </a:cubicBezTo>
                  <a:cubicBezTo>
                    <a:pt x="8645" y="2"/>
                    <a:pt x="8560" y="0"/>
                    <a:pt x="8474" y="0"/>
                  </a:cubicBezTo>
                  <a:close/>
                </a:path>
              </a:pathLst>
            </a:custGeom>
            <a:solidFill>
              <a:srgbClr val="F5B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6"/>
            <p:cNvSpPr/>
            <p:nvPr/>
          </p:nvSpPr>
          <p:spPr>
            <a:xfrm>
              <a:off x="1548750" y="3012275"/>
              <a:ext cx="401625" cy="351850"/>
            </a:xfrm>
            <a:custGeom>
              <a:avLst/>
              <a:gdLst/>
              <a:ahLst/>
              <a:cxnLst/>
              <a:rect l="l" t="t" r="r" b="b"/>
              <a:pathLst>
                <a:path w="16065" h="14074" extrusionOk="0">
                  <a:moveTo>
                    <a:pt x="7740" y="1"/>
                  </a:moveTo>
                  <a:cubicBezTo>
                    <a:pt x="6000" y="1"/>
                    <a:pt x="4134" y="1421"/>
                    <a:pt x="2999" y="2514"/>
                  </a:cubicBezTo>
                  <a:cubicBezTo>
                    <a:pt x="0" y="5401"/>
                    <a:pt x="180" y="9821"/>
                    <a:pt x="3198" y="12464"/>
                  </a:cubicBezTo>
                  <a:cubicBezTo>
                    <a:pt x="3491" y="13127"/>
                    <a:pt x="4027" y="13611"/>
                    <a:pt x="5062" y="13752"/>
                  </a:cubicBezTo>
                  <a:cubicBezTo>
                    <a:pt x="6271" y="13918"/>
                    <a:pt x="7448" y="14073"/>
                    <a:pt x="8607" y="14073"/>
                  </a:cubicBezTo>
                  <a:cubicBezTo>
                    <a:pt x="9861" y="14073"/>
                    <a:pt x="11095" y="13891"/>
                    <a:pt x="12329" y="13342"/>
                  </a:cubicBezTo>
                  <a:cubicBezTo>
                    <a:pt x="13897" y="12645"/>
                    <a:pt x="15763" y="11182"/>
                    <a:pt x="15903" y="9318"/>
                  </a:cubicBezTo>
                  <a:cubicBezTo>
                    <a:pt x="16065" y="7144"/>
                    <a:pt x="14826" y="5766"/>
                    <a:pt x="13040" y="4787"/>
                  </a:cubicBezTo>
                  <a:cubicBezTo>
                    <a:pt x="11023" y="3682"/>
                    <a:pt x="10620" y="457"/>
                    <a:pt x="8252" y="44"/>
                  </a:cubicBezTo>
                  <a:cubicBezTo>
                    <a:pt x="8083" y="15"/>
                    <a:pt x="7912" y="1"/>
                    <a:pt x="7740" y="1"/>
                  </a:cubicBez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6"/>
            <p:cNvSpPr/>
            <p:nvPr/>
          </p:nvSpPr>
          <p:spPr>
            <a:xfrm>
              <a:off x="1566825" y="3421150"/>
              <a:ext cx="304350" cy="463850"/>
            </a:xfrm>
            <a:custGeom>
              <a:avLst/>
              <a:gdLst/>
              <a:ahLst/>
              <a:cxnLst/>
              <a:rect l="l" t="t" r="r" b="b"/>
              <a:pathLst>
                <a:path w="12174" h="18554" extrusionOk="0">
                  <a:moveTo>
                    <a:pt x="6765" y="0"/>
                  </a:moveTo>
                  <a:cubicBezTo>
                    <a:pt x="6287" y="0"/>
                    <a:pt x="5807" y="57"/>
                    <a:pt x="5338" y="171"/>
                  </a:cubicBezTo>
                  <a:cubicBezTo>
                    <a:pt x="3773" y="553"/>
                    <a:pt x="1781" y="761"/>
                    <a:pt x="862" y="2276"/>
                  </a:cubicBezTo>
                  <a:cubicBezTo>
                    <a:pt x="420" y="3003"/>
                    <a:pt x="364" y="3990"/>
                    <a:pt x="256" y="4811"/>
                  </a:cubicBezTo>
                  <a:cubicBezTo>
                    <a:pt x="1" y="6762"/>
                    <a:pt x="606" y="11652"/>
                    <a:pt x="536" y="13618"/>
                  </a:cubicBezTo>
                  <a:cubicBezTo>
                    <a:pt x="471" y="15393"/>
                    <a:pt x="397" y="15452"/>
                    <a:pt x="1674" y="16937"/>
                  </a:cubicBezTo>
                  <a:cubicBezTo>
                    <a:pt x="2866" y="18320"/>
                    <a:pt x="4715" y="18554"/>
                    <a:pt x="6477" y="18554"/>
                  </a:cubicBezTo>
                  <a:cubicBezTo>
                    <a:pt x="6732" y="18554"/>
                    <a:pt x="6986" y="18549"/>
                    <a:pt x="7235" y="18542"/>
                  </a:cubicBezTo>
                  <a:cubicBezTo>
                    <a:pt x="8980" y="18494"/>
                    <a:pt x="10287" y="17498"/>
                    <a:pt x="10754" y="16102"/>
                  </a:cubicBezTo>
                  <a:cubicBezTo>
                    <a:pt x="11686" y="13321"/>
                    <a:pt x="11668" y="10043"/>
                    <a:pt x="11955" y="7127"/>
                  </a:cubicBezTo>
                  <a:cubicBezTo>
                    <a:pt x="12165" y="4993"/>
                    <a:pt x="12173" y="2756"/>
                    <a:pt x="10413" y="1291"/>
                  </a:cubicBezTo>
                  <a:cubicBezTo>
                    <a:pt x="9383" y="432"/>
                    <a:pt x="8081" y="0"/>
                    <a:pt x="67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6"/>
            <p:cNvSpPr/>
            <p:nvPr/>
          </p:nvSpPr>
          <p:spPr>
            <a:xfrm>
              <a:off x="1670325" y="3336350"/>
              <a:ext cx="100775" cy="155650"/>
            </a:xfrm>
            <a:custGeom>
              <a:avLst/>
              <a:gdLst/>
              <a:ahLst/>
              <a:cxnLst/>
              <a:rect l="l" t="t" r="r" b="b"/>
              <a:pathLst>
                <a:path w="4031" h="6226" extrusionOk="0">
                  <a:moveTo>
                    <a:pt x="2022" y="0"/>
                  </a:moveTo>
                  <a:cubicBezTo>
                    <a:pt x="1528" y="0"/>
                    <a:pt x="1036" y="328"/>
                    <a:pt x="779" y="738"/>
                  </a:cubicBezTo>
                  <a:cubicBezTo>
                    <a:pt x="392" y="1350"/>
                    <a:pt x="524" y="2088"/>
                    <a:pt x="542" y="2769"/>
                  </a:cubicBezTo>
                  <a:cubicBezTo>
                    <a:pt x="562" y="3528"/>
                    <a:pt x="1" y="5984"/>
                    <a:pt x="2338" y="6222"/>
                  </a:cubicBezTo>
                  <a:cubicBezTo>
                    <a:pt x="2361" y="6224"/>
                    <a:pt x="2384" y="6225"/>
                    <a:pt x="2408" y="6225"/>
                  </a:cubicBezTo>
                  <a:cubicBezTo>
                    <a:pt x="3051" y="6225"/>
                    <a:pt x="3629" y="5339"/>
                    <a:pt x="3754" y="4654"/>
                  </a:cubicBezTo>
                  <a:cubicBezTo>
                    <a:pt x="4031" y="3146"/>
                    <a:pt x="3869" y="890"/>
                    <a:pt x="2539" y="135"/>
                  </a:cubicBezTo>
                  <a:cubicBezTo>
                    <a:pt x="2373" y="41"/>
                    <a:pt x="2197" y="0"/>
                    <a:pt x="20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6"/>
            <p:cNvSpPr/>
            <p:nvPr/>
          </p:nvSpPr>
          <p:spPr>
            <a:xfrm>
              <a:off x="1615750" y="3149650"/>
              <a:ext cx="242150" cy="240725"/>
            </a:xfrm>
            <a:custGeom>
              <a:avLst/>
              <a:gdLst/>
              <a:ahLst/>
              <a:cxnLst/>
              <a:rect l="l" t="t" r="r" b="b"/>
              <a:pathLst>
                <a:path w="9686" h="9629" extrusionOk="0">
                  <a:moveTo>
                    <a:pt x="1740" y="1"/>
                  </a:moveTo>
                  <a:cubicBezTo>
                    <a:pt x="184" y="1821"/>
                    <a:pt x="0" y="4815"/>
                    <a:pt x="761" y="6966"/>
                  </a:cubicBezTo>
                  <a:cubicBezTo>
                    <a:pt x="1339" y="8598"/>
                    <a:pt x="2761" y="9628"/>
                    <a:pt x="4269" y="9628"/>
                  </a:cubicBezTo>
                  <a:cubicBezTo>
                    <a:pt x="4914" y="9628"/>
                    <a:pt x="5574" y="9440"/>
                    <a:pt x="6191" y="9030"/>
                  </a:cubicBezTo>
                  <a:cubicBezTo>
                    <a:pt x="7020" y="8480"/>
                    <a:pt x="7448" y="7524"/>
                    <a:pt x="7734" y="6545"/>
                  </a:cubicBezTo>
                  <a:cubicBezTo>
                    <a:pt x="7859" y="6659"/>
                    <a:pt x="8012" y="6712"/>
                    <a:pt x="8177" y="6712"/>
                  </a:cubicBezTo>
                  <a:cubicBezTo>
                    <a:pt x="8721" y="6712"/>
                    <a:pt x="9387" y="6134"/>
                    <a:pt x="9548" y="5274"/>
                  </a:cubicBezTo>
                  <a:cubicBezTo>
                    <a:pt x="9685" y="4537"/>
                    <a:pt x="9308" y="3879"/>
                    <a:pt x="8791" y="3879"/>
                  </a:cubicBezTo>
                  <a:cubicBezTo>
                    <a:pt x="8749" y="3879"/>
                    <a:pt x="8705" y="3884"/>
                    <a:pt x="8660" y="3893"/>
                  </a:cubicBezTo>
                  <a:cubicBezTo>
                    <a:pt x="8391" y="3950"/>
                    <a:pt x="8164" y="4188"/>
                    <a:pt x="7977" y="4487"/>
                  </a:cubicBezTo>
                  <a:cubicBezTo>
                    <a:pt x="5936" y="3879"/>
                    <a:pt x="3972" y="356"/>
                    <a:pt x="17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6"/>
            <p:cNvSpPr/>
            <p:nvPr/>
          </p:nvSpPr>
          <p:spPr>
            <a:xfrm>
              <a:off x="1446225" y="3451800"/>
              <a:ext cx="198425" cy="289275"/>
            </a:xfrm>
            <a:custGeom>
              <a:avLst/>
              <a:gdLst/>
              <a:ahLst/>
              <a:cxnLst/>
              <a:rect l="l" t="t" r="r" b="b"/>
              <a:pathLst>
                <a:path w="7937" h="11571" extrusionOk="0">
                  <a:moveTo>
                    <a:pt x="6788" y="1"/>
                  </a:moveTo>
                  <a:cubicBezTo>
                    <a:pt x="5728" y="1"/>
                    <a:pt x="4494" y="1480"/>
                    <a:pt x="4007" y="2051"/>
                  </a:cubicBezTo>
                  <a:cubicBezTo>
                    <a:pt x="2668" y="3620"/>
                    <a:pt x="1475" y="5272"/>
                    <a:pt x="691" y="7196"/>
                  </a:cubicBezTo>
                  <a:cubicBezTo>
                    <a:pt x="302" y="8155"/>
                    <a:pt x="28" y="9198"/>
                    <a:pt x="11" y="10239"/>
                  </a:cubicBezTo>
                  <a:cubicBezTo>
                    <a:pt x="1" y="10822"/>
                    <a:pt x="435" y="11571"/>
                    <a:pt x="1099" y="11571"/>
                  </a:cubicBezTo>
                  <a:cubicBezTo>
                    <a:pt x="1153" y="11571"/>
                    <a:pt x="1208" y="11566"/>
                    <a:pt x="1265" y="11555"/>
                  </a:cubicBezTo>
                  <a:cubicBezTo>
                    <a:pt x="2326" y="11362"/>
                    <a:pt x="2983" y="10129"/>
                    <a:pt x="3500" y="9336"/>
                  </a:cubicBezTo>
                  <a:cubicBezTo>
                    <a:pt x="4559" y="7712"/>
                    <a:pt x="5897" y="6282"/>
                    <a:pt x="6758" y="4554"/>
                  </a:cubicBezTo>
                  <a:cubicBezTo>
                    <a:pt x="7194" y="3682"/>
                    <a:pt x="7936" y="1639"/>
                    <a:pt x="7217" y="588"/>
                  </a:cubicBezTo>
                  <a:cubicBezTo>
                    <a:pt x="7117" y="442"/>
                    <a:pt x="7519" y="274"/>
                    <a:pt x="7340" y="159"/>
                  </a:cubicBezTo>
                  <a:cubicBezTo>
                    <a:pt x="7165" y="49"/>
                    <a:pt x="6979" y="1"/>
                    <a:pt x="67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6"/>
            <p:cNvSpPr/>
            <p:nvPr/>
          </p:nvSpPr>
          <p:spPr>
            <a:xfrm>
              <a:off x="1795725" y="3454425"/>
              <a:ext cx="187450" cy="296450"/>
            </a:xfrm>
            <a:custGeom>
              <a:avLst/>
              <a:gdLst/>
              <a:ahLst/>
              <a:cxnLst/>
              <a:rect l="l" t="t" r="r" b="b"/>
              <a:pathLst>
                <a:path w="7498" h="11858" extrusionOk="0">
                  <a:moveTo>
                    <a:pt x="1175" y="1"/>
                  </a:moveTo>
                  <a:cubicBezTo>
                    <a:pt x="1004" y="1"/>
                    <a:pt x="836" y="41"/>
                    <a:pt x="674" y="132"/>
                  </a:cubicBezTo>
                  <a:cubicBezTo>
                    <a:pt x="489" y="237"/>
                    <a:pt x="882" y="427"/>
                    <a:pt x="773" y="566"/>
                  </a:cubicBezTo>
                  <a:cubicBezTo>
                    <a:pt x="0" y="1578"/>
                    <a:pt x="634" y="3656"/>
                    <a:pt x="1022" y="4552"/>
                  </a:cubicBezTo>
                  <a:cubicBezTo>
                    <a:pt x="1792" y="6321"/>
                    <a:pt x="3051" y="7821"/>
                    <a:pt x="4024" y="9500"/>
                  </a:cubicBezTo>
                  <a:cubicBezTo>
                    <a:pt x="4497" y="10317"/>
                    <a:pt x="5088" y="11585"/>
                    <a:pt x="6136" y="11832"/>
                  </a:cubicBezTo>
                  <a:cubicBezTo>
                    <a:pt x="6209" y="11850"/>
                    <a:pt x="6280" y="11858"/>
                    <a:pt x="6349" y="11858"/>
                  </a:cubicBezTo>
                  <a:cubicBezTo>
                    <a:pt x="6987" y="11858"/>
                    <a:pt x="7439" y="11153"/>
                    <a:pt x="7460" y="10586"/>
                  </a:cubicBezTo>
                  <a:cubicBezTo>
                    <a:pt x="7497" y="9545"/>
                    <a:pt x="7279" y="8487"/>
                    <a:pt x="6941" y="7508"/>
                  </a:cubicBezTo>
                  <a:cubicBezTo>
                    <a:pt x="6260" y="5546"/>
                    <a:pt x="5156" y="3836"/>
                    <a:pt x="3902" y="2196"/>
                  </a:cubicBezTo>
                  <a:cubicBezTo>
                    <a:pt x="3436" y="1589"/>
                    <a:pt x="2249" y="1"/>
                    <a:pt x="1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6"/>
            <p:cNvSpPr/>
            <p:nvPr/>
          </p:nvSpPr>
          <p:spPr>
            <a:xfrm>
              <a:off x="1448850" y="3658150"/>
              <a:ext cx="165150" cy="88300"/>
            </a:xfrm>
            <a:custGeom>
              <a:avLst/>
              <a:gdLst/>
              <a:ahLst/>
              <a:cxnLst/>
              <a:rect l="l" t="t" r="r" b="b"/>
              <a:pathLst>
                <a:path w="6606" h="3532" extrusionOk="0">
                  <a:moveTo>
                    <a:pt x="4617" y="1"/>
                  </a:moveTo>
                  <a:cubicBezTo>
                    <a:pt x="4528" y="1"/>
                    <a:pt x="4459" y="11"/>
                    <a:pt x="4418" y="31"/>
                  </a:cubicBezTo>
                  <a:cubicBezTo>
                    <a:pt x="4226" y="124"/>
                    <a:pt x="3507" y="142"/>
                    <a:pt x="3004" y="142"/>
                  </a:cubicBezTo>
                  <a:cubicBezTo>
                    <a:pt x="2710" y="142"/>
                    <a:pt x="2490" y="136"/>
                    <a:pt x="2490" y="136"/>
                  </a:cubicBezTo>
                  <a:cubicBezTo>
                    <a:pt x="2490" y="136"/>
                    <a:pt x="0" y="2158"/>
                    <a:pt x="555" y="3102"/>
                  </a:cubicBezTo>
                  <a:cubicBezTo>
                    <a:pt x="728" y="3396"/>
                    <a:pt x="1300" y="3531"/>
                    <a:pt x="2018" y="3531"/>
                  </a:cubicBezTo>
                  <a:cubicBezTo>
                    <a:pt x="3605" y="3531"/>
                    <a:pt x="5908" y="2871"/>
                    <a:pt x="6217" y="1800"/>
                  </a:cubicBezTo>
                  <a:cubicBezTo>
                    <a:pt x="6606" y="452"/>
                    <a:pt x="5196" y="1"/>
                    <a:pt x="46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6"/>
            <p:cNvSpPr/>
            <p:nvPr/>
          </p:nvSpPr>
          <p:spPr>
            <a:xfrm>
              <a:off x="1803400" y="3654175"/>
              <a:ext cx="162400" cy="91775"/>
            </a:xfrm>
            <a:custGeom>
              <a:avLst/>
              <a:gdLst/>
              <a:ahLst/>
              <a:cxnLst/>
              <a:rect l="l" t="t" r="r" b="b"/>
              <a:pathLst>
                <a:path w="6496" h="3671" extrusionOk="0">
                  <a:moveTo>
                    <a:pt x="1931" y="0"/>
                  </a:moveTo>
                  <a:cubicBezTo>
                    <a:pt x="1316" y="0"/>
                    <a:pt x="1" y="398"/>
                    <a:pt x="307" y="1714"/>
                  </a:cubicBezTo>
                  <a:cubicBezTo>
                    <a:pt x="573" y="2862"/>
                    <a:pt x="3099" y="3671"/>
                    <a:pt x="4681" y="3671"/>
                  </a:cubicBezTo>
                  <a:cubicBezTo>
                    <a:pt x="5270" y="3671"/>
                    <a:pt x="5728" y="3559"/>
                    <a:pt x="5891" y="3312"/>
                  </a:cubicBezTo>
                  <a:cubicBezTo>
                    <a:pt x="6496" y="2401"/>
                    <a:pt x="4116" y="248"/>
                    <a:pt x="4116" y="248"/>
                  </a:cubicBezTo>
                  <a:cubicBezTo>
                    <a:pt x="4116" y="248"/>
                    <a:pt x="2492" y="205"/>
                    <a:pt x="2195" y="43"/>
                  </a:cubicBezTo>
                  <a:cubicBezTo>
                    <a:pt x="2146" y="16"/>
                    <a:pt x="2052" y="0"/>
                    <a:pt x="1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6"/>
            <p:cNvSpPr/>
            <p:nvPr/>
          </p:nvSpPr>
          <p:spPr>
            <a:xfrm>
              <a:off x="1559225" y="3627300"/>
              <a:ext cx="100300" cy="80450"/>
            </a:xfrm>
            <a:custGeom>
              <a:avLst/>
              <a:gdLst/>
              <a:ahLst/>
              <a:cxnLst/>
              <a:rect l="l" t="t" r="r" b="b"/>
              <a:pathLst>
                <a:path w="4012" h="3218" extrusionOk="0">
                  <a:moveTo>
                    <a:pt x="1144" y="1"/>
                  </a:moveTo>
                  <a:cubicBezTo>
                    <a:pt x="487" y="1"/>
                    <a:pt x="8" y="640"/>
                    <a:pt x="3" y="1265"/>
                  </a:cubicBezTo>
                  <a:cubicBezTo>
                    <a:pt x="0" y="2196"/>
                    <a:pt x="1115" y="2649"/>
                    <a:pt x="1802" y="3034"/>
                  </a:cubicBezTo>
                  <a:cubicBezTo>
                    <a:pt x="2018" y="3155"/>
                    <a:pt x="2288" y="3217"/>
                    <a:pt x="2561" y="3217"/>
                  </a:cubicBezTo>
                  <a:cubicBezTo>
                    <a:pt x="2982" y="3217"/>
                    <a:pt x="3408" y="3070"/>
                    <a:pt x="3652" y="2763"/>
                  </a:cubicBezTo>
                  <a:cubicBezTo>
                    <a:pt x="4012" y="2311"/>
                    <a:pt x="3828" y="1817"/>
                    <a:pt x="3495" y="1428"/>
                  </a:cubicBezTo>
                  <a:cubicBezTo>
                    <a:pt x="3355" y="1265"/>
                    <a:pt x="3192" y="1119"/>
                    <a:pt x="3014" y="995"/>
                  </a:cubicBezTo>
                  <a:lnTo>
                    <a:pt x="3014" y="995"/>
                  </a:lnTo>
                  <a:cubicBezTo>
                    <a:pt x="3039" y="1011"/>
                    <a:pt x="3065" y="1029"/>
                    <a:pt x="3089" y="1046"/>
                  </a:cubicBezTo>
                  <a:cubicBezTo>
                    <a:pt x="2492" y="595"/>
                    <a:pt x="2034" y="80"/>
                    <a:pt x="1245" y="6"/>
                  </a:cubicBezTo>
                  <a:cubicBezTo>
                    <a:pt x="1211" y="2"/>
                    <a:pt x="1178" y="1"/>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6"/>
            <p:cNvSpPr/>
            <p:nvPr/>
          </p:nvSpPr>
          <p:spPr>
            <a:xfrm>
              <a:off x="1776350" y="3622525"/>
              <a:ext cx="105325" cy="79650"/>
            </a:xfrm>
            <a:custGeom>
              <a:avLst/>
              <a:gdLst/>
              <a:ahLst/>
              <a:cxnLst/>
              <a:rect l="l" t="t" r="r" b="b"/>
              <a:pathLst>
                <a:path w="4213" h="3186" extrusionOk="0">
                  <a:moveTo>
                    <a:pt x="3086" y="1"/>
                  </a:moveTo>
                  <a:cubicBezTo>
                    <a:pt x="2960" y="1"/>
                    <a:pt x="2831" y="17"/>
                    <a:pt x="2704" y="45"/>
                  </a:cubicBezTo>
                  <a:cubicBezTo>
                    <a:pt x="2492" y="95"/>
                    <a:pt x="2288" y="169"/>
                    <a:pt x="2094" y="269"/>
                  </a:cubicBezTo>
                  <a:cubicBezTo>
                    <a:pt x="2120" y="254"/>
                    <a:pt x="2148" y="240"/>
                    <a:pt x="2175" y="228"/>
                  </a:cubicBezTo>
                  <a:lnTo>
                    <a:pt x="2175" y="228"/>
                  </a:lnTo>
                  <a:cubicBezTo>
                    <a:pt x="1497" y="543"/>
                    <a:pt x="828" y="706"/>
                    <a:pt x="392" y="1367"/>
                  </a:cubicBezTo>
                  <a:cubicBezTo>
                    <a:pt x="0" y="1961"/>
                    <a:pt x="345" y="2744"/>
                    <a:pt x="924" y="3055"/>
                  </a:cubicBezTo>
                  <a:cubicBezTo>
                    <a:pt x="1095" y="3146"/>
                    <a:pt x="1272" y="3185"/>
                    <a:pt x="1449" y="3185"/>
                  </a:cubicBezTo>
                  <a:cubicBezTo>
                    <a:pt x="2120" y="3185"/>
                    <a:pt x="2806" y="2631"/>
                    <a:pt x="3328" y="2294"/>
                  </a:cubicBezTo>
                  <a:cubicBezTo>
                    <a:pt x="3857" y="1953"/>
                    <a:pt x="4213" y="1126"/>
                    <a:pt x="3956" y="532"/>
                  </a:cubicBezTo>
                  <a:cubicBezTo>
                    <a:pt x="3785" y="140"/>
                    <a:pt x="3451" y="1"/>
                    <a:pt x="3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6"/>
            <p:cNvSpPr/>
            <p:nvPr/>
          </p:nvSpPr>
          <p:spPr>
            <a:xfrm>
              <a:off x="1523350" y="3521425"/>
              <a:ext cx="182975" cy="185500"/>
            </a:xfrm>
            <a:custGeom>
              <a:avLst/>
              <a:gdLst/>
              <a:ahLst/>
              <a:cxnLst/>
              <a:rect l="l" t="t" r="r" b="b"/>
              <a:pathLst>
                <a:path w="7319" h="7420" extrusionOk="0">
                  <a:moveTo>
                    <a:pt x="1750" y="1"/>
                  </a:moveTo>
                  <a:cubicBezTo>
                    <a:pt x="1481" y="1"/>
                    <a:pt x="1250" y="308"/>
                    <a:pt x="1491" y="559"/>
                  </a:cubicBezTo>
                  <a:cubicBezTo>
                    <a:pt x="2458" y="1565"/>
                    <a:pt x="3500" y="2507"/>
                    <a:pt x="4406" y="3566"/>
                  </a:cubicBezTo>
                  <a:cubicBezTo>
                    <a:pt x="4739" y="3955"/>
                    <a:pt x="4992" y="4386"/>
                    <a:pt x="5223" y="4831"/>
                  </a:cubicBezTo>
                  <a:cubicBezTo>
                    <a:pt x="4756" y="4233"/>
                    <a:pt x="4259" y="3661"/>
                    <a:pt x="3775" y="3144"/>
                  </a:cubicBezTo>
                  <a:cubicBezTo>
                    <a:pt x="2889" y="2196"/>
                    <a:pt x="1949" y="1211"/>
                    <a:pt x="664" y="860"/>
                  </a:cubicBezTo>
                  <a:cubicBezTo>
                    <a:pt x="630" y="851"/>
                    <a:pt x="596" y="846"/>
                    <a:pt x="564" y="846"/>
                  </a:cubicBezTo>
                  <a:cubicBezTo>
                    <a:pt x="218" y="846"/>
                    <a:pt x="1" y="1350"/>
                    <a:pt x="354" y="1541"/>
                  </a:cubicBezTo>
                  <a:cubicBezTo>
                    <a:pt x="1510" y="2164"/>
                    <a:pt x="2357" y="3158"/>
                    <a:pt x="3243" y="4097"/>
                  </a:cubicBezTo>
                  <a:cubicBezTo>
                    <a:pt x="4238" y="5150"/>
                    <a:pt x="4918" y="6528"/>
                    <a:pt x="6130" y="7361"/>
                  </a:cubicBezTo>
                  <a:cubicBezTo>
                    <a:pt x="6189" y="7402"/>
                    <a:pt x="6251" y="7420"/>
                    <a:pt x="6311" y="7420"/>
                  </a:cubicBezTo>
                  <a:cubicBezTo>
                    <a:pt x="6462" y="7420"/>
                    <a:pt x="6600" y="7306"/>
                    <a:pt x="6650" y="7160"/>
                  </a:cubicBezTo>
                  <a:cubicBezTo>
                    <a:pt x="6713" y="7180"/>
                    <a:pt x="6780" y="7190"/>
                    <a:pt x="6845" y="7190"/>
                  </a:cubicBezTo>
                  <a:cubicBezTo>
                    <a:pt x="7091" y="7190"/>
                    <a:pt x="7319" y="7048"/>
                    <a:pt x="7286" y="6738"/>
                  </a:cubicBezTo>
                  <a:cubicBezTo>
                    <a:pt x="7283" y="6700"/>
                    <a:pt x="7278" y="6661"/>
                    <a:pt x="7273" y="6622"/>
                  </a:cubicBezTo>
                  <a:cubicBezTo>
                    <a:pt x="7256" y="6457"/>
                    <a:pt x="7187" y="6338"/>
                    <a:pt x="7092" y="6259"/>
                  </a:cubicBezTo>
                  <a:cubicBezTo>
                    <a:pt x="6503" y="5244"/>
                    <a:pt x="6107" y="4142"/>
                    <a:pt x="5380" y="3201"/>
                  </a:cubicBezTo>
                  <a:cubicBezTo>
                    <a:pt x="4429" y="1971"/>
                    <a:pt x="3169" y="1078"/>
                    <a:pt x="1986" y="90"/>
                  </a:cubicBezTo>
                  <a:cubicBezTo>
                    <a:pt x="1911" y="27"/>
                    <a:pt x="1829" y="1"/>
                    <a:pt x="17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6"/>
            <p:cNvSpPr/>
            <p:nvPr/>
          </p:nvSpPr>
          <p:spPr>
            <a:xfrm>
              <a:off x="1702250" y="3518350"/>
              <a:ext cx="211475" cy="190050"/>
            </a:xfrm>
            <a:custGeom>
              <a:avLst/>
              <a:gdLst/>
              <a:ahLst/>
              <a:cxnLst/>
              <a:rect l="l" t="t" r="r" b="b"/>
              <a:pathLst>
                <a:path w="8459" h="7602" extrusionOk="0">
                  <a:moveTo>
                    <a:pt x="7687" y="1"/>
                  </a:moveTo>
                  <a:cubicBezTo>
                    <a:pt x="7601" y="1"/>
                    <a:pt x="7510" y="20"/>
                    <a:pt x="7417" y="61"/>
                  </a:cubicBezTo>
                  <a:cubicBezTo>
                    <a:pt x="5981" y="703"/>
                    <a:pt x="5018" y="2279"/>
                    <a:pt x="3855" y="3311"/>
                  </a:cubicBezTo>
                  <a:cubicBezTo>
                    <a:pt x="2587" y="4436"/>
                    <a:pt x="1586" y="5839"/>
                    <a:pt x="289" y="6942"/>
                  </a:cubicBezTo>
                  <a:cubicBezTo>
                    <a:pt x="0" y="7188"/>
                    <a:pt x="254" y="7601"/>
                    <a:pt x="568" y="7601"/>
                  </a:cubicBezTo>
                  <a:cubicBezTo>
                    <a:pt x="624" y="7601"/>
                    <a:pt x="682" y="7588"/>
                    <a:pt x="739" y="7559"/>
                  </a:cubicBezTo>
                  <a:cubicBezTo>
                    <a:pt x="1194" y="7319"/>
                    <a:pt x="1599" y="7038"/>
                    <a:pt x="1979" y="6731"/>
                  </a:cubicBezTo>
                  <a:cubicBezTo>
                    <a:pt x="2022" y="6728"/>
                    <a:pt x="2064" y="6713"/>
                    <a:pt x="2100" y="6686"/>
                  </a:cubicBezTo>
                  <a:cubicBezTo>
                    <a:pt x="3291" y="5828"/>
                    <a:pt x="4560" y="5075"/>
                    <a:pt x="5763" y="4229"/>
                  </a:cubicBezTo>
                  <a:cubicBezTo>
                    <a:pt x="6509" y="3705"/>
                    <a:pt x="8105" y="2878"/>
                    <a:pt x="7916" y="1806"/>
                  </a:cubicBezTo>
                  <a:cubicBezTo>
                    <a:pt x="7905" y="1739"/>
                    <a:pt x="7840" y="1704"/>
                    <a:pt x="7778" y="1696"/>
                  </a:cubicBezTo>
                  <a:cubicBezTo>
                    <a:pt x="7743" y="1692"/>
                    <a:pt x="7707" y="1689"/>
                    <a:pt x="7672" y="1689"/>
                  </a:cubicBezTo>
                  <a:cubicBezTo>
                    <a:pt x="7562" y="1689"/>
                    <a:pt x="7450" y="1709"/>
                    <a:pt x="7339" y="1741"/>
                  </a:cubicBezTo>
                  <a:cubicBezTo>
                    <a:pt x="7599" y="1495"/>
                    <a:pt x="7851" y="1243"/>
                    <a:pt x="8088" y="979"/>
                  </a:cubicBezTo>
                  <a:cubicBezTo>
                    <a:pt x="8459" y="562"/>
                    <a:pt x="8155" y="1"/>
                    <a:pt x="76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6"/>
            <p:cNvSpPr/>
            <p:nvPr/>
          </p:nvSpPr>
          <p:spPr>
            <a:xfrm>
              <a:off x="1489075" y="3550350"/>
              <a:ext cx="460225" cy="175000"/>
            </a:xfrm>
            <a:custGeom>
              <a:avLst/>
              <a:gdLst/>
              <a:ahLst/>
              <a:cxnLst/>
              <a:rect l="l" t="t" r="r" b="b"/>
              <a:pathLst>
                <a:path w="18409" h="7000" extrusionOk="0">
                  <a:moveTo>
                    <a:pt x="17826" y="0"/>
                  </a:moveTo>
                  <a:cubicBezTo>
                    <a:pt x="17751" y="0"/>
                    <a:pt x="17671" y="24"/>
                    <a:pt x="17589" y="79"/>
                  </a:cubicBezTo>
                  <a:cubicBezTo>
                    <a:pt x="15031" y="1791"/>
                    <a:pt x="12699" y="4479"/>
                    <a:pt x="9796" y="5580"/>
                  </a:cubicBezTo>
                  <a:cubicBezTo>
                    <a:pt x="9518" y="5685"/>
                    <a:pt x="9241" y="5733"/>
                    <a:pt x="8967" y="5733"/>
                  </a:cubicBezTo>
                  <a:cubicBezTo>
                    <a:pt x="7153" y="5733"/>
                    <a:pt x="5446" y="3659"/>
                    <a:pt x="4251" y="2607"/>
                  </a:cubicBezTo>
                  <a:cubicBezTo>
                    <a:pt x="3188" y="1670"/>
                    <a:pt x="1912" y="1028"/>
                    <a:pt x="626" y="466"/>
                  </a:cubicBezTo>
                  <a:cubicBezTo>
                    <a:pt x="574" y="443"/>
                    <a:pt x="525" y="432"/>
                    <a:pt x="479" y="432"/>
                  </a:cubicBezTo>
                  <a:cubicBezTo>
                    <a:pt x="151" y="432"/>
                    <a:pt x="0" y="963"/>
                    <a:pt x="306" y="1172"/>
                  </a:cubicBezTo>
                  <a:cubicBezTo>
                    <a:pt x="2214" y="2478"/>
                    <a:pt x="3881" y="3954"/>
                    <a:pt x="5618" y="5467"/>
                  </a:cubicBezTo>
                  <a:cubicBezTo>
                    <a:pt x="6691" y="6401"/>
                    <a:pt x="7869" y="6950"/>
                    <a:pt x="9291" y="6998"/>
                  </a:cubicBezTo>
                  <a:cubicBezTo>
                    <a:pt x="9318" y="6999"/>
                    <a:pt x="9345" y="6999"/>
                    <a:pt x="9372" y="6999"/>
                  </a:cubicBezTo>
                  <a:cubicBezTo>
                    <a:pt x="10634" y="6999"/>
                    <a:pt x="11796" y="6028"/>
                    <a:pt x="12732" y="5301"/>
                  </a:cubicBezTo>
                  <a:cubicBezTo>
                    <a:pt x="14561" y="3882"/>
                    <a:pt x="16565" y="2533"/>
                    <a:pt x="18132" y="821"/>
                  </a:cubicBezTo>
                  <a:cubicBezTo>
                    <a:pt x="18408" y="519"/>
                    <a:pt x="18176" y="0"/>
                    <a:pt x="178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6"/>
            <p:cNvSpPr/>
            <p:nvPr/>
          </p:nvSpPr>
          <p:spPr>
            <a:xfrm>
              <a:off x="970675" y="2996075"/>
              <a:ext cx="355875" cy="275350"/>
            </a:xfrm>
            <a:custGeom>
              <a:avLst/>
              <a:gdLst/>
              <a:ahLst/>
              <a:cxnLst/>
              <a:rect l="l" t="t" r="r" b="b"/>
              <a:pathLst>
                <a:path w="14235" h="11014" extrusionOk="0">
                  <a:moveTo>
                    <a:pt x="6807" y="0"/>
                  </a:moveTo>
                  <a:cubicBezTo>
                    <a:pt x="6440" y="0"/>
                    <a:pt x="6076" y="71"/>
                    <a:pt x="5715" y="236"/>
                  </a:cubicBezTo>
                  <a:cubicBezTo>
                    <a:pt x="5698" y="244"/>
                    <a:pt x="5681" y="247"/>
                    <a:pt x="5664" y="255"/>
                  </a:cubicBezTo>
                  <a:cubicBezTo>
                    <a:pt x="5504" y="318"/>
                    <a:pt x="5348" y="389"/>
                    <a:pt x="5193" y="468"/>
                  </a:cubicBezTo>
                  <a:cubicBezTo>
                    <a:pt x="5063" y="450"/>
                    <a:pt x="4933" y="442"/>
                    <a:pt x="4802" y="442"/>
                  </a:cubicBezTo>
                  <a:cubicBezTo>
                    <a:pt x="3182" y="442"/>
                    <a:pt x="1565" y="1767"/>
                    <a:pt x="715" y="3612"/>
                  </a:cubicBezTo>
                  <a:cubicBezTo>
                    <a:pt x="0" y="5165"/>
                    <a:pt x="96" y="6649"/>
                    <a:pt x="760" y="8180"/>
                  </a:cubicBezTo>
                  <a:cubicBezTo>
                    <a:pt x="1163" y="9110"/>
                    <a:pt x="1966" y="10534"/>
                    <a:pt x="3015" y="10750"/>
                  </a:cubicBezTo>
                  <a:cubicBezTo>
                    <a:pt x="3113" y="10826"/>
                    <a:pt x="3208" y="10904"/>
                    <a:pt x="3316" y="10975"/>
                  </a:cubicBezTo>
                  <a:cubicBezTo>
                    <a:pt x="3356" y="11001"/>
                    <a:pt x="3395" y="11013"/>
                    <a:pt x="3431" y="11013"/>
                  </a:cubicBezTo>
                  <a:cubicBezTo>
                    <a:pt x="3566" y="11013"/>
                    <a:pt x="3662" y="10851"/>
                    <a:pt x="3619" y="10712"/>
                  </a:cubicBezTo>
                  <a:cubicBezTo>
                    <a:pt x="4853" y="10650"/>
                    <a:pt x="5688" y="9558"/>
                    <a:pt x="6480" y="8627"/>
                  </a:cubicBezTo>
                  <a:cubicBezTo>
                    <a:pt x="8053" y="6778"/>
                    <a:pt x="10445" y="6505"/>
                    <a:pt x="12252" y="5044"/>
                  </a:cubicBezTo>
                  <a:cubicBezTo>
                    <a:pt x="12763" y="4628"/>
                    <a:pt x="13991" y="3468"/>
                    <a:pt x="14234" y="2536"/>
                  </a:cubicBezTo>
                  <a:lnTo>
                    <a:pt x="14234" y="2536"/>
                  </a:lnTo>
                  <a:cubicBezTo>
                    <a:pt x="14005" y="2583"/>
                    <a:pt x="13767" y="2608"/>
                    <a:pt x="13522" y="2608"/>
                  </a:cubicBezTo>
                  <a:cubicBezTo>
                    <a:pt x="13005" y="2608"/>
                    <a:pt x="12454" y="2497"/>
                    <a:pt x="11873" y="2256"/>
                  </a:cubicBezTo>
                  <a:cubicBezTo>
                    <a:pt x="10346" y="1621"/>
                    <a:pt x="8561" y="0"/>
                    <a:pt x="6807" y="0"/>
                  </a:cubicBez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6"/>
            <p:cNvSpPr/>
            <p:nvPr/>
          </p:nvSpPr>
          <p:spPr>
            <a:xfrm>
              <a:off x="1164950" y="3414875"/>
              <a:ext cx="361500" cy="376525"/>
            </a:xfrm>
            <a:custGeom>
              <a:avLst/>
              <a:gdLst/>
              <a:ahLst/>
              <a:cxnLst/>
              <a:rect l="l" t="t" r="r" b="b"/>
              <a:pathLst>
                <a:path w="14460" h="15061" extrusionOk="0">
                  <a:moveTo>
                    <a:pt x="2585" y="1"/>
                  </a:moveTo>
                  <a:cubicBezTo>
                    <a:pt x="2405" y="1"/>
                    <a:pt x="2223" y="25"/>
                    <a:pt x="2042" y="78"/>
                  </a:cubicBezTo>
                  <a:cubicBezTo>
                    <a:pt x="0" y="671"/>
                    <a:pt x="1383" y="4307"/>
                    <a:pt x="2484" y="5864"/>
                  </a:cubicBezTo>
                  <a:cubicBezTo>
                    <a:pt x="2940" y="7007"/>
                    <a:pt x="3427" y="8144"/>
                    <a:pt x="3970" y="9236"/>
                  </a:cubicBezTo>
                  <a:cubicBezTo>
                    <a:pt x="4957" y="11212"/>
                    <a:pt x="6304" y="13427"/>
                    <a:pt x="8370" y="14429"/>
                  </a:cubicBezTo>
                  <a:cubicBezTo>
                    <a:pt x="9050" y="14758"/>
                    <a:pt x="9999" y="15060"/>
                    <a:pt x="10892" y="15060"/>
                  </a:cubicBezTo>
                  <a:cubicBezTo>
                    <a:pt x="11545" y="15060"/>
                    <a:pt x="12168" y="14899"/>
                    <a:pt x="12632" y="14469"/>
                  </a:cubicBezTo>
                  <a:cubicBezTo>
                    <a:pt x="14460" y="12780"/>
                    <a:pt x="11724" y="11438"/>
                    <a:pt x="10742" y="10405"/>
                  </a:cubicBezTo>
                  <a:cubicBezTo>
                    <a:pt x="9585" y="9191"/>
                    <a:pt x="9018" y="7697"/>
                    <a:pt x="8336" y="6197"/>
                  </a:cubicBezTo>
                  <a:cubicBezTo>
                    <a:pt x="7822" y="5066"/>
                    <a:pt x="7196" y="4027"/>
                    <a:pt x="6477" y="3017"/>
                  </a:cubicBezTo>
                  <a:cubicBezTo>
                    <a:pt x="5703" y="1930"/>
                    <a:pt x="4190" y="1"/>
                    <a:pt x="25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6"/>
            <p:cNvSpPr/>
            <p:nvPr/>
          </p:nvSpPr>
          <p:spPr>
            <a:xfrm>
              <a:off x="872475" y="3354475"/>
              <a:ext cx="431500" cy="665225"/>
            </a:xfrm>
            <a:custGeom>
              <a:avLst/>
              <a:gdLst/>
              <a:ahLst/>
              <a:cxnLst/>
              <a:rect l="l" t="t" r="r" b="b"/>
              <a:pathLst>
                <a:path w="17260" h="26609" extrusionOk="0">
                  <a:moveTo>
                    <a:pt x="9645" y="0"/>
                  </a:moveTo>
                  <a:cubicBezTo>
                    <a:pt x="9524" y="0"/>
                    <a:pt x="9406" y="6"/>
                    <a:pt x="9292" y="18"/>
                  </a:cubicBezTo>
                  <a:cubicBezTo>
                    <a:pt x="5048" y="641"/>
                    <a:pt x="4082" y="1020"/>
                    <a:pt x="3349" y="2231"/>
                  </a:cubicBezTo>
                  <a:cubicBezTo>
                    <a:pt x="1471" y="5322"/>
                    <a:pt x="925" y="10967"/>
                    <a:pt x="972" y="14437"/>
                  </a:cubicBezTo>
                  <a:cubicBezTo>
                    <a:pt x="1016" y="17845"/>
                    <a:pt x="0" y="20549"/>
                    <a:pt x="1646" y="23694"/>
                  </a:cubicBezTo>
                  <a:cubicBezTo>
                    <a:pt x="2747" y="25800"/>
                    <a:pt x="5521" y="26137"/>
                    <a:pt x="7598" y="26434"/>
                  </a:cubicBezTo>
                  <a:cubicBezTo>
                    <a:pt x="8274" y="26531"/>
                    <a:pt x="9033" y="26608"/>
                    <a:pt x="9788" y="26608"/>
                  </a:cubicBezTo>
                  <a:cubicBezTo>
                    <a:pt x="11843" y="26608"/>
                    <a:pt x="13871" y="26038"/>
                    <a:pt x="14124" y="23739"/>
                  </a:cubicBezTo>
                  <a:cubicBezTo>
                    <a:pt x="14588" y="19509"/>
                    <a:pt x="15130" y="16543"/>
                    <a:pt x="15465" y="12303"/>
                  </a:cubicBezTo>
                  <a:cubicBezTo>
                    <a:pt x="15731" y="8967"/>
                    <a:pt x="17259" y="6457"/>
                    <a:pt x="15610" y="3434"/>
                  </a:cubicBezTo>
                  <a:cubicBezTo>
                    <a:pt x="14608" y="1595"/>
                    <a:pt x="11664" y="0"/>
                    <a:pt x="9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6"/>
            <p:cNvSpPr/>
            <p:nvPr/>
          </p:nvSpPr>
          <p:spPr>
            <a:xfrm>
              <a:off x="1059875" y="3266475"/>
              <a:ext cx="118000" cy="140975"/>
            </a:xfrm>
            <a:custGeom>
              <a:avLst/>
              <a:gdLst/>
              <a:ahLst/>
              <a:cxnLst/>
              <a:rect l="l" t="t" r="r" b="b"/>
              <a:pathLst>
                <a:path w="4720" h="5639" extrusionOk="0">
                  <a:moveTo>
                    <a:pt x="2267" y="0"/>
                  </a:moveTo>
                  <a:cubicBezTo>
                    <a:pt x="1161" y="0"/>
                    <a:pt x="793" y="1858"/>
                    <a:pt x="616" y="2780"/>
                  </a:cubicBezTo>
                  <a:cubicBezTo>
                    <a:pt x="498" y="3392"/>
                    <a:pt x="0" y="4074"/>
                    <a:pt x="282" y="4713"/>
                  </a:cubicBezTo>
                  <a:cubicBezTo>
                    <a:pt x="565" y="5356"/>
                    <a:pt x="1421" y="5520"/>
                    <a:pt x="2040" y="5618"/>
                  </a:cubicBezTo>
                  <a:cubicBezTo>
                    <a:pt x="2130" y="5632"/>
                    <a:pt x="2215" y="5638"/>
                    <a:pt x="2298" y="5638"/>
                  </a:cubicBezTo>
                  <a:cubicBezTo>
                    <a:pt x="3026" y="5638"/>
                    <a:pt x="3470" y="5121"/>
                    <a:pt x="3681" y="4623"/>
                  </a:cubicBezTo>
                  <a:cubicBezTo>
                    <a:pt x="4239" y="3307"/>
                    <a:pt x="4720" y="1207"/>
                    <a:pt x="2972" y="216"/>
                  </a:cubicBezTo>
                  <a:cubicBezTo>
                    <a:pt x="2709" y="66"/>
                    <a:pt x="2475" y="0"/>
                    <a:pt x="2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6"/>
            <p:cNvSpPr/>
            <p:nvPr/>
          </p:nvSpPr>
          <p:spPr>
            <a:xfrm>
              <a:off x="1032675" y="3126500"/>
              <a:ext cx="211825" cy="218050"/>
            </a:xfrm>
            <a:custGeom>
              <a:avLst/>
              <a:gdLst/>
              <a:ahLst/>
              <a:cxnLst/>
              <a:rect l="l" t="t" r="r" b="b"/>
              <a:pathLst>
                <a:path w="8473" h="8722" extrusionOk="0">
                  <a:moveTo>
                    <a:pt x="7769" y="0"/>
                  </a:moveTo>
                  <a:cubicBezTo>
                    <a:pt x="7221" y="189"/>
                    <a:pt x="6652" y="306"/>
                    <a:pt x="6085" y="412"/>
                  </a:cubicBezTo>
                  <a:cubicBezTo>
                    <a:pt x="5833" y="458"/>
                    <a:pt x="5578" y="500"/>
                    <a:pt x="5327" y="557"/>
                  </a:cubicBezTo>
                  <a:cubicBezTo>
                    <a:pt x="4866" y="661"/>
                    <a:pt x="4422" y="838"/>
                    <a:pt x="3968" y="967"/>
                  </a:cubicBezTo>
                  <a:cubicBezTo>
                    <a:pt x="3491" y="1104"/>
                    <a:pt x="2981" y="1238"/>
                    <a:pt x="2477" y="1238"/>
                  </a:cubicBezTo>
                  <a:cubicBezTo>
                    <a:pt x="2420" y="1238"/>
                    <a:pt x="2364" y="1236"/>
                    <a:pt x="2307" y="1233"/>
                  </a:cubicBezTo>
                  <a:cubicBezTo>
                    <a:pt x="1982" y="1213"/>
                    <a:pt x="1673" y="1109"/>
                    <a:pt x="1359" y="1026"/>
                  </a:cubicBezTo>
                  <a:cubicBezTo>
                    <a:pt x="1182" y="979"/>
                    <a:pt x="987" y="933"/>
                    <a:pt x="796" y="933"/>
                  </a:cubicBezTo>
                  <a:cubicBezTo>
                    <a:pt x="735" y="933"/>
                    <a:pt x="674" y="937"/>
                    <a:pt x="615" y="948"/>
                  </a:cubicBezTo>
                  <a:cubicBezTo>
                    <a:pt x="496" y="1265"/>
                    <a:pt x="411" y="1593"/>
                    <a:pt x="361" y="1929"/>
                  </a:cubicBezTo>
                  <a:cubicBezTo>
                    <a:pt x="1" y="4473"/>
                    <a:pt x="1367" y="8090"/>
                    <a:pt x="4163" y="8639"/>
                  </a:cubicBezTo>
                  <a:cubicBezTo>
                    <a:pt x="4447" y="8695"/>
                    <a:pt x="4713" y="8722"/>
                    <a:pt x="4961" y="8722"/>
                  </a:cubicBezTo>
                  <a:cubicBezTo>
                    <a:pt x="7107" y="8722"/>
                    <a:pt x="7911" y="6727"/>
                    <a:pt x="8013" y="4675"/>
                  </a:cubicBezTo>
                  <a:cubicBezTo>
                    <a:pt x="8380" y="3062"/>
                    <a:pt x="8473" y="1330"/>
                    <a:pt x="7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6"/>
            <p:cNvSpPr/>
            <p:nvPr/>
          </p:nvSpPr>
          <p:spPr>
            <a:xfrm>
              <a:off x="1011350" y="3180400"/>
              <a:ext cx="49825" cy="70100"/>
            </a:xfrm>
            <a:custGeom>
              <a:avLst/>
              <a:gdLst/>
              <a:ahLst/>
              <a:cxnLst/>
              <a:rect l="l" t="t" r="r" b="b"/>
              <a:pathLst>
                <a:path w="1993" h="2804" extrusionOk="0">
                  <a:moveTo>
                    <a:pt x="653" y="1"/>
                  </a:moveTo>
                  <a:cubicBezTo>
                    <a:pt x="405" y="1"/>
                    <a:pt x="199" y="213"/>
                    <a:pt x="113" y="787"/>
                  </a:cubicBezTo>
                  <a:cubicBezTo>
                    <a:pt x="0" y="1528"/>
                    <a:pt x="602" y="2803"/>
                    <a:pt x="1309" y="2803"/>
                  </a:cubicBezTo>
                  <a:cubicBezTo>
                    <a:pt x="1532" y="2803"/>
                    <a:pt x="1767" y="2676"/>
                    <a:pt x="1992" y="2363"/>
                  </a:cubicBezTo>
                  <a:lnTo>
                    <a:pt x="1943" y="1197"/>
                  </a:lnTo>
                  <a:cubicBezTo>
                    <a:pt x="1687" y="695"/>
                    <a:pt x="1102" y="1"/>
                    <a:pt x="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6"/>
            <p:cNvSpPr/>
            <p:nvPr/>
          </p:nvSpPr>
          <p:spPr>
            <a:xfrm>
              <a:off x="1128375" y="3256625"/>
              <a:ext cx="90875" cy="39075"/>
            </a:xfrm>
            <a:custGeom>
              <a:avLst/>
              <a:gdLst/>
              <a:ahLst/>
              <a:cxnLst/>
              <a:rect l="l" t="t" r="r" b="b"/>
              <a:pathLst>
                <a:path w="3635" h="1563" extrusionOk="0">
                  <a:moveTo>
                    <a:pt x="3635" y="175"/>
                  </a:moveTo>
                  <a:cubicBezTo>
                    <a:pt x="3635" y="175"/>
                    <a:pt x="3635" y="175"/>
                    <a:pt x="3635" y="175"/>
                  </a:cubicBezTo>
                  <a:lnTo>
                    <a:pt x="3635" y="175"/>
                  </a:lnTo>
                  <a:cubicBezTo>
                    <a:pt x="3635" y="175"/>
                    <a:pt x="3635" y="175"/>
                    <a:pt x="3635" y="175"/>
                  </a:cubicBezTo>
                  <a:cubicBezTo>
                    <a:pt x="3635" y="175"/>
                    <a:pt x="3635" y="175"/>
                    <a:pt x="3635" y="175"/>
                  </a:cubicBezTo>
                  <a:close/>
                  <a:moveTo>
                    <a:pt x="0" y="1"/>
                  </a:moveTo>
                  <a:lnTo>
                    <a:pt x="0" y="1"/>
                  </a:lnTo>
                  <a:cubicBezTo>
                    <a:pt x="859" y="1177"/>
                    <a:pt x="1558" y="1562"/>
                    <a:pt x="2105" y="1562"/>
                  </a:cubicBezTo>
                  <a:cubicBezTo>
                    <a:pt x="3142" y="1562"/>
                    <a:pt x="3634" y="177"/>
                    <a:pt x="3635" y="175"/>
                  </a:cubicBezTo>
                  <a:lnTo>
                    <a:pt x="3635" y="175"/>
                  </a:lnTo>
                  <a:cubicBezTo>
                    <a:pt x="3493" y="258"/>
                    <a:pt x="3199" y="289"/>
                    <a:pt x="2837" y="289"/>
                  </a:cubicBezTo>
                  <a:cubicBezTo>
                    <a:pt x="1735" y="289"/>
                    <a:pt x="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6"/>
            <p:cNvSpPr/>
            <p:nvPr/>
          </p:nvSpPr>
          <p:spPr>
            <a:xfrm>
              <a:off x="1502150" y="4120575"/>
              <a:ext cx="164825" cy="194075"/>
            </a:xfrm>
            <a:custGeom>
              <a:avLst/>
              <a:gdLst/>
              <a:ahLst/>
              <a:cxnLst/>
              <a:rect l="l" t="t" r="r" b="b"/>
              <a:pathLst>
                <a:path w="6593" h="7763" extrusionOk="0">
                  <a:moveTo>
                    <a:pt x="1859" y="0"/>
                  </a:moveTo>
                  <a:cubicBezTo>
                    <a:pt x="1387" y="0"/>
                    <a:pt x="898" y="339"/>
                    <a:pt x="649" y="779"/>
                  </a:cubicBezTo>
                  <a:cubicBezTo>
                    <a:pt x="378" y="1251"/>
                    <a:pt x="196" y="1769"/>
                    <a:pt x="111" y="2307"/>
                  </a:cubicBezTo>
                  <a:cubicBezTo>
                    <a:pt x="1" y="3020"/>
                    <a:pt x="321" y="3668"/>
                    <a:pt x="267" y="4361"/>
                  </a:cubicBezTo>
                  <a:cubicBezTo>
                    <a:pt x="174" y="5584"/>
                    <a:pt x="261" y="6648"/>
                    <a:pt x="1631" y="7019"/>
                  </a:cubicBezTo>
                  <a:cubicBezTo>
                    <a:pt x="2716" y="7315"/>
                    <a:pt x="3901" y="7517"/>
                    <a:pt x="5011" y="7712"/>
                  </a:cubicBezTo>
                  <a:cubicBezTo>
                    <a:pt x="5138" y="7734"/>
                    <a:pt x="5358" y="7762"/>
                    <a:pt x="5589" y="7762"/>
                  </a:cubicBezTo>
                  <a:cubicBezTo>
                    <a:pt x="6069" y="7762"/>
                    <a:pt x="6593" y="7642"/>
                    <a:pt x="6412" y="7098"/>
                  </a:cubicBezTo>
                  <a:cubicBezTo>
                    <a:pt x="6023" y="5935"/>
                    <a:pt x="4598" y="5946"/>
                    <a:pt x="3725" y="5340"/>
                  </a:cubicBezTo>
                  <a:cubicBezTo>
                    <a:pt x="2747" y="4662"/>
                    <a:pt x="2976" y="3241"/>
                    <a:pt x="2888" y="2044"/>
                  </a:cubicBezTo>
                  <a:cubicBezTo>
                    <a:pt x="2959" y="1435"/>
                    <a:pt x="2937" y="801"/>
                    <a:pt x="2611" y="385"/>
                  </a:cubicBezTo>
                  <a:cubicBezTo>
                    <a:pt x="2399" y="113"/>
                    <a:pt x="2132" y="0"/>
                    <a:pt x="1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6"/>
            <p:cNvSpPr/>
            <p:nvPr/>
          </p:nvSpPr>
          <p:spPr>
            <a:xfrm>
              <a:off x="1120400" y="3715075"/>
              <a:ext cx="456700" cy="472350"/>
            </a:xfrm>
            <a:custGeom>
              <a:avLst/>
              <a:gdLst/>
              <a:ahLst/>
              <a:cxnLst/>
              <a:rect l="l" t="t" r="r" b="b"/>
              <a:pathLst>
                <a:path w="18268" h="18894" extrusionOk="0">
                  <a:moveTo>
                    <a:pt x="12415" y="1"/>
                  </a:moveTo>
                  <a:cubicBezTo>
                    <a:pt x="10623" y="1"/>
                    <a:pt x="9125" y="1206"/>
                    <a:pt x="7769" y="2343"/>
                  </a:cubicBezTo>
                  <a:cubicBezTo>
                    <a:pt x="6917" y="3059"/>
                    <a:pt x="6049" y="3752"/>
                    <a:pt x="5202" y="4470"/>
                  </a:cubicBezTo>
                  <a:cubicBezTo>
                    <a:pt x="4863" y="4756"/>
                    <a:pt x="4538" y="5108"/>
                    <a:pt x="4153" y="5331"/>
                  </a:cubicBezTo>
                  <a:cubicBezTo>
                    <a:pt x="3397" y="5769"/>
                    <a:pt x="2744" y="6142"/>
                    <a:pt x="2181" y="6653"/>
                  </a:cubicBezTo>
                  <a:cubicBezTo>
                    <a:pt x="1801" y="7000"/>
                    <a:pt x="1461" y="7410"/>
                    <a:pt x="1158" y="7948"/>
                  </a:cubicBezTo>
                  <a:cubicBezTo>
                    <a:pt x="1" y="10001"/>
                    <a:pt x="1" y="13334"/>
                    <a:pt x="2764" y="14001"/>
                  </a:cubicBezTo>
                  <a:cubicBezTo>
                    <a:pt x="3208" y="14108"/>
                    <a:pt x="3637" y="14158"/>
                    <a:pt x="4051" y="14158"/>
                  </a:cubicBezTo>
                  <a:cubicBezTo>
                    <a:pt x="7388" y="14158"/>
                    <a:pt x="9793" y="10925"/>
                    <a:pt x="11633" y="8334"/>
                  </a:cubicBezTo>
                  <a:cubicBezTo>
                    <a:pt x="12312" y="10725"/>
                    <a:pt x="13098" y="13076"/>
                    <a:pt x="13986" y="15400"/>
                  </a:cubicBezTo>
                  <a:cubicBezTo>
                    <a:pt x="14382" y="16439"/>
                    <a:pt x="14781" y="17483"/>
                    <a:pt x="15223" y="18507"/>
                  </a:cubicBezTo>
                  <a:cubicBezTo>
                    <a:pt x="15866" y="18720"/>
                    <a:pt x="16538" y="18893"/>
                    <a:pt x="17072" y="18893"/>
                  </a:cubicBezTo>
                  <a:cubicBezTo>
                    <a:pt x="17485" y="18893"/>
                    <a:pt x="17816" y="18789"/>
                    <a:pt x="17988" y="18518"/>
                  </a:cubicBezTo>
                  <a:cubicBezTo>
                    <a:pt x="18051" y="18417"/>
                    <a:pt x="18122" y="18320"/>
                    <a:pt x="18197" y="18227"/>
                  </a:cubicBezTo>
                  <a:cubicBezTo>
                    <a:pt x="18249" y="17752"/>
                    <a:pt x="18268" y="17274"/>
                    <a:pt x="18255" y="16797"/>
                  </a:cubicBezTo>
                  <a:cubicBezTo>
                    <a:pt x="18184" y="14483"/>
                    <a:pt x="18184" y="12171"/>
                    <a:pt x="17886" y="9872"/>
                  </a:cubicBezTo>
                  <a:cubicBezTo>
                    <a:pt x="17575" y="7475"/>
                    <a:pt x="17188" y="4903"/>
                    <a:pt x="16316" y="2636"/>
                  </a:cubicBezTo>
                  <a:cubicBezTo>
                    <a:pt x="15755" y="1174"/>
                    <a:pt x="14767" y="404"/>
                    <a:pt x="13245" y="87"/>
                  </a:cubicBezTo>
                  <a:cubicBezTo>
                    <a:pt x="12961" y="28"/>
                    <a:pt x="12685" y="1"/>
                    <a:pt x="12415" y="1"/>
                  </a:cubicBez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6"/>
            <p:cNvSpPr/>
            <p:nvPr/>
          </p:nvSpPr>
          <p:spPr>
            <a:xfrm>
              <a:off x="1271375" y="4148400"/>
              <a:ext cx="164875" cy="194100"/>
            </a:xfrm>
            <a:custGeom>
              <a:avLst/>
              <a:gdLst/>
              <a:ahLst/>
              <a:cxnLst/>
              <a:rect l="l" t="t" r="r" b="b"/>
              <a:pathLst>
                <a:path w="6595" h="7764" extrusionOk="0">
                  <a:moveTo>
                    <a:pt x="1860" y="1"/>
                  </a:moveTo>
                  <a:cubicBezTo>
                    <a:pt x="1387" y="1"/>
                    <a:pt x="898" y="340"/>
                    <a:pt x="649" y="780"/>
                  </a:cubicBezTo>
                  <a:cubicBezTo>
                    <a:pt x="378" y="1253"/>
                    <a:pt x="196" y="1771"/>
                    <a:pt x="111" y="2309"/>
                  </a:cubicBezTo>
                  <a:cubicBezTo>
                    <a:pt x="1" y="3022"/>
                    <a:pt x="321" y="3667"/>
                    <a:pt x="268" y="4361"/>
                  </a:cubicBezTo>
                  <a:cubicBezTo>
                    <a:pt x="174" y="5584"/>
                    <a:pt x="262" y="6648"/>
                    <a:pt x="1632" y="7020"/>
                  </a:cubicBezTo>
                  <a:cubicBezTo>
                    <a:pt x="2716" y="7315"/>
                    <a:pt x="3901" y="7518"/>
                    <a:pt x="5011" y="7714"/>
                  </a:cubicBezTo>
                  <a:cubicBezTo>
                    <a:pt x="5138" y="7736"/>
                    <a:pt x="5358" y="7764"/>
                    <a:pt x="5589" y="7764"/>
                  </a:cubicBezTo>
                  <a:cubicBezTo>
                    <a:pt x="6069" y="7764"/>
                    <a:pt x="6595" y="7643"/>
                    <a:pt x="6414" y="7100"/>
                  </a:cubicBezTo>
                  <a:cubicBezTo>
                    <a:pt x="6024" y="5936"/>
                    <a:pt x="4600" y="5946"/>
                    <a:pt x="3725" y="5342"/>
                  </a:cubicBezTo>
                  <a:cubicBezTo>
                    <a:pt x="2747" y="4664"/>
                    <a:pt x="2976" y="3242"/>
                    <a:pt x="2888" y="2046"/>
                  </a:cubicBezTo>
                  <a:cubicBezTo>
                    <a:pt x="2959" y="1435"/>
                    <a:pt x="2938" y="803"/>
                    <a:pt x="2611" y="385"/>
                  </a:cubicBezTo>
                  <a:cubicBezTo>
                    <a:pt x="2399" y="114"/>
                    <a:pt x="2132" y="1"/>
                    <a:pt x="1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6"/>
            <p:cNvSpPr/>
            <p:nvPr/>
          </p:nvSpPr>
          <p:spPr>
            <a:xfrm>
              <a:off x="865950" y="3742925"/>
              <a:ext cx="480425" cy="472350"/>
            </a:xfrm>
            <a:custGeom>
              <a:avLst/>
              <a:gdLst/>
              <a:ahLst/>
              <a:cxnLst/>
              <a:rect l="l" t="t" r="r" b="b"/>
              <a:pathLst>
                <a:path w="19217" h="18894" extrusionOk="0">
                  <a:moveTo>
                    <a:pt x="13365" y="1"/>
                  </a:moveTo>
                  <a:cubicBezTo>
                    <a:pt x="11573" y="1"/>
                    <a:pt x="10074" y="1206"/>
                    <a:pt x="8716" y="2344"/>
                  </a:cubicBezTo>
                  <a:cubicBezTo>
                    <a:pt x="7865" y="3059"/>
                    <a:pt x="6996" y="3752"/>
                    <a:pt x="6150" y="4469"/>
                  </a:cubicBezTo>
                  <a:cubicBezTo>
                    <a:pt x="5812" y="4757"/>
                    <a:pt x="5488" y="5109"/>
                    <a:pt x="5102" y="5332"/>
                  </a:cubicBezTo>
                  <a:cubicBezTo>
                    <a:pt x="4958" y="5416"/>
                    <a:pt x="4736" y="5447"/>
                    <a:pt x="4468" y="5447"/>
                  </a:cubicBezTo>
                  <a:cubicBezTo>
                    <a:pt x="3649" y="5447"/>
                    <a:pt x="2405" y="5151"/>
                    <a:pt x="1684" y="5151"/>
                  </a:cubicBezTo>
                  <a:cubicBezTo>
                    <a:pt x="1406" y="5151"/>
                    <a:pt x="1206" y="5195"/>
                    <a:pt x="1138" y="5317"/>
                  </a:cubicBezTo>
                  <a:cubicBezTo>
                    <a:pt x="0" y="7333"/>
                    <a:pt x="3522" y="12839"/>
                    <a:pt x="6336" y="12839"/>
                  </a:cubicBezTo>
                  <a:cubicBezTo>
                    <a:pt x="6386" y="12839"/>
                    <a:pt x="6435" y="12838"/>
                    <a:pt x="6484" y="12834"/>
                  </a:cubicBezTo>
                  <a:cubicBezTo>
                    <a:pt x="13652" y="12328"/>
                    <a:pt x="10515" y="11247"/>
                    <a:pt x="12581" y="8334"/>
                  </a:cubicBezTo>
                  <a:lnTo>
                    <a:pt x="12581" y="8334"/>
                  </a:lnTo>
                  <a:cubicBezTo>
                    <a:pt x="13261" y="10722"/>
                    <a:pt x="14045" y="13077"/>
                    <a:pt x="14934" y="15401"/>
                  </a:cubicBezTo>
                  <a:cubicBezTo>
                    <a:pt x="15330" y="16440"/>
                    <a:pt x="15729" y="17484"/>
                    <a:pt x="16171" y="18506"/>
                  </a:cubicBezTo>
                  <a:cubicBezTo>
                    <a:pt x="16814" y="18719"/>
                    <a:pt x="17486" y="18894"/>
                    <a:pt x="18021" y="18894"/>
                  </a:cubicBezTo>
                  <a:cubicBezTo>
                    <a:pt x="18434" y="18894"/>
                    <a:pt x="18765" y="18789"/>
                    <a:pt x="18937" y="18517"/>
                  </a:cubicBezTo>
                  <a:cubicBezTo>
                    <a:pt x="19000" y="18417"/>
                    <a:pt x="19071" y="18319"/>
                    <a:pt x="19145" y="18227"/>
                  </a:cubicBezTo>
                  <a:cubicBezTo>
                    <a:pt x="19198" y="17752"/>
                    <a:pt x="19216" y="17274"/>
                    <a:pt x="19204" y="16796"/>
                  </a:cubicBezTo>
                  <a:cubicBezTo>
                    <a:pt x="19131" y="14483"/>
                    <a:pt x="19131" y="12171"/>
                    <a:pt x="18835" y="9873"/>
                  </a:cubicBezTo>
                  <a:cubicBezTo>
                    <a:pt x="18524" y="7476"/>
                    <a:pt x="18137" y="4904"/>
                    <a:pt x="17265" y="2635"/>
                  </a:cubicBezTo>
                  <a:cubicBezTo>
                    <a:pt x="16703" y="1175"/>
                    <a:pt x="15715" y="404"/>
                    <a:pt x="14194" y="87"/>
                  </a:cubicBezTo>
                  <a:cubicBezTo>
                    <a:pt x="13910" y="28"/>
                    <a:pt x="13634" y="1"/>
                    <a:pt x="13365" y="1"/>
                  </a:cubicBez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6"/>
            <p:cNvSpPr/>
            <p:nvPr/>
          </p:nvSpPr>
          <p:spPr>
            <a:xfrm>
              <a:off x="1486475" y="3788650"/>
              <a:ext cx="97250" cy="95150"/>
            </a:xfrm>
            <a:custGeom>
              <a:avLst/>
              <a:gdLst/>
              <a:ahLst/>
              <a:cxnLst/>
              <a:rect l="l" t="t" r="r" b="b"/>
              <a:pathLst>
                <a:path w="3890" h="3806" extrusionOk="0">
                  <a:moveTo>
                    <a:pt x="2383" y="0"/>
                  </a:moveTo>
                  <a:cubicBezTo>
                    <a:pt x="1906" y="0"/>
                    <a:pt x="1409" y="579"/>
                    <a:pt x="1116" y="899"/>
                  </a:cubicBezTo>
                  <a:cubicBezTo>
                    <a:pt x="751" y="1296"/>
                    <a:pt x="318" y="1790"/>
                    <a:pt x="207" y="2337"/>
                  </a:cubicBezTo>
                  <a:cubicBezTo>
                    <a:pt x="0" y="3359"/>
                    <a:pt x="980" y="3806"/>
                    <a:pt x="1893" y="3806"/>
                  </a:cubicBezTo>
                  <a:cubicBezTo>
                    <a:pt x="2203" y="3806"/>
                    <a:pt x="2505" y="3754"/>
                    <a:pt x="2751" y="3656"/>
                  </a:cubicBezTo>
                  <a:cubicBezTo>
                    <a:pt x="3889" y="3200"/>
                    <a:pt x="3773" y="1596"/>
                    <a:pt x="3124" y="687"/>
                  </a:cubicBezTo>
                  <a:cubicBezTo>
                    <a:pt x="3026" y="300"/>
                    <a:pt x="2814" y="14"/>
                    <a:pt x="2403" y="0"/>
                  </a:cubicBezTo>
                  <a:cubicBezTo>
                    <a:pt x="2396" y="0"/>
                    <a:pt x="2389" y="0"/>
                    <a:pt x="2383" y="0"/>
                  </a:cubicBezTo>
                  <a:close/>
                </a:path>
              </a:pathLst>
            </a:custGeom>
            <a:solidFill>
              <a:srgbClr val="FDC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6"/>
            <p:cNvSpPr/>
            <p:nvPr/>
          </p:nvSpPr>
          <p:spPr>
            <a:xfrm>
              <a:off x="1254100" y="3508200"/>
              <a:ext cx="62650" cy="141075"/>
            </a:xfrm>
            <a:custGeom>
              <a:avLst/>
              <a:gdLst/>
              <a:ahLst/>
              <a:cxnLst/>
              <a:rect l="l" t="t" r="r" b="b"/>
              <a:pathLst>
                <a:path w="2506" h="5643" extrusionOk="0">
                  <a:moveTo>
                    <a:pt x="438" y="1"/>
                  </a:moveTo>
                  <a:cubicBezTo>
                    <a:pt x="400" y="1"/>
                    <a:pt x="362" y="26"/>
                    <a:pt x="366" y="70"/>
                  </a:cubicBezTo>
                  <a:cubicBezTo>
                    <a:pt x="432" y="1027"/>
                    <a:pt x="559" y="1994"/>
                    <a:pt x="814" y="2922"/>
                  </a:cubicBezTo>
                  <a:cubicBezTo>
                    <a:pt x="822" y="2950"/>
                    <a:pt x="843" y="2971"/>
                    <a:pt x="873" y="2977"/>
                  </a:cubicBezTo>
                  <a:cubicBezTo>
                    <a:pt x="778" y="3245"/>
                    <a:pt x="676" y="3516"/>
                    <a:pt x="570" y="3799"/>
                  </a:cubicBezTo>
                  <a:cubicBezTo>
                    <a:pt x="344" y="4409"/>
                    <a:pt x="186" y="5005"/>
                    <a:pt x="499" y="5608"/>
                  </a:cubicBezTo>
                  <a:cubicBezTo>
                    <a:pt x="511" y="5632"/>
                    <a:pt x="534" y="5643"/>
                    <a:pt x="558" y="5643"/>
                  </a:cubicBezTo>
                  <a:cubicBezTo>
                    <a:pt x="602" y="5643"/>
                    <a:pt x="647" y="5607"/>
                    <a:pt x="630" y="5557"/>
                  </a:cubicBezTo>
                  <a:cubicBezTo>
                    <a:pt x="1" y="3761"/>
                    <a:pt x="2506" y="1886"/>
                    <a:pt x="1448" y="56"/>
                  </a:cubicBezTo>
                  <a:cubicBezTo>
                    <a:pt x="1431" y="26"/>
                    <a:pt x="1406" y="14"/>
                    <a:pt x="1381" y="14"/>
                  </a:cubicBezTo>
                  <a:cubicBezTo>
                    <a:pt x="1336" y="14"/>
                    <a:pt x="1291" y="57"/>
                    <a:pt x="1297" y="115"/>
                  </a:cubicBezTo>
                  <a:cubicBezTo>
                    <a:pt x="1409" y="1091"/>
                    <a:pt x="1235" y="1889"/>
                    <a:pt x="959" y="2718"/>
                  </a:cubicBezTo>
                  <a:cubicBezTo>
                    <a:pt x="817" y="1828"/>
                    <a:pt x="916" y="849"/>
                    <a:pt x="502" y="36"/>
                  </a:cubicBezTo>
                  <a:cubicBezTo>
                    <a:pt x="489" y="12"/>
                    <a:pt x="464" y="1"/>
                    <a:pt x="438" y="1"/>
                  </a:cubicBezTo>
                  <a:close/>
                </a:path>
              </a:pathLst>
            </a:custGeom>
            <a:solidFill>
              <a:srgbClr val="BF88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6"/>
            <p:cNvSpPr/>
            <p:nvPr/>
          </p:nvSpPr>
          <p:spPr>
            <a:xfrm>
              <a:off x="1296900" y="3808050"/>
              <a:ext cx="48350" cy="199125"/>
            </a:xfrm>
            <a:custGeom>
              <a:avLst/>
              <a:gdLst/>
              <a:ahLst/>
              <a:cxnLst/>
              <a:rect l="l" t="t" r="r" b="b"/>
              <a:pathLst>
                <a:path w="1934" h="7965" extrusionOk="0">
                  <a:moveTo>
                    <a:pt x="147" y="0"/>
                  </a:moveTo>
                  <a:cubicBezTo>
                    <a:pt x="71" y="0"/>
                    <a:pt x="1" y="56"/>
                    <a:pt x="28" y="151"/>
                  </a:cubicBezTo>
                  <a:cubicBezTo>
                    <a:pt x="376" y="1349"/>
                    <a:pt x="1052" y="2410"/>
                    <a:pt x="1233" y="3674"/>
                  </a:cubicBezTo>
                  <a:cubicBezTo>
                    <a:pt x="1431" y="5062"/>
                    <a:pt x="1562" y="6468"/>
                    <a:pt x="1597" y="7871"/>
                  </a:cubicBezTo>
                  <a:cubicBezTo>
                    <a:pt x="1598" y="7932"/>
                    <a:pt x="1645" y="7964"/>
                    <a:pt x="1692" y="7964"/>
                  </a:cubicBezTo>
                  <a:cubicBezTo>
                    <a:pt x="1737" y="7964"/>
                    <a:pt x="1781" y="7935"/>
                    <a:pt x="1785" y="7875"/>
                  </a:cubicBezTo>
                  <a:cubicBezTo>
                    <a:pt x="1934" y="5342"/>
                    <a:pt x="1810" y="2201"/>
                    <a:pt x="263" y="58"/>
                  </a:cubicBezTo>
                  <a:cubicBezTo>
                    <a:pt x="235" y="18"/>
                    <a:pt x="190" y="0"/>
                    <a:pt x="147" y="0"/>
                  </a:cubicBez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6"/>
            <p:cNvSpPr/>
            <p:nvPr/>
          </p:nvSpPr>
          <p:spPr>
            <a:xfrm>
              <a:off x="1097525" y="3826875"/>
              <a:ext cx="122525" cy="241125"/>
            </a:xfrm>
            <a:custGeom>
              <a:avLst/>
              <a:gdLst/>
              <a:ahLst/>
              <a:cxnLst/>
              <a:rect l="l" t="t" r="r" b="b"/>
              <a:pathLst>
                <a:path w="4901" h="9645" extrusionOk="0">
                  <a:moveTo>
                    <a:pt x="1878" y="0"/>
                  </a:moveTo>
                  <a:cubicBezTo>
                    <a:pt x="1796" y="0"/>
                    <a:pt x="1712" y="74"/>
                    <a:pt x="1732" y="173"/>
                  </a:cubicBezTo>
                  <a:cubicBezTo>
                    <a:pt x="1903" y="989"/>
                    <a:pt x="1994" y="1863"/>
                    <a:pt x="2131" y="2720"/>
                  </a:cubicBezTo>
                  <a:cubicBezTo>
                    <a:pt x="1785" y="2494"/>
                    <a:pt x="1485" y="2206"/>
                    <a:pt x="1182" y="1923"/>
                  </a:cubicBezTo>
                  <a:cubicBezTo>
                    <a:pt x="896" y="1657"/>
                    <a:pt x="588" y="1286"/>
                    <a:pt x="197" y="1189"/>
                  </a:cubicBezTo>
                  <a:cubicBezTo>
                    <a:pt x="187" y="1186"/>
                    <a:pt x="177" y="1185"/>
                    <a:pt x="168" y="1185"/>
                  </a:cubicBezTo>
                  <a:cubicBezTo>
                    <a:pt x="83" y="1185"/>
                    <a:pt x="1" y="1275"/>
                    <a:pt x="56" y="1359"/>
                  </a:cubicBezTo>
                  <a:cubicBezTo>
                    <a:pt x="313" y="1738"/>
                    <a:pt x="764" y="2056"/>
                    <a:pt x="1115" y="2350"/>
                  </a:cubicBezTo>
                  <a:cubicBezTo>
                    <a:pt x="1445" y="2628"/>
                    <a:pt x="1790" y="2854"/>
                    <a:pt x="2182" y="3024"/>
                  </a:cubicBezTo>
                  <a:cubicBezTo>
                    <a:pt x="2206" y="3156"/>
                    <a:pt x="2232" y="3289"/>
                    <a:pt x="2260" y="3420"/>
                  </a:cubicBezTo>
                  <a:cubicBezTo>
                    <a:pt x="2048" y="4945"/>
                    <a:pt x="1372" y="6272"/>
                    <a:pt x="921" y="7739"/>
                  </a:cubicBezTo>
                  <a:cubicBezTo>
                    <a:pt x="903" y="7798"/>
                    <a:pt x="950" y="7840"/>
                    <a:pt x="999" y="7840"/>
                  </a:cubicBezTo>
                  <a:cubicBezTo>
                    <a:pt x="1024" y="7840"/>
                    <a:pt x="1049" y="7829"/>
                    <a:pt x="1066" y="7804"/>
                  </a:cubicBezTo>
                  <a:cubicBezTo>
                    <a:pt x="1810" y="6709"/>
                    <a:pt x="2244" y="5372"/>
                    <a:pt x="2408" y="4042"/>
                  </a:cubicBezTo>
                  <a:cubicBezTo>
                    <a:pt x="2479" y="4303"/>
                    <a:pt x="2564" y="4560"/>
                    <a:pt x="2665" y="4812"/>
                  </a:cubicBezTo>
                  <a:cubicBezTo>
                    <a:pt x="3313" y="6406"/>
                    <a:pt x="4185" y="7903"/>
                    <a:pt x="4666" y="9564"/>
                  </a:cubicBezTo>
                  <a:cubicBezTo>
                    <a:pt x="4682" y="9620"/>
                    <a:pt x="4727" y="9645"/>
                    <a:pt x="4771" y="9645"/>
                  </a:cubicBezTo>
                  <a:cubicBezTo>
                    <a:pt x="4836" y="9645"/>
                    <a:pt x="4901" y="9594"/>
                    <a:pt x="4880" y="9512"/>
                  </a:cubicBezTo>
                  <a:cubicBezTo>
                    <a:pt x="4448" y="7815"/>
                    <a:pt x="3545" y="6331"/>
                    <a:pt x="2994" y="4682"/>
                  </a:cubicBezTo>
                  <a:cubicBezTo>
                    <a:pt x="2501" y="3201"/>
                    <a:pt x="2719" y="1464"/>
                    <a:pt x="1992" y="72"/>
                  </a:cubicBezTo>
                  <a:cubicBezTo>
                    <a:pt x="1966" y="22"/>
                    <a:pt x="1922" y="0"/>
                    <a:pt x="1878" y="0"/>
                  </a:cubicBez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6"/>
            <p:cNvSpPr/>
            <p:nvPr/>
          </p:nvSpPr>
          <p:spPr>
            <a:xfrm>
              <a:off x="520000" y="3616725"/>
              <a:ext cx="658000" cy="732725"/>
            </a:xfrm>
            <a:custGeom>
              <a:avLst/>
              <a:gdLst/>
              <a:ahLst/>
              <a:cxnLst/>
              <a:rect l="l" t="t" r="r" b="b"/>
              <a:pathLst>
                <a:path w="26320" h="29309" extrusionOk="0">
                  <a:moveTo>
                    <a:pt x="18838" y="1"/>
                  </a:moveTo>
                  <a:cubicBezTo>
                    <a:pt x="18334" y="1"/>
                    <a:pt x="17833" y="106"/>
                    <a:pt x="17366" y="342"/>
                  </a:cubicBezTo>
                  <a:cubicBezTo>
                    <a:pt x="14808" y="1632"/>
                    <a:pt x="12855" y="3914"/>
                    <a:pt x="11594" y="6454"/>
                  </a:cubicBezTo>
                  <a:cubicBezTo>
                    <a:pt x="11263" y="7120"/>
                    <a:pt x="10980" y="7813"/>
                    <a:pt x="10720" y="8512"/>
                  </a:cubicBezTo>
                  <a:cubicBezTo>
                    <a:pt x="10360" y="9480"/>
                    <a:pt x="9936" y="10423"/>
                    <a:pt x="9607" y="11402"/>
                  </a:cubicBezTo>
                  <a:cubicBezTo>
                    <a:pt x="8988" y="13235"/>
                    <a:pt x="8512" y="15114"/>
                    <a:pt x="8118" y="17005"/>
                  </a:cubicBezTo>
                  <a:cubicBezTo>
                    <a:pt x="7640" y="19305"/>
                    <a:pt x="6185" y="23282"/>
                    <a:pt x="6845" y="25936"/>
                  </a:cubicBezTo>
                  <a:cubicBezTo>
                    <a:pt x="5302" y="26256"/>
                    <a:pt x="3775" y="26610"/>
                    <a:pt x="2238" y="27003"/>
                  </a:cubicBezTo>
                  <a:cubicBezTo>
                    <a:pt x="1550" y="27179"/>
                    <a:pt x="540" y="27220"/>
                    <a:pt x="0" y="27625"/>
                  </a:cubicBezTo>
                  <a:cubicBezTo>
                    <a:pt x="919" y="28166"/>
                    <a:pt x="1932" y="28385"/>
                    <a:pt x="2974" y="28385"/>
                  </a:cubicBezTo>
                  <a:cubicBezTo>
                    <a:pt x="4484" y="28385"/>
                    <a:pt x="6058" y="27925"/>
                    <a:pt x="7505" y="27317"/>
                  </a:cubicBezTo>
                  <a:cubicBezTo>
                    <a:pt x="8492" y="28493"/>
                    <a:pt x="10376" y="28699"/>
                    <a:pt x="12052" y="28699"/>
                  </a:cubicBezTo>
                  <a:cubicBezTo>
                    <a:pt x="12736" y="28699"/>
                    <a:pt x="13385" y="28665"/>
                    <a:pt x="13925" y="28648"/>
                  </a:cubicBezTo>
                  <a:cubicBezTo>
                    <a:pt x="14506" y="28630"/>
                    <a:pt x="15122" y="28599"/>
                    <a:pt x="15715" y="28492"/>
                  </a:cubicBezTo>
                  <a:cubicBezTo>
                    <a:pt x="16614" y="28751"/>
                    <a:pt x="17560" y="28896"/>
                    <a:pt x="18300" y="29078"/>
                  </a:cubicBezTo>
                  <a:cubicBezTo>
                    <a:pt x="18899" y="29226"/>
                    <a:pt x="19600" y="29258"/>
                    <a:pt x="20318" y="29258"/>
                  </a:cubicBezTo>
                  <a:cubicBezTo>
                    <a:pt x="20860" y="29258"/>
                    <a:pt x="21412" y="29240"/>
                    <a:pt x="21939" y="29240"/>
                  </a:cubicBezTo>
                  <a:cubicBezTo>
                    <a:pt x="22409" y="29240"/>
                    <a:pt x="22859" y="29254"/>
                    <a:pt x="23264" y="29309"/>
                  </a:cubicBezTo>
                  <a:cubicBezTo>
                    <a:pt x="23032" y="27755"/>
                    <a:pt x="22003" y="27352"/>
                    <a:pt x="20919" y="27352"/>
                  </a:cubicBezTo>
                  <a:cubicBezTo>
                    <a:pt x="19959" y="27352"/>
                    <a:pt x="18956" y="27668"/>
                    <a:pt x="18425" y="27782"/>
                  </a:cubicBezTo>
                  <a:cubicBezTo>
                    <a:pt x="18771" y="26603"/>
                    <a:pt x="19357" y="25393"/>
                    <a:pt x="19752" y="24158"/>
                  </a:cubicBezTo>
                  <a:cubicBezTo>
                    <a:pt x="20112" y="24918"/>
                    <a:pt x="20550" y="25919"/>
                    <a:pt x="21116" y="26406"/>
                  </a:cubicBezTo>
                  <a:cubicBezTo>
                    <a:pt x="21595" y="26819"/>
                    <a:pt x="22257" y="26889"/>
                    <a:pt x="22967" y="26903"/>
                  </a:cubicBezTo>
                  <a:cubicBezTo>
                    <a:pt x="23085" y="26905"/>
                    <a:pt x="23217" y="26909"/>
                    <a:pt x="23353" y="26909"/>
                  </a:cubicBezTo>
                  <a:cubicBezTo>
                    <a:pt x="24096" y="26909"/>
                    <a:pt x="24989" y="26804"/>
                    <a:pt x="24782" y="25913"/>
                  </a:cubicBezTo>
                  <a:cubicBezTo>
                    <a:pt x="24669" y="25424"/>
                    <a:pt x="24276" y="25175"/>
                    <a:pt x="23873" y="25175"/>
                  </a:cubicBezTo>
                  <a:cubicBezTo>
                    <a:pt x="23625" y="25175"/>
                    <a:pt x="23373" y="25269"/>
                    <a:pt x="23179" y="25460"/>
                  </a:cubicBezTo>
                  <a:cubicBezTo>
                    <a:pt x="22208" y="24213"/>
                    <a:pt x="21818" y="22288"/>
                    <a:pt x="21369" y="20777"/>
                  </a:cubicBezTo>
                  <a:cubicBezTo>
                    <a:pt x="20270" y="17058"/>
                    <a:pt x="19634" y="13192"/>
                    <a:pt x="18284" y="9556"/>
                  </a:cubicBezTo>
                  <a:lnTo>
                    <a:pt x="18284" y="9556"/>
                  </a:lnTo>
                  <a:cubicBezTo>
                    <a:pt x="18380" y="9565"/>
                    <a:pt x="18479" y="9581"/>
                    <a:pt x="18576" y="9584"/>
                  </a:cubicBezTo>
                  <a:cubicBezTo>
                    <a:pt x="19157" y="9605"/>
                    <a:pt x="20183" y="9699"/>
                    <a:pt x="21303" y="9699"/>
                  </a:cubicBezTo>
                  <a:cubicBezTo>
                    <a:pt x="23382" y="9699"/>
                    <a:pt x="25781" y="9376"/>
                    <a:pt x="26233" y="7665"/>
                  </a:cubicBezTo>
                  <a:cubicBezTo>
                    <a:pt x="26295" y="7454"/>
                    <a:pt x="26320" y="7225"/>
                    <a:pt x="26312" y="6972"/>
                  </a:cubicBezTo>
                  <a:cubicBezTo>
                    <a:pt x="26289" y="6018"/>
                    <a:pt x="25342" y="5745"/>
                    <a:pt x="24566" y="5399"/>
                  </a:cubicBezTo>
                  <a:cubicBezTo>
                    <a:pt x="24227" y="5252"/>
                    <a:pt x="23924" y="5090"/>
                    <a:pt x="23739" y="4855"/>
                  </a:cubicBezTo>
                  <a:cubicBezTo>
                    <a:pt x="22730" y="3570"/>
                    <a:pt x="22209" y="1163"/>
                    <a:pt x="20667" y="433"/>
                  </a:cubicBezTo>
                  <a:cubicBezTo>
                    <a:pt x="20093" y="163"/>
                    <a:pt x="19463" y="1"/>
                    <a:pt x="1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6"/>
            <p:cNvSpPr/>
            <p:nvPr/>
          </p:nvSpPr>
          <p:spPr>
            <a:xfrm>
              <a:off x="866625" y="3614400"/>
              <a:ext cx="167125" cy="178625"/>
            </a:xfrm>
            <a:custGeom>
              <a:avLst/>
              <a:gdLst/>
              <a:ahLst/>
              <a:cxnLst/>
              <a:rect l="l" t="t" r="r" b="b"/>
              <a:pathLst>
                <a:path w="6685" h="7145" extrusionOk="0">
                  <a:moveTo>
                    <a:pt x="4287" y="1"/>
                  </a:moveTo>
                  <a:cubicBezTo>
                    <a:pt x="3672" y="1"/>
                    <a:pt x="3054" y="106"/>
                    <a:pt x="2608" y="236"/>
                  </a:cubicBezTo>
                  <a:cubicBezTo>
                    <a:pt x="1492" y="557"/>
                    <a:pt x="456" y="1337"/>
                    <a:pt x="256" y="2546"/>
                  </a:cubicBezTo>
                  <a:cubicBezTo>
                    <a:pt x="1" y="4099"/>
                    <a:pt x="2021" y="6392"/>
                    <a:pt x="3327" y="6966"/>
                  </a:cubicBezTo>
                  <a:cubicBezTo>
                    <a:pt x="3607" y="7089"/>
                    <a:pt x="3851" y="7145"/>
                    <a:pt x="4066" y="7145"/>
                  </a:cubicBezTo>
                  <a:cubicBezTo>
                    <a:pt x="5691" y="7145"/>
                    <a:pt x="5598" y="3947"/>
                    <a:pt x="6167" y="2786"/>
                  </a:cubicBezTo>
                  <a:cubicBezTo>
                    <a:pt x="6471" y="2167"/>
                    <a:pt x="6685" y="1094"/>
                    <a:pt x="6136" y="559"/>
                  </a:cubicBezTo>
                  <a:cubicBezTo>
                    <a:pt x="5711" y="144"/>
                    <a:pt x="5001" y="1"/>
                    <a:pt x="4287" y="1"/>
                  </a:cubicBez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6"/>
            <p:cNvSpPr/>
            <p:nvPr/>
          </p:nvSpPr>
          <p:spPr>
            <a:xfrm>
              <a:off x="1123425" y="3751725"/>
              <a:ext cx="54625" cy="56975"/>
            </a:xfrm>
            <a:custGeom>
              <a:avLst/>
              <a:gdLst/>
              <a:ahLst/>
              <a:cxnLst/>
              <a:rect l="l" t="t" r="r" b="b"/>
              <a:pathLst>
                <a:path w="2185" h="2279" extrusionOk="0">
                  <a:moveTo>
                    <a:pt x="429" y="1"/>
                  </a:moveTo>
                  <a:cubicBezTo>
                    <a:pt x="424" y="4"/>
                    <a:pt x="424" y="10"/>
                    <a:pt x="420" y="13"/>
                  </a:cubicBezTo>
                  <a:cubicBezTo>
                    <a:pt x="1" y="842"/>
                    <a:pt x="867" y="2163"/>
                    <a:pt x="1745" y="2268"/>
                  </a:cubicBezTo>
                  <a:cubicBezTo>
                    <a:pt x="1801" y="2275"/>
                    <a:pt x="1857" y="2279"/>
                    <a:pt x="1912" y="2279"/>
                  </a:cubicBezTo>
                  <a:cubicBezTo>
                    <a:pt x="1974" y="2279"/>
                    <a:pt x="2036" y="2274"/>
                    <a:pt x="2098" y="2266"/>
                  </a:cubicBezTo>
                  <a:cubicBezTo>
                    <a:pt x="2159" y="2056"/>
                    <a:pt x="2184" y="1827"/>
                    <a:pt x="2176" y="1573"/>
                  </a:cubicBezTo>
                  <a:cubicBezTo>
                    <a:pt x="2152" y="618"/>
                    <a:pt x="1205" y="345"/>
                    <a:pt x="429" y="1"/>
                  </a:cubicBez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6"/>
            <p:cNvSpPr/>
            <p:nvPr/>
          </p:nvSpPr>
          <p:spPr>
            <a:xfrm>
              <a:off x="798200" y="3912875"/>
              <a:ext cx="222175" cy="272975"/>
            </a:xfrm>
            <a:custGeom>
              <a:avLst/>
              <a:gdLst/>
              <a:ahLst/>
              <a:cxnLst/>
              <a:rect l="l" t="t" r="r" b="b"/>
              <a:pathLst>
                <a:path w="8887" h="10919" extrusionOk="0">
                  <a:moveTo>
                    <a:pt x="4351" y="0"/>
                  </a:moveTo>
                  <a:cubicBezTo>
                    <a:pt x="4194" y="0"/>
                    <a:pt x="4043" y="106"/>
                    <a:pt x="4073" y="305"/>
                  </a:cubicBezTo>
                  <a:cubicBezTo>
                    <a:pt x="4388" y="2468"/>
                    <a:pt x="5226" y="4463"/>
                    <a:pt x="6241" y="6375"/>
                  </a:cubicBezTo>
                  <a:cubicBezTo>
                    <a:pt x="5849" y="6195"/>
                    <a:pt x="5398" y="6086"/>
                    <a:pt x="4860" y="6079"/>
                  </a:cubicBezTo>
                  <a:cubicBezTo>
                    <a:pt x="4850" y="6079"/>
                    <a:pt x="4841" y="6079"/>
                    <a:pt x="4831" y="6079"/>
                  </a:cubicBezTo>
                  <a:cubicBezTo>
                    <a:pt x="2633" y="6079"/>
                    <a:pt x="1098" y="8913"/>
                    <a:pt x="134" y="10511"/>
                  </a:cubicBezTo>
                  <a:cubicBezTo>
                    <a:pt x="0" y="10731"/>
                    <a:pt x="199" y="10918"/>
                    <a:pt x="403" y="10918"/>
                  </a:cubicBezTo>
                  <a:cubicBezTo>
                    <a:pt x="501" y="10918"/>
                    <a:pt x="601" y="10875"/>
                    <a:pt x="664" y="10770"/>
                  </a:cubicBezTo>
                  <a:cubicBezTo>
                    <a:pt x="1581" y="9250"/>
                    <a:pt x="2597" y="7485"/>
                    <a:pt x="4320" y="6786"/>
                  </a:cubicBezTo>
                  <a:cubicBezTo>
                    <a:pt x="4636" y="6658"/>
                    <a:pt x="4927" y="6600"/>
                    <a:pt x="5196" y="6600"/>
                  </a:cubicBezTo>
                  <a:cubicBezTo>
                    <a:pt x="6972" y="6600"/>
                    <a:pt x="7769" y="9126"/>
                    <a:pt x="8253" y="10539"/>
                  </a:cubicBezTo>
                  <a:cubicBezTo>
                    <a:pt x="8298" y="10673"/>
                    <a:pt x="8404" y="10730"/>
                    <a:pt x="8512" y="10730"/>
                  </a:cubicBezTo>
                  <a:cubicBezTo>
                    <a:pt x="8695" y="10730"/>
                    <a:pt x="8887" y="10567"/>
                    <a:pt x="8808" y="10340"/>
                  </a:cubicBezTo>
                  <a:cubicBezTo>
                    <a:pt x="8418" y="9197"/>
                    <a:pt x="8014" y="8002"/>
                    <a:pt x="7289" y="7170"/>
                  </a:cubicBezTo>
                  <a:cubicBezTo>
                    <a:pt x="7294" y="7111"/>
                    <a:pt x="7281" y="7052"/>
                    <a:pt x="7254" y="7001"/>
                  </a:cubicBezTo>
                  <a:cubicBezTo>
                    <a:pt x="6060" y="4890"/>
                    <a:pt x="5016" y="2682"/>
                    <a:pt x="4662" y="260"/>
                  </a:cubicBezTo>
                  <a:cubicBezTo>
                    <a:pt x="4636" y="84"/>
                    <a:pt x="4491" y="0"/>
                    <a:pt x="4351" y="0"/>
                  </a:cubicBezTo>
                  <a:close/>
                </a:path>
              </a:pathLst>
            </a:custGeom>
            <a:solidFill>
              <a:srgbClr val="2A2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6"/>
            <p:cNvSpPr/>
            <p:nvPr/>
          </p:nvSpPr>
          <p:spPr>
            <a:xfrm>
              <a:off x="709350" y="3390875"/>
              <a:ext cx="295600" cy="340225"/>
            </a:xfrm>
            <a:custGeom>
              <a:avLst/>
              <a:gdLst/>
              <a:ahLst/>
              <a:cxnLst/>
              <a:rect l="l" t="t" r="r" b="b"/>
              <a:pathLst>
                <a:path w="11824" h="13609" extrusionOk="0">
                  <a:moveTo>
                    <a:pt x="10188" y="0"/>
                  </a:moveTo>
                  <a:cubicBezTo>
                    <a:pt x="8379" y="0"/>
                    <a:pt x="5603" y="2928"/>
                    <a:pt x="4687" y="3931"/>
                  </a:cubicBezTo>
                  <a:cubicBezTo>
                    <a:pt x="2686" y="6121"/>
                    <a:pt x="1" y="9740"/>
                    <a:pt x="2211" y="12334"/>
                  </a:cubicBezTo>
                  <a:cubicBezTo>
                    <a:pt x="2827" y="13059"/>
                    <a:pt x="3541" y="13609"/>
                    <a:pt x="4362" y="13609"/>
                  </a:cubicBezTo>
                  <a:cubicBezTo>
                    <a:pt x="4689" y="13609"/>
                    <a:pt x="5032" y="13521"/>
                    <a:pt x="5393" y="13323"/>
                  </a:cubicBezTo>
                  <a:cubicBezTo>
                    <a:pt x="6108" y="12930"/>
                    <a:pt x="6556" y="11799"/>
                    <a:pt x="7101" y="11136"/>
                  </a:cubicBezTo>
                  <a:cubicBezTo>
                    <a:pt x="7158" y="11175"/>
                    <a:pt x="7222" y="11193"/>
                    <a:pt x="7285" y="11193"/>
                  </a:cubicBezTo>
                  <a:cubicBezTo>
                    <a:pt x="7410" y="11193"/>
                    <a:pt x="7532" y="11120"/>
                    <a:pt x="7585" y="10994"/>
                  </a:cubicBezTo>
                  <a:cubicBezTo>
                    <a:pt x="8029" y="9973"/>
                    <a:pt x="8299" y="8932"/>
                    <a:pt x="8992" y="8040"/>
                  </a:cubicBezTo>
                  <a:cubicBezTo>
                    <a:pt x="9453" y="7446"/>
                    <a:pt x="9620" y="6872"/>
                    <a:pt x="9598" y="6135"/>
                  </a:cubicBezTo>
                  <a:cubicBezTo>
                    <a:pt x="9561" y="4885"/>
                    <a:pt x="9637" y="4103"/>
                    <a:pt x="10107" y="2924"/>
                  </a:cubicBezTo>
                  <a:cubicBezTo>
                    <a:pt x="10392" y="2211"/>
                    <a:pt x="11824" y="1791"/>
                    <a:pt x="11522" y="1025"/>
                  </a:cubicBezTo>
                  <a:cubicBezTo>
                    <a:pt x="11233" y="291"/>
                    <a:pt x="10758" y="0"/>
                    <a:pt x="10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6"/>
            <p:cNvSpPr/>
            <p:nvPr/>
          </p:nvSpPr>
          <p:spPr>
            <a:xfrm>
              <a:off x="872600" y="3572550"/>
              <a:ext cx="168050" cy="98050"/>
            </a:xfrm>
            <a:custGeom>
              <a:avLst/>
              <a:gdLst/>
              <a:ahLst/>
              <a:cxnLst/>
              <a:rect l="l" t="t" r="r" b="b"/>
              <a:pathLst>
                <a:path w="6722" h="3922" extrusionOk="0">
                  <a:moveTo>
                    <a:pt x="2935" y="1"/>
                  </a:moveTo>
                  <a:cubicBezTo>
                    <a:pt x="2516" y="1"/>
                    <a:pt x="2102" y="97"/>
                    <a:pt x="1717" y="320"/>
                  </a:cubicBezTo>
                  <a:cubicBezTo>
                    <a:pt x="1240" y="595"/>
                    <a:pt x="996" y="1101"/>
                    <a:pt x="844" y="1645"/>
                  </a:cubicBezTo>
                  <a:cubicBezTo>
                    <a:pt x="305" y="2344"/>
                    <a:pt x="0" y="3192"/>
                    <a:pt x="838" y="3697"/>
                  </a:cubicBezTo>
                  <a:cubicBezTo>
                    <a:pt x="1127" y="3871"/>
                    <a:pt x="1478" y="3922"/>
                    <a:pt x="1839" y="3922"/>
                  </a:cubicBezTo>
                  <a:cubicBezTo>
                    <a:pt x="2255" y="3922"/>
                    <a:pt x="2684" y="3855"/>
                    <a:pt x="3048" y="3827"/>
                  </a:cubicBezTo>
                  <a:cubicBezTo>
                    <a:pt x="3798" y="3772"/>
                    <a:pt x="4602" y="3700"/>
                    <a:pt x="5263" y="3308"/>
                  </a:cubicBezTo>
                  <a:cubicBezTo>
                    <a:pt x="6721" y="2442"/>
                    <a:pt x="5164" y="634"/>
                    <a:pt x="4134" y="238"/>
                  </a:cubicBezTo>
                  <a:cubicBezTo>
                    <a:pt x="3744" y="89"/>
                    <a:pt x="3338" y="1"/>
                    <a:pt x="2935" y="1"/>
                  </a:cubicBezTo>
                  <a:close/>
                </a:path>
              </a:pathLst>
            </a:custGeom>
            <a:solidFill>
              <a:srgbClr val="FDC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6"/>
            <p:cNvSpPr/>
            <p:nvPr/>
          </p:nvSpPr>
          <p:spPr>
            <a:xfrm>
              <a:off x="785575" y="3567925"/>
              <a:ext cx="135875" cy="51075"/>
            </a:xfrm>
            <a:custGeom>
              <a:avLst/>
              <a:gdLst/>
              <a:ahLst/>
              <a:cxnLst/>
              <a:rect l="l" t="t" r="r" b="b"/>
              <a:pathLst>
                <a:path w="5435" h="2043" extrusionOk="0">
                  <a:moveTo>
                    <a:pt x="1165" y="1"/>
                  </a:moveTo>
                  <a:cubicBezTo>
                    <a:pt x="781" y="1"/>
                    <a:pt x="431" y="135"/>
                    <a:pt x="116" y="375"/>
                  </a:cubicBezTo>
                  <a:cubicBezTo>
                    <a:pt x="1" y="464"/>
                    <a:pt x="102" y="633"/>
                    <a:pt x="223" y="633"/>
                  </a:cubicBezTo>
                  <a:cubicBezTo>
                    <a:pt x="246" y="633"/>
                    <a:pt x="268" y="628"/>
                    <a:pt x="291" y="615"/>
                  </a:cubicBezTo>
                  <a:cubicBezTo>
                    <a:pt x="531" y="476"/>
                    <a:pt x="767" y="424"/>
                    <a:pt x="1008" y="424"/>
                  </a:cubicBezTo>
                  <a:cubicBezTo>
                    <a:pt x="1222" y="424"/>
                    <a:pt x="1441" y="465"/>
                    <a:pt x="1672" y="522"/>
                  </a:cubicBezTo>
                  <a:cubicBezTo>
                    <a:pt x="1701" y="530"/>
                    <a:pt x="1730" y="539"/>
                    <a:pt x="1760" y="547"/>
                  </a:cubicBezTo>
                  <a:cubicBezTo>
                    <a:pt x="1095" y="861"/>
                    <a:pt x="486" y="1253"/>
                    <a:pt x="107" y="1906"/>
                  </a:cubicBezTo>
                  <a:cubicBezTo>
                    <a:pt x="73" y="1962"/>
                    <a:pt x="119" y="2042"/>
                    <a:pt x="179" y="2042"/>
                  </a:cubicBezTo>
                  <a:cubicBezTo>
                    <a:pt x="193" y="2042"/>
                    <a:pt x="208" y="2038"/>
                    <a:pt x="223" y="2028"/>
                  </a:cubicBezTo>
                  <a:cubicBezTo>
                    <a:pt x="886" y="1566"/>
                    <a:pt x="1534" y="1119"/>
                    <a:pt x="2276" y="791"/>
                  </a:cubicBezTo>
                  <a:cubicBezTo>
                    <a:pt x="2335" y="765"/>
                    <a:pt x="2394" y="749"/>
                    <a:pt x="2453" y="729"/>
                  </a:cubicBezTo>
                  <a:cubicBezTo>
                    <a:pt x="2484" y="732"/>
                    <a:pt x="2516" y="734"/>
                    <a:pt x="2548" y="734"/>
                  </a:cubicBezTo>
                  <a:cubicBezTo>
                    <a:pt x="2617" y="734"/>
                    <a:pt x="2686" y="726"/>
                    <a:pt x="2754" y="709"/>
                  </a:cubicBezTo>
                  <a:cubicBezTo>
                    <a:pt x="2801" y="698"/>
                    <a:pt x="2839" y="664"/>
                    <a:pt x="2856" y="619"/>
                  </a:cubicBezTo>
                  <a:cubicBezTo>
                    <a:pt x="3645" y="469"/>
                    <a:pt x="4482" y="602"/>
                    <a:pt x="5260" y="329"/>
                  </a:cubicBezTo>
                  <a:cubicBezTo>
                    <a:pt x="5434" y="267"/>
                    <a:pt x="5394" y="19"/>
                    <a:pt x="5227" y="19"/>
                  </a:cubicBezTo>
                  <a:cubicBezTo>
                    <a:pt x="5214" y="19"/>
                    <a:pt x="5200" y="21"/>
                    <a:pt x="5185" y="24"/>
                  </a:cubicBezTo>
                  <a:cubicBezTo>
                    <a:pt x="4302" y="216"/>
                    <a:pt x="3393" y="53"/>
                    <a:pt x="2528" y="261"/>
                  </a:cubicBezTo>
                  <a:cubicBezTo>
                    <a:pt x="2190" y="117"/>
                    <a:pt x="1761" y="73"/>
                    <a:pt x="1426" y="21"/>
                  </a:cubicBezTo>
                  <a:cubicBezTo>
                    <a:pt x="1337" y="7"/>
                    <a:pt x="1250" y="1"/>
                    <a:pt x="1165" y="1"/>
                  </a:cubicBezTo>
                  <a:close/>
                </a:path>
              </a:pathLst>
            </a:custGeom>
            <a:solidFill>
              <a:srgbClr val="BF88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6"/>
            <p:cNvSpPr/>
            <p:nvPr/>
          </p:nvSpPr>
          <p:spPr>
            <a:xfrm>
              <a:off x="923350" y="3455500"/>
              <a:ext cx="56400" cy="120325"/>
            </a:xfrm>
            <a:custGeom>
              <a:avLst/>
              <a:gdLst/>
              <a:ahLst/>
              <a:cxnLst/>
              <a:rect l="l" t="t" r="r" b="b"/>
              <a:pathLst>
                <a:path w="2256" h="4813" extrusionOk="0">
                  <a:moveTo>
                    <a:pt x="1586" y="0"/>
                  </a:moveTo>
                  <a:cubicBezTo>
                    <a:pt x="1504" y="0"/>
                    <a:pt x="1424" y="54"/>
                    <a:pt x="1420" y="163"/>
                  </a:cubicBezTo>
                  <a:cubicBezTo>
                    <a:pt x="1366" y="1768"/>
                    <a:pt x="771" y="2991"/>
                    <a:pt x="87" y="4406"/>
                  </a:cubicBezTo>
                  <a:cubicBezTo>
                    <a:pt x="0" y="4586"/>
                    <a:pt x="152" y="4812"/>
                    <a:pt x="318" y="4812"/>
                  </a:cubicBezTo>
                  <a:cubicBezTo>
                    <a:pt x="373" y="4812"/>
                    <a:pt x="430" y="4787"/>
                    <a:pt x="480" y="4727"/>
                  </a:cubicBezTo>
                  <a:cubicBezTo>
                    <a:pt x="1403" y="3604"/>
                    <a:pt x="2255" y="1575"/>
                    <a:pt x="1762" y="126"/>
                  </a:cubicBezTo>
                  <a:cubicBezTo>
                    <a:pt x="1734" y="42"/>
                    <a:pt x="1659" y="0"/>
                    <a:pt x="1586" y="0"/>
                  </a:cubicBezTo>
                  <a:close/>
                </a:path>
              </a:pathLst>
            </a:custGeom>
            <a:solidFill>
              <a:srgbClr val="BF88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6"/>
            <p:cNvSpPr/>
            <p:nvPr/>
          </p:nvSpPr>
          <p:spPr>
            <a:xfrm>
              <a:off x="1599500" y="4003600"/>
              <a:ext cx="228800" cy="91850"/>
            </a:xfrm>
            <a:custGeom>
              <a:avLst/>
              <a:gdLst/>
              <a:ahLst/>
              <a:cxnLst/>
              <a:rect l="l" t="t" r="r" b="b"/>
              <a:pathLst>
                <a:path w="9152" h="3674" extrusionOk="0">
                  <a:moveTo>
                    <a:pt x="7172" y="1"/>
                  </a:moveTo>
                  <a:cubicBezTo>
                    <a:pt x="6959" y="1"/>
                    <a:pt x="6735" y="19"/>
                    <a:pt x="6507" y="52"/>
                  </a:cubicBezTo>
                  <a:cubicBezTo>
                    <a:pt x="6405" y="45"/>
                    <a:pt x="6298" y="42"/>
                    <a:pt x="6187" y="42"/>
                  </a:cubicBezTo>
                  <a:cubicBezTo>
                    <a:pt x="4407" y="42"/>
                    <a:pt x="1604" y="874"/>
                    <a:pt x="1145" y="1145"/>
                  </a:cubicBezTo>
                  <a:cubicBezTo>
                    <a:pt x="1" y="1822"/>
                    <a:pt x="1088" y="2896"/>
                    <a:pt x="1833" y="3247"/>
                  </a:cubicBezTo>
                  <a:cubicBezTo>
                    <a:pt x="2538" y="3580"/>
                    <a:pt x="3383" y="3674"/>
                    <a:pt x="4201" y="3674"/>
                  </a:cubicBezTo>
                  <a:cubicBezTo>
                    <a:pt x="4596" y="3674"/>
                    <a:pt x="4986" y="3652"/>
                    <a:pt x="5350" y="3624"/>
                  </a:cubicBezTo>
                  <a:cubicBezTo>
                    <a:pt x="6423" y="3542"/>
                    <a:pt x="7543" y="3273"/>
                    <a:pt x="8361" y="2542"/>
                  </a:cubicBezTo>
                  <a:cubicBezTo>
                    <a:pt x="8938" y="2027"/>
                    <a:pt x="9151" y="1021"/>
                    <a:pt x="8560" y="451"/>
                  </a:cubicBezTo>
                  <a:cubicBezTo>
                    <a:pt x="8227" y="128"/>
                    <a:pt x="7735" y="1"/>
                    <a:pt x="7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6"/>
            <p:cNvSpPr/>
            <p:nvPr/>
          </p:nvSpPr>
          <p:spPr>
            <a:xfrm>
              <a:off x="1660625" y="3295450"/>
              <a:ext cx="109200" cy="57925"/>
            </a:xfrm>
            <a:custGeom>
              <a:avLst/>
              <a:gdLst/>
              <a:ahLst/>
              <a:cxnLst/>
              <a:rect l="l" t="t" r="r" b="b"/>
              <a:pathLst>
                <a:path w="4368" h="2317" extrusionOk="0">
                  <a:moveTo>
                    <a:pt x="4368" y="0"/>
                  </a:moveTo>
                  <a:lnTo>
                    <a:pt x="1" y="13"/>
                  </a:lnTo>
                  <a:cubicBezTo>
                    <a:pt x="682" y="1740"/>
                    <a:pt x="1393" y="2317"/>
                    <a:pt x="2039" y="2317"/>
                  </a:cubicBezTo>
                  <a:cubicBezTo>
                    <a:pt x="3335" y="2317"/>
                    <a:pt x="4368" y="0"/>
                    <a:pt x="4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57"/>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Value Added Services (SUP script for Public Hearing)</a:t>
            </a:r>
            <a:endParaRPr/>
          </a:p>
        </p:txBody>
      </p:sp>
      <p:grpSp>
        <p:nvGrpSpPr>
          <p:cNvPr id="1282" name="Google Shape;1282;p57"/>
          <p:cNvGrpSpPr/>
          <p:nvPr/>
        </p:nvGrpSpPr>
        <p:grpSpPr>
          <a:xfrm>
            <a:off x="6960685" y="2852052"/>
            <a:ext cx="2183320" cy="2549720"/>
            <a:chOff x="7692585" y="2686952"/>
            <a:chExt cx="2183320" cy="2549720"/>
          </a:xfrm>
        </p:grpSpPr>
        <p:sp>
          <p:nvSpPr>
            <p:cNvPr id="1283" name="Google Shape;1283;p57"/>
            <p:cNvSpPr/>
            <p:nvPr/>
          </p:nvSpPr>
          <p:spPr>
            <a:xfrm>
              <a:off x="7963332" y="2686952"/>
              <a:ext cx="1912572" cy="1966229"/>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7"/>
            <p:cNvSpPr/>
            <p:nvPr/>
          </p:nvSpPr>
          <p:spPr>
            <a:xfrm>
              <a:off x="8653878" y="3292702"/>
              <a:ext cx="559217" cy="1864272"/>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7"/>
            <p:cNvSpPr/>
            <p:nvPr/>
          </p:nvSpPr>
          <p:spPr>
            <a:xfrm>
              <a:off x="7692585" y="3377738"/>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7"/>
            <p:cNvSpPr/>
            <p:nvPr/>
          </p:nvSpPr>
          <p:spPr>
            <a:xfrm>
              <a:off x="8020725" y="3916116"/>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7" name="Google Shape;1287;p57"/>
          <p:cNvSpPr/>
          <p:nvPr/>
        </p:nvSpPr>
        <p:spPr>
          <a:xfrm>
            <a:off x="6290722" y="1081651"/>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7"/>
          <p:cNvSpPr/>
          <p:nvPr/>
        </p:nvSpPr>
        <p:spPr>
          <a:xfrm>
            <a:off x="6719191" y="1374552"/>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9" name="Google Shape;1289;p57"/>
          <p:cNvPicPr preferRelativeResize="0"/>
          <p:nvPr/>
        </p:nvPicPr>
        <p:blipFill>
          <a:blip r:embed="rId3">
            <a:alphaModFix/>
          </a:blip>
          <a:stretch>
            <a:fillRect/>
          </a:stretch>
        </p:blipFill>
        <p:spPr>
          <a:xfrm>
            <a:off x="790975" y="1081650"/>
            <a:ext cx="3111222" cy="3804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58"/>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Value Added Services (SUP script for Public Hearing)</a:t>
            </a:r>
            <a:endParaRPr/>
          </a:p>
        </p:txBody>
      </p:sp>
      <p:grpSp>
        <p:nvGrpSpPr>
          <p:cNvPr id="1295" name="Google Shape;1295;p58"/>
          <p:cNvGrpSpPr/>
          <p:nvPr/>
        </p:nvGrpSpPr>
        <p:grpSpPr>
          <a:xfrm>
            <a:off x="6960685" y="2852052"/>
            <a:ext cx="2183320" cy="2549720"/>
            <a:chOff x="7692585" y="2686952"/>
            <a:chExt cx="2183320" cy="2549720"/>
          </a:xfrm>
        </p:grpSpPr>
        <p:sp>
          <p:nvSpPr>
            <p:cNvPr id="1296" name="Google Shape;1296;p58"/>
            <p:cNvSpPr/>
            <p:nvPr/>
          </p:nvSpPr>
          <p:spPr>
            <a:xfrm>
              <a:off x="7963332" y="2686952"/>
              <a:ext cx="1912572" cy="1966229"/>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8"/>
            <p:cNvSpPr/>
            <p:nvPr/>
          </p:nvSpPr>
          <p:spPr>
            <a:xfrm>
              <a:off x="8653878" y="3292702"/>
              <a:ext cx="559217" cy="1864272"/>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8"/>
            <p:cNvSpPr/>
            <p:nvPr/>
          </p:nvSpPr>
          <p:spPr>
            <a:xfrm>
              <a:off x="7692585" y="3377738"/>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8"/>
            <p:cNvSpPr/>
            <p:nvPr/>
          </p:nvSpPr>
          <p:spPr>
            <a:xfrm>
              <a:off x="8020725" y="3916116"/>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0" name="Google Shape;1300;p58"/>
          <p:cNvSpPr/>
          <p:nvPr/>
        </p:nvSpPr>
        <p:spPr>
          <a:xfrm>
            <a:off x="6290722" y="1081651"/>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8"/>
          <p:cNvSpPr/>
          <p:nvPr/>
        </p:nvSpPr>
        <p:spPr>
          <a:xfrm>
            <a:off x="6719191" y="1374552"/>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2" name="Google Shape;1302;p58"/>
          <p:cNvPicPr preferRelativeResize="0"/>
          <p:nvPr/>
        </p:nvPicPr>
        <p:blipFill>
          <a:blip r:embed="rId3">
            <a:alphaModFix/>
          </a:blip>
          <a:stretch>
            <a:fillRect/>
          </a:stretch>
        </p:blipFill>
        <p:spPr>
          <a:xfrm>
            <a:off x="790975" y="1182250"/>
            <a:ext cx="3119697" cy="3804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59"/>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Value Added Services (SUP script for Public Hearing)</a:t>
            </a:r>
            <a:endParaRPr/>
          </a:p>
        </p:txBody>
      </p:sp>
      <p:grpSp>
        <p:nvGrpSpPr>
          <p:cNvPr id="1308" name="Google Shape;1308;p59"/>
          <p:cNvGrpSpPr/>
          <p:nvPr/>
        </p:nvGrpSpPr>
        <p:grpSpPr>
          <a:xfrm>
            <a:off x="6960685" y="2852052"/>
            <a:ext cx="2183320" cy="2549720"/>
            <a:chOff x="7692585" y="2686952"/>
            <a:chExt cx="2183320" cy="2549720"/>
          </a:xfrm>
        </p:grpSpPr>
        <p:sp>
          <p:nvSpPr>
            <p:cNvPr id="1309" name="Google Shape;1309;p59"/>
            <p:cNvSpPr/>
            <p:nvPr/>
          </p:nvSpPr>
          <p:spPr>
            <a:xfrm>
              <a:off x="7963332" y="2686952"/>
              <a:ext cx="1912572" cy="1966229"/>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9"/>
            <p:cNvSpPr/>
            <p:nvPr/>
          </p:nvSpPr>
          <p:spPr>
            <a:xfrm>
              <a:off x="8653878" y="3292702"/>
              <a:ext cx="559217" cy="1864272"/>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9"/>
            <p:cNvSpPr/>
            <p:nvPr/>
          </p:nvSpPr>
          <p:spPr>
            <a:xfrm>
              <a:off x="7692585" y="3377738"/>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9"/>
            <p:cNvSpPr/>
            <p:nvPr/>
          </p:nvSpPr>
          <p:spPr>
            <a:xfrm>
              <a:off x="8020725" y="3916116"/>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3" name="Google Shape;1313;p59"/>
          <p:cNvSpPr/>
          <p:nvPr/>
        </p:nvSpPr>
        <p:spPr>
          <a:xfrm>
            <a:off x="6290722" y="1081651"/>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9"/>
          <p:cNvSpPr/>
          <p:nvPr/>
        </p:nvSpPr>
        <p:spPr>
          <a:xfrm>
            <a:off x="6719191" y="1374552"/>
            <a:ext cx="1298763" cy="801392"/>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5" name="Google Shape;1315;p59"/>
          <p:cNvPicPr preferRelativeResize="0"/>
          <p:nvPr/>
        </p:nvPicPr>
        <p:blipFill>
          <a:blip r:embed="rId3">
            <a:alphaModFix/>
          </a:blip>
          <a:stretch>
            <a:fillRect/>
          </a:stretch>
        </p:blipFill>
        <p:spPr>
          <a:xfrm>
            <a:off x="790975" y="1207675"/>
            <a:ext cx="2952398" cy="38045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sp>
        <p:nvSpPr>
          <p:cNvPr id="1320" name="Google Shape;1320;p60"/>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Testimonials (Onekama Township)</a:t>
            </a:r>
            <a:endParaRPr/>
          </a:p>
        </p:txBody>
      </p:sp>
      <p:grpSp>
        <p:nvGrpSpPr>
          <p:cNvPr id="1321" name="Google Shape;1321;p60"/>
          <p:cNvGrpSpPr/>
          <p:nvPr/>
        </p:nvGrpSpPr>
        <p:grpSpPr>
          <a:xfrm>
            <a:off x="7692585" y="2686952"/>
            <a:ext cx="2183320" cy="2549720"/>
            <a:chOff x="7692585" y="2686952"/>
            <a:chExt cx="2183320" cy="2549720"/>
          </a:xfrm>
        </p:grpSpPr>
        <p:sp>
          <p:nvSpPr>
            <p:cNvPr id="1322" name="Google Shape;1322;p60"/>
            <p:cNvSpPr/>
            <p:nvPr/>
          </p:nvSpPr>
          <p:spPr>
            <a:xfrm>
              <a:off x="7963332" y="2686952"/>
              <a:ext cx="1912572" cy="1966229"/>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0"/>
            <p:cNvSpPr/>
            <p:nvPr/>
          </p:nvSpPr>
          <p:spPr>
            <a:xfrm>
              <a:off x="8653878" y="3292702"/>
              <a:ext cx="559217" cy="1864272"/>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0"/>
            <p:cNvSpPr/>
            <p:nvPr/>
          </p:nvSpPr>
          <p:spPr>
            <a:xfrm>
              <a:off x="7692585" y="3377738"/>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60"/>
            <p:cNvSpPr/>
            <p:nvPr/>
          </p:nvSpPr>
          <p:spPr>
            <a:xfrm>
              <a:off x="8020725" y="3916116"/>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6" name="Google Shape;1326;p60"/>
          <p:cNvSpPr/>
          <p:nvPr/>
        </p:nvSpPr>
        <p:spPr>
          <a:xfrm>
            <a:off x="411535" y="1818246"/>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0"/>
          <p:cNvSpPr/>
          <p:nvPr/>
        </p:nvSpPr>
        <p:spPr>
          <a:xfrm>
            <a:off x="763685" y="2050771"/>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8" name="Google Shape;1328;p60"/>
          <p:cNvPicPr preferRelativeResize="0"/>
          <p:nvPr/>
        </p:nvPicPr>
        <p:blipFill>
          <a:blip r:embed="rId3">
            <a:alphaModFix/>
          </a:blip>
          <a:stretch>
            <a:fillRect/>
          </a:stretch>
        </p:blipFill>
        <p:spPr>
          <a:xfrm>
            <a:off x="2983800" y="1034100"/>
            <a:ext cx="3176377" cy="40755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a:off x="232825" y="179300"/>
            <a:ext cx="3867300" cy="57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4"/>
                </a:solidFill>
              </a:rPr>
              <a:t>Staff Planner 1</a:t>
            </a:r>
            <a:endParaRPr>
              <a:solidFill>
                <a:schemeClr val="accent4"/>
              </a:solidFill>
            </a:endParaRPr>
          </a:p>
        </p:txBody>
      </p:sp>
      <p:sp>
        <p:nvSpPr>
          <p:cNvPr id="172" name="Google Shape;172;p16"/>
          <p:cNvSpPr txBox="1">
            <a:spLocks noGrp="1"/>
          </p:cNvSpPr>
          <p:nvPr>
            <p:ph type="subTitle" idx="1"/>
          </p:nvPr>
        </p:nvSpPr>
        <p:spPr>
          <a:xfrm>
            <a:off x="232825" y="605250"/>
            <a:ext cx="5042100" cy="322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000">
              <a:solidFill>
                <a:schemeClr val="accent4"/>
              </a:solidFill>
            </a:endParaRPr>
          </a:p>
          <a:p>
            <a:pPr marL="0" lvl="0" indent="0" algn="l" rtl="0">
              <a:spcBef>
                <a:spcPts val="0"/>
              </a:spcBef>
              <a:spcAft>
                <a:spcPts val="0"/>
              </a:spcAft>
              <a:buClr>
                <a:schemeClr val="dk1"/>
              </a:buClr>
              <a:buSzPts val="1100"/>
              <a:buFont typeface="Arial"/>
              <a:buNone/>
            </a:pPr>
            <a:r>
              <a:rPr lang="en" sz="2400">
                <a:solidFill>
                  <a:schemeClr val="accent4"/>
                </a:solidFill>
                <a:latin typeface="Montserrat Medium"/>
                <a:ea typeface="Montserrat Medium"/>
                <a:cs typeface="Montserrat Medium"/>
                <a:sym typeface="Montserrat Medium"/>
              </a:rPr>
              <a:t>Katie Mehl</a:t>
            </a:r>
            <a:endParaRPr sz="2400">
              <a:solidFill>
                <a:schemeClr val="accent4"/>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endParaRPr sz="2000">
              <a:solidFill>
                <a:schemeClr val="accent4"/>
              </a:solidFill>
              <a:latin typeface="Montserrat Medium"/>
              <a:ea typeface="Montserrat Medium"/>
              <a:cs typeface="Montserrat Medium"/>
              <a:sym typeface="Montserrat Medium"/>
            </a:endParaRPr>
          </a:p>
          <a:p>
            <a:pPr marL="457200" lvl="0" indent="-317500" algn="l" rtl="0">
              <a:spcBef>
                <a:spcPts val="0"/>
              </a:spcBef>
              <a:spcAft>
                <a:spcPts val="0"/>
              </a:spcAft>
              <a:buClr>
                <a:schemeClr val="accent4"/>
              </a:buClr>
              <a:buSzPts val="1400"/>
              <a:buFont typeface="Montserrat"/>
              <a:buChar char="●"/>
            </a:pPr>
            <a:r>
              <a:rPr lang="en" sz="1400">
                <a:solidFill>
                  <a:schemeClr val="accent4"/>
                </a:solidFill>
                <a:latin typeface="Montserrat"/>
                <a:ea typeface="Montserrat"/>
                <a:cs typeface="Montserrat"/>
                <a:sym typeface="Montserrat"/>
              </a:rPr>
              <a:t>BS in Environmental Studies &amp; Sustainability from Northern Michigan University (NMU)</a:t>
            </a:r>
            <a:endParaRPr sz="140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a:solidFill>
                  <a:schemeClr val="accent4"/>
                </a:solidFill>
                <a:latin typeface="Montserrat"/>
                <a:ea typeface="Montserrat"/>
                <a:cs typeface="Montserrat"/>
                <a:sym typeface="Montserrat"/>
              </a:rPr>
              <a:t>Recently purchased a home in the City of Manistee</a:t>
            </a:r>
            <a:endParaRPr sz="140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a:solidFill>
                  <a:schemeClr val="accent4"/>
                </a:solidFill>
                <a:latin typeface="Montserrat"/>
                <a:ea typeface="Montserrat"/>
                <a:cs typeface="Montserrat"/>
                <a:sym typeface="Montserrat"/>
              </a:rPr>
              <a:t>Enjoys hiking, kayaking &amp; skiing</a:t>
            </a:r>
            <a:endParaRPr sz="140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a:solidFill>
                  <a:schemeClr val="accent4"/>
                </a:solidFill>
                <a:latin typeface="Montserrat"/>
                <a:ea typeface="Montserrat"/>
                <a:cs typeface="Montserrat"/>
                <a:sym typeface="Montserrat"/>
              </a:rPr>
              <a:t>Likes watching crime/investigation tv shows</a:t>
            </a:r>
            <a:endParaRPr sz="140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a:solidFill>
                  <a:schemeClr val="accent4"/>
                </a:solidFill>
                <a:latin typeface="Montserrat"/>
                <a:ea typeface="Montserrat"/>
                <a:cs typeface="Montserrat"/>
                <a:sym typeface="Montserrat"/>
              </a:rPr>
              <a:t>Has two cats named Squeak &amp; Marley</a:t>
            </a:r>
            <a:endParaRPr sz="1400">
              <a:solidFill>
                <a:schemeClr val="accent4"/>
              </a:solidFill>
              <a:latin typeface="Montserrat"/>
              <a:ea typeface="Montserrat"/>
              <a:cs typeface="Montserrat"/>
              <a:sym typeface="Montserrat"/>
            </a:endParaRPr>
          </a:p>
        </p:txBody>
      </p:sp>
      <p:sp>
        <p:nvSpPr>
          <p:cNvPr id="173" name="Google Shape;173;p16"/>
          <p:cNvSpPr txBox="1"/>
          <p:nvPr/>
        </p:nvSpPr>
        <p:spPr>
          <a:xfrm>
            <a:off x="6098313" y="3212910"/>
            <a:ext cx="2419500" cy="10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solidFill>
                  <a:schemeClr val="accent5"/>
                </a:solidFill>
                <a:latin typeface="Montserrat"/>
                <a:ea typeface="Montserrat"/>
                <a:cs typeface="Montserrat"/>
                <a:sym typeface="Montserrat"/>
              </a:rPr>
              <a:t>Manistee County</a:t>
            </a:r>
            <a:endParaRPr sz="2900">
              <a:solidFill>
                <a:schemeClr val="accent5"/>
              </a:solidFill>
              <a:latin typeface="Montserrat Black"/>
              <a:ea typeface="Montserrat Black"/>
              <a:cs typeface="Montserrat Black"/>
              <a:sym typeface="Montserrat Black"/>
            </a:endParaRPr>
          </a:p>
        </p:txBody>
      </p:sp>
      <p:sp>
        <p:nvSpPr>
          <p:cNvPr id="174" name="Google Shape;174;p16"/>
          <p:cNvSpPr txBox="1"/>
          <p:nvPr/>
        </p:nvSpPr>
        <p:spPr>
          <a:xfrm>
            <a:off x="6098325" y="4167513"/>
            <a:ext cx="2419500" cy="5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Montserrat Light"/>
                <a:ea typeface="Montserrat Light"/>
                <a:cs typeface="Montserrat Light"/>
                <a:sym typeface="Montserrat Light"/>
              </a:rPr>
              <a:t>Planning Department</a:t>
            </a:r>
            <a:endParaRPr sz="1200">
              <a:solidFill>
                <a:schemeClr val="dk2"/>
              </a:solidFill>
              <a:latin typeface="Montserrat Light"/>
              <a:ea typeface="Montserrat Light"/>
              <a:cs typeface="Montserrat Light"/>
              <a:sym typeface="Montserrat Light"/>
            </a:endParaRPr>
          </a:p>
        </p:txBody>
      </p:sp>
      <p:cxnSp>
        <p:nvCxnSpPr>
          <p:cNvPr id="175" name="Google Shape;175;p16"/>
          <p:cNvCxnSpPr/>
          <p:nvPr/>
        </p:nvCxnSpPr>
        <p:spPr>
          <a:xfrm>
            <a:off x="310900" y="691625"/>
            <a:ext cx="3324000" cy="12600"/>
          </a:xfrm>
          <a:prstGeom prst="straightConnector1">
            <a:avLst/>
          </a:prstGeom>
          <a:noFill/>
          <a:ln w="38100" cap="flat" cmpd="sng">
            <a:solidFill>
              <a:schemeClr val="accent5"/>
            </a:solidFill>
            <a:prstDash val="solid"/>
            <a:round/>
            <a:headEnd type="none" w="med" len="med"/>
            <a:tailEnd type="none" w="med" len="med"/>
          </a:ln>
        </p:spPr>
      </p:cxnSp>
      <p:pic>
        <p:nvPicPr>
          <p:cNvPr id="176" name="Google Shape;176;p16"/>
          <p:cNvPicPr preferRelativeResize="0"/>
          <p:nvPr/>
        </p:nvPicPr>
        <p:blipFill>
          <a:blip r:embed="rId3">
            <a:alphaModFix/>
          </a:blip>
          <a:stretch>
            <a:fillRect/>
          </a:stretch>
        </p:blipFill>
        <p:spPr>
          <a:xfrm>
            <a:off x="5275050" y="221675"/>
            <a:ext cx="3758184" cy="2825496"/>
          </a:xfrm>
          <a:prstGeom prst="rect">
            <a:avLst/>
          </a:prstGeom>
          <a:noFill/>
          <a:ln>
            <a:noFill/>
          </a:ln>
          <a:effectLst>
            <a:outerShdw blurRad="57150" dist="38100" dir="5400000" algn="bl" rotWithShape="0">
              <a:srgbClr val="000000">
                <a:alpha val="5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pic>
        <p:nvPicPr>
          <p:cNvPr id="1333" name="Google Shape;1333;p61"/>
          <p:cNvPicPr preferRelativeResize="0"/>
          <p:nvPr/>
        </p:nvPicPr>
        <p:blipFill>
          <a:blip r:embed="rId3">
            <a:alphaModFix/>
          </a:blip>
          <a:stretch>
            <a:fillRect/>
          </a:stretch>
        </p:blipFill>
        <p:spPr>
          <a:xfrm>
            <a:off x="4890275" y="1017173"/>
            <a:ext cx="3143624" cy="4067052"/>
          </a:xfrm>
          <a:prstGeom prst="rect">
            <a:avLst/>
          </a:prstGeom>
          <a:noFill/>
          <a:ln>
            <a:noFill/>
          </a:ln>
          <a:effectLst>
            <a:outerShdw blurRad="57150" dist="19050" dir="5400000" algn="bl" rotWithShape="0">
              <a:srgbClr val="000000">
                <a:alpha val="50000"/>
              </a:srgbClr>
            </a:outerShdw>
          </a:effectLst>
        </p:spPr>
      </p:pic>
      <p:sp>
        <p:nvSpPr>
          <p:cNvPr id="1334" name="Google Shape;1334;p61"/>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Testimonials (City of Manistee)</a:t>
            </a:r>
            <a:endParaRPr/>
          </a:p>
        </p:txBody>
      </p:sp>
      <p:grpSp>
        <p:nvGrpSpPr>
          <p:cNvPr id="1335" name="Google Shape;1335;p61"/>
          <p:cNvGrpSpPr/>
          <p:nvPr/>
        </p:nvGrpSpPr>
        <p:grpSpPr>
          <a:xfrm>
            <a:off x="7692585" y="2686952"/>
            <a:ext cx="2183295" cy="2549720"/>
            <a:chOff x="7692585" y="2686952"/>
            <a:chExt cx="2183295" cy="2549720"/>
          </a:xfrm>
        </p:grpSpPr>
        <p:sp>
          <p:nvSpPr>
            <p:cNvPr id="1336" name="Google Shape;1336;p61"/>
            <p:cNvSpPr/>
            <p:nvPr/>
          </p:nvSpPr>
          <p:spPr>
            <a:xfrm>
              <a:off x="7963332" y="2686952"/>
              <a:ext cx="1912547" cy="1966203"/>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1"/>
            <p:cNvSpPr/>
            <p:nvPr/>
          </p:nvSpPr>
          <p:spPr>
            <a:xfrm>
              <a:off x="8653878" y="3292702"/>
              <a:ext cx="559210" cy="1864247"/>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1"/>
            <p:cNvSpPr/>
            <p:nvPr/>
          </p:nvSpPr>
          <p:spPr>
            <a:xfrm>
              <a:off x="7692585" y="3377738"/>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61"/>
            <p:cNvSpPr/>
            <p:nvPr/>
          </p:nvSpPr>
          <p:spPr>
            <a:xfrm>
              <a:off x="8020725" y="3916116"/>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0" name="Google Shape;1340;p61"/>
          <p:cNvSpPr/>
          <p:nvPr/>
        </p:nvSpPr>
        <p:spPr>
          <a:xfrm>
            <a:off x="284535" y="1636221"/>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1"/>
          <p:cNvSpPr/>
          <p:nvPr/>
        </p:nvSpPr>
        <p:spPr>
          <a:xfrm>
            <a:off x="636685" y="1868746"/>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2" name="Google Shape;1342;p61"/>
          <p:cNvPicPr preferRelativeResize="0"/>
          <p:nvPr/>
        </p:nvPicPr>
        <p:blipFill>
          <a:blip r:embed="rId4">
            <a:alphaModFix/>
          </a:blip>
          <a:stretch>
            <a:fillRect/>
          </a:stretch>
        </p:blipFill>
        <p:spPr>
          <a:xfrm>
            <a:off x="1725363" y="1017150"/>
            <a:ext cx="3143624" cy="406707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62"/>
          <p:cNvSpPr/>
          <p:nvPr/>
        </p:nvSpPr>
        <p:spPr>
          <a:xfrm>
            <a:off x="2227749" y="4583328"/>
            <a:ext cx="854242" cy="608617"/>
          </a:xfrm>
          <a:custGeom>
            <a:avLst/>
            <a:gdLst/>
            <a:ahLst/>
            <a:cxnLst/>
            <a:rect l="l" t="t" r="r" b="b"/>
            <a:pathLst>
              <a:path w="40016" h="28510" extrusionOk="0">
                <a:moveTo>
                  <a:pt x="17075" y="1"/>
                </a:moveTo>
                <a:cubicBezTo>
                  <a:pt x="16745" y="1"/>
                  <a:pt x="16414" y="16"/>
                  <a:pt x="16083" y="47"/>
                </a:cubicBezTo>
                <a:cubicBezTo>
                  <a:pt x="11480" y="461"/>
                  <a:pt x="7818" y="3709"/>
                  <a:pt x="6651" y="7912"/>
                </a:cubicBezTo>
                <a:cubicBezTo>
                  <a:pt x="6442" y="8678"/>
                  <a:pt x="5780" y="9234"/>
                  <a:pt x="4990" y="9310"/>
                </a:cubicBezTo>
                <a:cubicBezTo>
                  <a:pt x="4691" y="9340"/>
                  <a:pt x="4395" y="9394"/>
                  <a:pt x="4104" y="9473"/>
                </a:cubicBezTo>
                <a:cubicBezTo>
                  <a:pt x="1821" y="10090"/>
                  <a:pt x="158" y="12164"/>
                  <a:pt x="64" y="14526"/>
                </a:cubicBezTo>
                <a:cubicBezTo>
                  <a:pt x="1" y="15978"/>
                  <a:pt x="518" y="17396"/>
                  <a:pt x="1501" y="18467"/>
                </a:cubicBezTo>
                <a:cubicBezTo>
                  <a:pt x="2075" y="19093"/>
                  <a:pt x="2320" y="19942"/>
                  <a:pt x="2124" y="20765"/>
                </a:cubicBezTo>
                <a:cubicBezTo>
                  <a:pt x="1761" y="22307"/>
                  <a:pt x="1703" y="23910"/>
                  <a:pt x="1960" y="25477"/>
                </a:cubicBezTo>
                <a:cubicBezTo>
                  <a:pt x="2130" y="26526"/>
                  <a:pt x="2444" y="27545"/>
                  <a:pt x="2889" y="28510"/>
                </a:cubicBezTo>
                <a:lnTo>
                  <a:pt x="38186" y="28510"/>
                </a:lnTo>
                <a:cubicBezTo>
                  <a:pt x="39390" y="26577"/>
                  <a:pt x="40016" y="24270"/>
                  <a:pt x="39798" y="21866"/>
                </a:cubicBezTo>
                <a:cubicBezTo>
                  <a:pt x="39632" y="20000"/>
                  <a:pt x="38982" y="18207"/>
                  <a:pt x="37911" y="16667"/>
                </a:cubicBezTo>
                <a:cubicBezTo>
                  <a:pt x="37279" y="15754"/>
                  <a:pt x="37037" y="14629"/>
                  <a:pt x="37237" y="13537"/>
                </a:cubicBezTo>
                <a:cubicBezTo>
                  <a:pt x="37427" y="12470"/>
                  <a:pt x="37418" y="11375"/>
                  <a:pt x="37213" y="10308"/>
                </a:cubicBezTo>
                <a:cubicBezTo>
                  <a:pt x="36435" y="6249"/>
                  <a:pt x="32837" y="3243"/>
                  <a:pt x="28709" y="3192"/>
                </a:cubicBezTo>
                <a:cubicBezTo>
                  <a:pt x="28670" y="3191"/>
                  <a:pt x="28632" y="3191"/>
                  <a:pt x="28594" y="3191"/>
                </a:cubicBezTo>
                <a:cubicBezTo>
                  <a:pt x="27916" y="3191"/>
                  <a:pt x="27244" y="3267"/>
                  <a:pt x="26586" y="3422"/>
                </a:cubicBezTo>
                <a:cubicBezTo>
                  <a:pt x="26407" y="3463"/>
                  <a:pt x="26227" y="3482"/>
                  <a:pt x="26048" y="3482"/>
                </a:cubicBezTo>
                <a:cubicBezTo>
                  <a:pt x="25408" y="3482"/>
                  <a:pt x="24786" y="3229"/>
                  <a:pt x="24296" y="2790"/>
                </a:cubicBezTo>
                <a:cubicBezTo>
                  <a:pt x="22311" y="987"/>
                  <a:pt x="19732" y="1"/>
                  <a:pt x="170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62"/>
          <p:cNvSpPr/>
          <p:nvPr/>
        </p:nvSpPr>
        <p:spPr>
          <a:xfrm>
            <a:off x="782423" y="4808729"/>
            <a:ext cx="577374" cy="411357"/>
          </a:xfrm>
          <a:custGeom>
            <a:avLst/>
            <a:gdLst/>
            <a:ahLst/>
            <a:cxnLst/>
            <a:rect l="l" t="t" r="r" b="b"/>
            <a:pathLst>
              <a:path w="40019" h="28512" extrusionOk="0">
                <a:moveTo>
                  <a:pt x="17066" y="1"/>
                </a:moveTo>
                <a:cubicBezTo>
                  <a:pt x="16739" y="1"/>
                  <a:pt x="16411" y="16"/>
                  <a:pt x="16083" y="46"/>
                </a:cubicBezTo>
                <a:cubicBezTo>
                  <a:pt x="11480" y="463"/>
                  <a:pt x="7818" y="3708"/>
                  <a:pt x="6651" y="7911"/>
                </a:cubicBezTo>
                <a:cubicBezTo>
                  <a:pt x="6442" y="8677"/>
                  <a:pt x="5780" y="9233"/>
                  <a:pt x="4990" y="9312"/>
                </a:cubicBezTo>
                <a:cubicBezTo>
                  <a:pt x="4691" y="9342"/>
                  <a:pt x="4395" y="9396"/>
                  <a:pt x="4104" y="9475"/>
                </a:cubicBezTo>
                <a:cubicBezTo>
                  <a:pt x="1821" y="10092"/>
                  <a:pt x="158" y="12163"/>
                  <a:pt x="64" y="14528"/>
                </a:cubicBezTo>
                <a:cubicBezTo>
                  <a:pt x="1" y="15980"/>
                  <a:pt x="518" y="17395"/>
                  <a:pt x="1500" y="18469"/>
                </a:cubicBezTo>
                <a:cubicBezTo>
                  <a:pt x="2075" y="19092"/>
                  <a:pt x="2320" y="19941"/>
                  <a:pt x="2126" y="20764"/>
                </a:cubicBezTo>
                <a:cubicBezTo>
                  <a:pt x="1761" y="22309"/>
                  <a:pt x="1703" y="23909"/>
                  <a:pt x="1960" y="25476"/>
                </a:cubicBezTo>
                <a:cubicBezTo>
                  <a:pt x="2133" y="26525"/>
                  <a:pt x="2444" y="27547"/>
                  <a:pt x="2889" y="28512"/>
                </a:cubicBezTo>
                <a:lnTo>
                  <a:pt x="38189" y="28512"/>
                </a:lnTo>
                <a:cubicBezTo>
                  <a:pt x="39393" y="26579"/>
                  <a:pt x="40019" y="24272"/>
                  <a:pt x="39798" y="21868"/>
                </a:cubicBezTo>
                <a:cubicBezTo>
                  <a:pt x="39632" y="20002"/>
                  <a:pt x="38982" y="18209"/>
                  <a:pt x="37914" y="16669"/>
                </a:cubicBezTo>
                <a:cubicBezTo>
                  <a:pt x="37282" y="15756"/>
                  <a:pt x="37040" y="14631"/>
                  <a:pt x="37240" y="13539"/>
                </a:cubicBezTo>
                <a:cubicBezTo>
                  <a:pt x="37430" y="12472"/>
                  <a:pt x="37421" y="11377"/>
                  <a:pt x="37215" y="10310"/>
                </a:cubicBezTo>
                <a:cubicBezTo>
                  <a:pt x="36438" y="6251"/>
                  <a:pt x="32840" y="3245"/>
                  <a:pt x="28709" y="3194"/>
                </a:cubicBezTo>
                <a:cubicBezTo>
                  <a:pt x="28670" y="3193"/>
                  <a:pt x="28632" y="3193"/>
                  <a:pt x="28594" y="3193"/>
                </a:cubicBezTo>
                <a:cubicBezTo>
                  <a:pt x="27918" y="3193"/>
                  <a:pt x="27244" y="3269"/>
                  <a:pt x="26586" y="3421"/>
                </a:cubicBezTo>
                <a:cubicBezTo>
                  <a:pt x="26406" y="3462"/>
                  <a:pt x="26225" y="3482"/>
                  <a:pt x="26045" y="3482"/>
                </a:cubicBezTo>
                <a:cubicBezTo>
                  <a:pt x="25406" y="3482"/>
                  <a:pt x="24785" y="3228"/>
                  <a:pt x="24296" y="2789"/>
                </a:cubicBezTo>
                <a:cubicBezTo>
                  <a:pt x="22309" y="987"/>
                  <a:pt x="19727" y="1"/>
                  <a:pt x="170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62"/>
          <p:cNvSpPr/>
          <p:nvPr/>
        </p:nvSpPr>
        <p:spPr>
          <a:xfrm>
            <a:off x="1619377" y="4644539"/>
            <a:ext cx="778032" cy="554434"/>
          </a:xfrm>
          <a:custGeom>
            <a:avLst/>
            <a:gdLst/>
            <a:ahLst/>
            <a:cxnLst/>
            <a:rect l="l" t="t" r="r" b="b"/>
            <a:pathLst>
              <a:path w="53927" h="38429" extrusionOk="0">
                <a:moveTo>
                  <a:pt x="22996" y="1"/>
                </a:moveTo>
                <a:cubicBezTo>
                  <a:pt x="22555" y="1"/>
                  <a:pt x="22112" y="21"/>
                  <a:pt x="21668" y="62"/>
                </a:cubicBezTo>
                <a:cubicBezTo>
                  <a:pt x="15469" y="624"/>
                  <a:pt x="10527" y="5000"/>
                  <a:pt x="8958" y="10664"/>
                </a:cubicBezTo>
                <a:cubicBezTo>
                  <a:pt x="8674" y="11699"/>
                  <a:pt x="7781" y="12449"/>
                  <a:pt x="6717" y="12551"/>
                </a:cubicBezTo>
                <a:cubicBezTo>
                  <a:pt x="6315" y="12594"/>
                  <a:pt x="5916" y="12666"/>
                  <a:pt x="5522" y="12772"/>
                </a:cubicBezTo>
                <a:cubicBezTo>
                  <a:pt x="2447" y="13604"/>
                  <a:pt x="203" y="16398"/>
                  <a:pt x="79" y="19582"/>
                </a:cubicBezTo>
                <a:cubicBezTo>
                  <a:pt x="0" y="21660"/>
                  <a:pt x="753" y="23520"/>
                  <a:pt x="2014" y="24893"/>
                </a:cubicBezTo>
                <a:cubicBezTo>
                  <a:pt x="2786" y="25733"/>
                  <a:pt x="3118" y="26877"/>
                  <a:pt x="2855" y="27989"/>
                </a:cubicBezTo>
                <a:cubicBezTo>
                  <a:pt x="2362" y="30070"/>
                  <a:pt x="2287" y="32229"/>
                  <a:pt x="2631" y="34340"/>
                </a:cubicBezTo>
                <a:cubicBezTo>
                  <a:pt x="2861" y="35752"/>
                  <a:pt x="3282" y="37128"/>
                  <a:pt x="3883" y="38429"/>
                </a:cubicBezTo>
                <a:lnTo>
                  <a:pt x="51462" y="38429"/>
                </a:lnTo>
                <a:cubicBezTo>
                  <a:pt x="53083" y="35825"/>
                  <a:pt x="53927" y="32716"/>
                  <a:pt x="53633" y="29474"/>
                </a:cubicBezTo>
                <a:cubicBezTo>
                  <a:pt x="53406" y="26955"/>
                  <a:pt x="52529" y="24542"/>
                  <a:pt x="51090" y="22464"/>
                </a:cubicBezTo>
                <a:cubicBezTo>
                  <a:pt x="50240" y="21237"/>
                  <a:pt x="49914" y="19718"/>
                  <a:pt x="50183" y="18249"/>
                </a:cubicBezTo>
                <a:cubicBezTo>
                  <a:pt x="50440" y="16806"/>
                  <a:pt x="50428" y="15330"/>
                  <a:pt x="50149" y="13897"/>
                </a:cubicBezTo>
                <a:cubicBezTo>
                  <a:pt x="49103" y="8426"/>
                  <a:pt x="44252" y="4374"/>
                  <a:pt x="38685" y="4305"/>
                </a:cubicBezTo>
                <a:cubicBezTo>
                  <a:pt x="38625" y="4304"/>
                  <a:pt x="38564" y="4303"/>
                  <a:pt x="38504" y="4303"/>
                </a:cubicBezTo>
                <a:cubicBezTo>
                  <a:pt x="37600" y="4303"/>
                  <a:pt x="36703" y="4409"/>
                  <a:pt x="35821" y="4613"/>
                </a:cubicBezTo>
                <a:cubicBezTo>
                  <a:pt x="35580" y="4669"/>
                  <a:pt x="35338" y="4695"/>
                  <a:pt x="35097" y="4695"/>
                </a:cubicBezTo>
                <a:cubicBezTo>
                  <a:pt x="34236" y="4695"/>
                  <a:pt x="33396" y="4354"/>
                  <a:pt x="32740" y="3763"/>
                </a:cubicBezTo>
                <a:cubicBezTo>
                  <a:pt x="30060" y="1332"/>
                  <a:pt x="26583" y="1"/>
                  <a:pt x="22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62"/>
          <p:cNvSpPr/>
          <p:nvPr/>
        </p:nvSpPr>
        <p:spPr>
          <a:xfrm>
            <a:off x="7050821" y="4820690"/>
            <a:ext cx="687424" cy="489827"/>
          </a:xfrm>
          <a:custGeom>
            <a:avLst/>
            <a:gdLst/>
            <a:ahLst/>
            <a:cxnLst/>
            <a:rect l="l" t="t" r="r" b="b"/>
            <a:pathLst>
              <a:path w="29042" h="20694" extrusionOk="0">
                <a:moveTo>
                  <a:pt x="12375" y="1"/>
                </a:moveTo>
                <a:cubicBezTo>
                  <a:pt x="11646" y="1"/>
                  <a:pt x="10911" y="103"/>
                  <a:pt x="10192" y="311"/>
                </a:cubicBezTo>
                <a:cubicBezTo>
                  <a:pt x="7582" y="1070"/>
                  <a:pt x="5553" y="3123"/>
                  <a:pt x="4824" y="5742"/>
                </a:cubicBezTo>
                <a:cubicBezTo>
                  <a:pt x="4673" y="6299"/>
                  <a:pt x="4192" y="6704"/>
                  <a:pt x="3620" y="6758"/>
                </a:cubicBezTo>
                <a:cubicBezTo>
                  <a:pt x="3403" y="6780"/>
                  <a:pt x="3188" y="6822"/>
                  <a:pt x="2976" y="6876"/>
                </a:cubicBezTo>
                <a:cubicBezTo>
                  <a:pt x="1322" y="7324"/>
                  <a:pt x="112" y="8830"/>
                  <a:pt x="46" y="10545"/>
                </a:cubicBezTo>
                <a:cubicBezTo>
                  <a:pt x="0" y="11597"/>
                  <a:pt x="375" y="12628"/>
                  <a:pt x="1089" y="13405"/>
                </a:cubicBezTo>
                <a:cubicBezTo>
                  <a:pt x="1503" y="13859"/>
                  <a:pt x="1682" y="14473"/>
                  <a:pt x="1543" y="15072"/>
                </a:cubicBezTo>
                <a:cubicBezTo>
                  <a:pt x="1277" y="16194"/>
                  <a:pt x="1234" y="17355"/>
                  <a:pt x="1422" y="18492"/>
                </a:cubicBezTo>
                <a:cubicBezTo>
                  <a:pt x="1546" y="19254"/>
                  <a:pt x="1773" y="19995"/>
                  <a:pt x="2096" y="20693"/>
                </a:cubicBezTo>
                <a:lnTo>
                  <a:pt x="27717" y="20693"/>
                </a:lnTo>
                <a:cubicBezTo>
                  <a:pt x="28588" y="19290"/>
                  <a:pt x="29041" y="17618"/>
                  <a:pt x="28884" y="15873"/>
                </a:cubicBezTo>
                <a:cubicBezTo>
                  <a:pt x="28763" y="14515"/>
                  <a:pt x="28291" y="13215"/>
                  <a:pt x="27514" y="12096"/>
                </a:cubicBezTo>
                <a:cubicBezTo>
                  <a:pt x="27057" y="11434"/>
                  <a:pt x="26882" y="10617"/>
                  <a:pt x="27024" y="9825"/>
                </a:cubicBezTo>
                <a:cubicBezTo>
                  <a:pt x="27163" y="9051"/>
                  <a:pt x="27157" y="8255"/>
                  <a:pt x="27009" y="7481"/>
                </a:cubicBezTo>
                <a:cubicBezTo>
                  <a:pt x="26443" y="4539"/>
                  <a:pt x="23834" y="2355"/>
                  <a:pt x="20834" y="2316"/>
                </a:cubicBezTo>
                <a:cubicBezTo>
                  <a:pt x="20808" y="2316"/>
                  <a:pt x="20782" y="2315"/>
                  <a:pt x="20756" y="2315"/>
                </a:cubicBezTo>
                <a:cubicBezTo>
                  <a:pt x="20262" y="2315"/>
                  <a:pt x="19771" y="2370"/>
                  <a:pt x="19291" y="2482"/>
                </a:cubicBezTo>
                <a:cubicBezTo>
                  <a:pt x="19160" y="2513"/>
                  <a:pt x="19028" y="2528"/>
                  <a:pt x="18897" y="2528"/>
                </a:cubicBezTo>
                <a:cubicBezTo>
                  <a:pt x="18435" y="2528"/>
                  <a:pt x="17985" y="2344"/>
                  <a:pt x="17634" y="2026"/>
                </a:cubicBezTo>
                <a:cubicBezTo>
                  <a:pt x="16173" y="705"/>
                  <a:pt x="14292" y="1"/>
                  <a:pt x="123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62"/>
          <p:cNvSpPr/>
          <p:nvPr/>
        </p:nvSpPr>
        <p:spPr>
          <a:xfrm>
            <a:off x="6257830" y="4591630"/>
            <a:ext cx="926562" cy="660251"/>
          </a:xfrm>
          <a:custGeom>
            <a:avLst/>
            <a:gdLst/>
            <a:ahLst/>
            <a:cxnLst/>
            <a:rect l="l" t="t" r="r" b="b"/>
            <a:pathLst>
              <a:path w="39145" h="27894" extrusionOk="0">
                <a:moveTo>
                  <a:pt x="16693" y="1"/>
                </a:moveTo>
                <a:cubicBezTo>
                  <a:pt x="16372" y="1"/>
                  <a:pt x="16051" y="15"/>
                  <a:pt x="15729" y="45"/>
                </a:cubicBezTo>
                <a:cubicBezTo>
                  <a:pt x="11229" y="453"/>
                  <a:pt x="7645" y="3628"/>
                  <a:pt x="6505" y="7738"/>
                </a:cubicBezTo>
                <a:cubicBezTo>
                  <a:pt x="6299" y="8488"/>
                  <a:pt x="5652" y="9032"/>
                  <a:pt x="4881" y="9108"/>
                </a:cubicBezTo>
                <a:cubicBezTo>
                  <a:pt x="4588" y="9138"/>
                  <a:pt x="4297" y="9193"/>
                  <a:pt x="4013" y="9268"/>
                </a:cubicBezTo>
                <a:cubicBezTo>
                  <a:pt x="1781" y="9873"/>
                  <a:pt x="151" y="11899"/>
                  <a:pt x="64" y="14213"/>
                </a:cubicBezTo>
                <a:cubicBezTo>
                  <a:pt x="0" y="15631"/>
                  <a:pt x="505" y="17019"/>
                  <a:pt x="1467" y="18068"/>
                </a:cubicBezTo>
                <a:cubicBezTo>
                  <a:pt x="2026" y="18679"/>
                  <a:pt x="2268" y="19508"/>
                  <a:pt x="2078" y="20315"/>
                </a:cubicBezTo>
                <a:cubicBezTo>
                  <a:pt x="1718" y="21824"/>
                  <a:pt x="1663" y="23394"/>
                  <a:pt x="1914" y="24927"/>
                </a:cubicBezTo>
                <a:cubicBezTo>
                  <a:pt x="2081" y="25952"/>
                  <a:pt x="2386" y="26950"/>
                  <a:pt x="2822" y="27894"/>
                </a:cubicBezTo>
                <a:lnTo>
                  <a:pt x="37357" y="27891"/>
                </a:lnTo>
                <a:cubicBezTo>
                  <a:pt x="38534" y="26001"/>
                  <a:pt x="39144" y="23745"/>
                  <a:pt x="38933" y="21392"/>
                </a:cubicBezTo>
                <a:cubicBezTo>
                  <a:pt x="38769" y="19565"/>
                  <a:pt x="38131" y="17811"/>
                  <a:pt x="37085" y="16305"/>
                </a:cubicBezTo>
                <a:cubicBezTo>
                  <a:pt x="36468" y="15413"/>
                  <a:pt x="36232" y="14309"/>
                  <a:pt x="36426" y="13242"/>
                </a:cubicBezTo>
                <a:cubicBezTo>
                  <a:pt x="36613" y="12199"/>
                  <a:pt x="36604" y="11125"/>
                  <a:pt x="36402" y="10085"/>
                </a:cubicBezTo>
                <a:cubicBezTo>
                  <a:pt x="35642" y="6114"/>
                  <a:pt x="32122" y="3172"/>
                  <a:pt x="28082" y="3123"/>
                </a:cubicBezTo>
                <a:cubicBezTo>
                  <a:pt x="28034" y="3122"/>
                  <a:pt x="27985" y="3122"/>
                  <a:pt x="27937" y="3122"/>
                </a:cubicBezTo>
                <a:cubicBezTo>
                  <a:pt x="27285" y="3122"/>
                  <a:pt x="26638" y="3198"/>
                  <a:pt x="26005" y="3347"/>
                </a:cubicBezTo>
                <a:cubicBezTo>
                  <a:pt x="25830" y="3387"/>
                  <a:pt x="25654" y="3407"/>
                  <a:pt x="25479" y="3407"/>
                </a:cubicBezTo>
                <a:cubicBezTo>
                  <a:pt x="24852" y="3407"/>
                  <a:pt x="24242" y="3157"/>
                  <a:pt x="23767" y="2727"/>
                </a:cubicBezTo>
                <a:cubicBezTo>
                  <a:pt x="21820" y="963"/>
                  <a:pt x="19296" y="1"/>
                  <a:pt x="16693"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62"/>
          <p:cNvSpPr/>
          <p:nvPr/>
        </p:nvSpPr>
        <p:spPr>
          <a:xfrm>
            <a:off x="7004265" y="2769088"/>
            <a:ext cx="1645822" cy="2130963"/>
          </a:xfrm>
          <a:custGeom>
            <a:avLst/>
            <a:gdLst/>
            <a:ahLst/>
            <a:cxnLst/>
            <a:rect l="l" t="t" r="r" b="b"/>
            <a:pathLst>
              <a:path w="69532" h="90028" extrusionOk="0">
                <a:moveTo>
                  <a:pt x="35340" y="1"/>
                </a:moveTo>
                <a:cubicBezTo>
                  <a:pt x="35243" y="1"/>
                  <a:pt x="35145" y="2"/>
                  <a:pt x="35047" y="3"/>
                </a:cubicBezTo>
                <a:cubicBezTo>
                  <a:pt x="22984" y="151"/>
                  <a:pt x="13225" y="9251"/>
                  <a:pt x="13167" y="20503"/>
                </a:cubicBezTo>
                <a:cubicBezTo>
                  <a:pt x="13164" y="20948"/>
                  <a:pt x="13177" y="21386"/>
                  <a:pt x="13204" y="21825"/>
                </a:cubicBezTo>
                <a:cubicBezTo>
                  <a:pt x="13594" y="27979"/>
                  <a:pt x="11701" y="34048"/>
                  <a:pt x="7706" y="38975"/>
                </a:cubicBezTo>
                <a:cubicBezTo>
                  <a:pt x="2653" y="45210"/>
                  <a:pt x="0" y="53224"/>
                  <a:pt x="1044" y="61837"/>
                </a:cubicBezTo>
                <a:cubicBezTo>
                  <a:pt x="2810" y="76450"/>
                  <a:pt x="15315" y="88104"/>
                  <a:pt x="31043" y="89804"/>
                </a:cubicBezTo>
                <a:cubicBezTo>
                  <a:pt x="32431" y="89954"/>
                  <a:pt x="33805" y="90027"/>
                  <a:pt x="35160" y="90027"/>
                </a:cubicBezTo>
                <a:cubicBezTo>
                  <a:pt x="54050" y="90027"/>
                  <a:pt x="69404" y="75848"/>
                  <a:pt x="69492" y="58287"/>
                </a:cubicBezTo>
                <a:cubicBezTo>
                  <a:pt x="69531" y="50760"/>
                  <a:pt x="66758" y="43828"/>
                  <a:pt x="62089" y="38355"/>
                </a:cubicBezTo>
                <a:cubicBezTo>
                  <a:pt x="58421" y="34051"/>
                  <a:pt x="56624" y="28611"/>
                  <a:pt x="57356" y="23165"/>
                </a:cubicBezTo>
                <a:cubicBezTo>
                  <a:pt x="57489" y="22151"/>
                  <a:pt x="57547" y="21129"/>
                  <a:pt x="57519" y="20107"/>
                </a:cubicBezTo>
                <a:cubicBezTo>
                  <a:pt x="57240" y="8978"/>
                  <a:pt x="47294" y="1"/>
                  <a:pt x="35340"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62"/>
          <p:cNvSpPr/>
          <p:nvPr/>
        </p:nvSpPr>
        <p:spPr>
          <a:xfrm>
            <a:off x="7569118" y="3651835"/>
            <a:ext cx="529593" cy="1765995"/>
          </a:xfrm>
          <a:custGeom>
            <a:avLst/>
            <a:gdLst/>
            <a:ahLst/>
            <a:cxnLst/>
            <a:rect l="l" t="t" r="r" b="b"/>
            <a:pathLst>
              <a:path w="22374" h="74609" extrusionOk="0">
                <a:moveTo>
                  <a:pt x="11181" y="0"/>
                </a:moveTo>
                <a:cubicBezTo>
                  <a:pt x="10637" y="0"/>
                  <a:pt x="10198" y="442"/>
                  <a:pt x="10198" y="986"/>
                </a:cubicBezTo>
                <a:lnTo>
                  <a:pt x="10198" y="30547"/>
                </a:lnTo>
                <a:lnTo>
                  <a:pt x="1852" y="20531"/>
                </a:lnTo>
                <a:cubicBezTo>
                  <a:pt x="1657" y="20307"/>
                  <a:pt x="1383" y="20192"/>
                  <a:pt x="1106" y="20192"/>
                </a:cubicBezTo>
                <a:cubicBezTo>
                  <a:pt x="883" y="20192"/>
                  <a:pt x="659" y="20266"/>
                  <a:pt x="476" y="20419"/>
                </a:cubicBezTo>
                <a:cubicBezTo>
                  <a:pt x="61" y="20764"/>
                  <a:pt x="1" y="21375"/>
                  <a:pt x="336" y="21795"/>
                </a:cubicBezTo>
                <a:lnTo>
                  <a:pt x="10195" y="33625"/>
                </a:lnTo>
                <a:lnTo>
                  <a:pt x="10195" y="73622"/>
                </a:lnTo>
                <a:cubicBezTo>
                  <a:pt x="10195" y="74167"/>
                  <a:pt x="10637" y="74608"/>
                  <a:pt x="11181" y="74608"/>
                </a:cubicBezTo>
                <a:cubicBezTo>
                  <a:pt x="11725" y="74608"/>
                  <a:pt x="12167" y="74167"/>
                  <a:pt x="12167" y="73622"/>
                </a:cubicBezTo>
                <a:lnTo>
                  <a:pt x="12167" y="32754"/>
                </a:lnTo>
                <a:lnTo>
                  <a:pt x="22016" y="21399"/>
                </a:lnTo>
                <a:cubicBezTo>
                  <a:pt x="22373" y="20988"/>
                  <a:pt x="22328" y="20365"/>
                  <a:pt x="21917" y="20008"/>
                </a:cubicBezTo>
                <a:cubicBezTo>
                  <a:pt x="21730" y="19846"/>
                  <a:pt x="21501" y="19767"/>
                  <a:pt x="21272" y="19767"/>
                </a:cubicBezTo>
                <a:cubicBezTo>
                  <a:pt x="20996" y="19767"/>
                  <a:pt x="20721" y="19883"/>
                  <a:pt x="20526" y="20108"/>
                </a:cubicBezTo>
                <a:lnTo>
                  <a:pt x="12167" y="29745"/>
                </a:lnTo>
                <a:lnTo>
                  <a:pt x="12167" y="15955"/>
                </a:lnTo>
                <a:lnTo>
                  <a:pt x="19295" y="7739"/>
                </a:lnTo>
                <a:cubicBezTo>
                  <a:pt x="19570" y="7421"/>
                  <a:pt x="19537" y="6944"/>
                  <a:pt x="19219" y="6668"/>
                </a:cubicBezTo>
                <a:cubicBezTo>
                  <a:pt x="19075" y="6544"/>
                  <a:pt x="18899" y="6483"/>
                  <a:pt x="18723" y="6483"/>
                </a:cubicBezTo>
                <a:cubicBezTo>
                  <a:pt x="18511" y="6483"/>
                  <a:pt x="18299" y="6572"/>
                  <a:pt x="18149" y="6744"/>
                </a:cubicBezTo>
                <a:lnTo>
                  <a:pt x="12167" y="13639"/>
                </a:lnTo>
                <a:lnTo>
                  <a:pt x="12167" y="986"/>
                </a:lnTo>
                <a:cubicBezTo>
                  <a:pt x="12167" y="442"/>
                  <a:pt x="11725" y="0"/>
                  <a:pt x="1118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62"/>
          <p:cNvSpPr/>
          <p:nvPr/>
        </p:nvSpPr>
        <p:spPr>
          <a:xfrm>
            <a:off x="8124645" y="3736010"/>
            <a:ext cx="711615" cy="1192282"/>
          </a:xfrm>
          <a:custGeom>
            <a:avLst/>
            <a:gdLst/>
            <a:ahLst/>
            <a:cxnLst/>
            <a:rect l="l" t="t" r="r" b="b"/>
            <a:pathLst>
              <a:path w="30064" h="50371" extrusionOk="0">
                <a:moveTo>
                  <a:pt x="15034" y="1"/>
                </a:moveTo>
                <a:cubicBezTo>
                  <a:pt x="14716" y="1"/>
                  <a:pt x="14399" y="57"/>
                  <a:pt x="14096" y="171"/>
                </a:cubicBezTo>
                <a:cubicBezTo>
                  <a:pt x="11145" y="1148"/>
                  <a:pt x="10358" y="8034"/>
                  <a:pt x="10150" y="11614"/>
                </a:cubicBezTo>
                <a:cubicBezTo>
                  <a:pt x="10106" y="12369"/>
                  <a:pt x="9716" y="12953"/>
                  <a:pt x="9249" y="12953"/>
                </a:cubicBezTo>
                <a:cubicBezTo>
                  <a:pt x="9232" y="12953"/>
                  <a:pt x="9215" y="12952"/>
                  <a:pt x="9197" y="12951"/>
                </a:cubicBezTo>
                <a:cubicBezTo>
                  <a:pt x="9141" y="12946"/>
                  <a:pt x="9082" y="12943"/>
                  <a:pt x="9022" y="12943"/>
                </a:cubicBezTo>
                <a:cubicBezTo>
                  <a:pt x="7939" y="12943"/>
                  <a:pt x="6280" y="13762"/>
                  <a:pt x="5326" y="15294"/>
                </a:cubicBezTo>
                <a:cubicBezTo>
                  <a:pt x="3929" y="17538"/>
                  <a:pt x="4074" y="23910"/>
                  <a:pt x="4247" y="27122"/>
                </a:cubicBezTo>
                <a:cubicBezTo>
                  <a:pt x="4295" y="28002"/>
                  <a:pt x="3856" y="28713"/>
                  <a:pt x="3308" y="28713"/>
                </a:cubicBezTo>
                <a:cubicBezTo>
                  <a:pt x="3304" y="28713"/>
                  <a:pt x="3301" y="28713"/>
                  <a:pt x="3297" y="28713"/>
                </a:cubicBezTo>
                <a:cubicBezTo>
                  <a:pt x="3288" y="28712"/>
                  <a:pt x="3279" y="28712"/>
                  <a:pt x="3270" y="28712"/>
                </a:cubicBezTo>
                <a:cubicBezTo>
                  <a:pt x="1277" y="28712"/>
                  <a:pt x="578" y="32075"/>
                  <a:pt x="578" y="32075"/>
                </a:cubicBezTo>
                <a:cubicBezTo>
                  <a:pt x="82" y="33866"/>
                  <a:pt x="1" y="35689"/>
                  <a:pt x="228" y="37501"/>
                </a:cubicBezTo>
                <a:cubicBezTo>
                  <a:pt x="1304" y="46079"/>
                  <a:pt x="8158" y="50371"/>
                  <a:pt x="15017" y="50371"/>
                </a:cubicBezTo>
                <a:cubicBezTo>
                  <a:pt x="21864" y="50371"/>
                  <a:pt x="28714" y="46095"/>
                  <a:pt x="29828" y="37537"/>
                </a:cubicBezTo>
                <a:cubicBezTo>
                  <a:pt x="30064" y="35713"/>
                  <a:pt x="29988" y="33878"/>
                  <a:pt x="29489" y="32075"/>
                </a:cubicBezTo>
                <a:cubicBezTo>
                  <a:pt x="29489" y="32075"/>
                  <a:pt x="28791" y="28712"/>
                  <a:pt x="26797" y="28712"/>
                </a:cubicBezTo>
                <a:cubicBezTo>
                  <a:pt x="26788" y="28712"/>
                  <a:pt x="26779" y="28712"/>
                  <a:pt x="26770" y="28713"/>
                </a:cubicBezTo>
                <a:cubicBezTo>
                  <a:pt x="26767" y="28713"/>
                  <a:pt x="26763" y="28713"/>
                  <a:pt x="26760" y="28713"/>
                </a:cubicBezTo>
                <a:cubicBezTo>
                  <a:pt x="26214" y="28713"/>
                  <a:pt x="25773" y="28002"/>
                  <a:pt x="25821" y="27122"/>
                </a:cubicBezTo>
                <a:cubicBezTo>
                  <a:pt x="25993" y="23910"/>
                  <a:pt x="26141" y="17538"/>
                  <a:pt x="24741" y="15294"/>
                </a:cubicBezTo>
                <a:cubicBezTo>
                  <a:pt x="23787" y="13759"/>
                  <a:pt x="22129" y="12943"/>
                  <a:pt x="21046" y="12943"/>
                </a:cubicBezTo>
                <a:cubicBezTo>
                  <a:pt x="20986" y="12943"/>
                  <a:pt x="20927" y="12946"/>
                  <a:pt x="20870" y="12951"/>
                </a:cubicBezTo>
                <a:cubicBezTo>
                  <a:pt x="20853" y="12952"/>
                  <a:pt x="20835" y="12953"/>
                  <a:pt x="20818" y="12953"/>
                </a:cubicBezTo>
                <a:cubicBezTo>
                  <a:pt x="20351" y="12953"/>
                  <a:pt x="19961" y="12369"/>
                  <a:pt x="19918" y="11614"/>
                </a:cubicBezTo>
                <a:cubicBezTo>
                  <a:pt x="19709" y="8034"/>
                  <a:pt x="18923" y="1148"/>
                  <a:pt x="15971" y="171"/>
                </a:cubicBezTo>
                <a:cubicBezTo>
                  <a:pt x="15669" y="57"/>
                  <a:pt x="15351" y="1"/>
                  <a:pt x="150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2"/>
          <p:cNvSpPr/>
          <p:nvPr/>
        </p:nvSpPr>
        <p:spPr>
          <a:xfrm>
            <a:off x="8346273" y="4112419"/>
            <a:ext cx="258145" cy="1222627"/>
          </a:xfrm>
          <a:custGeom>
            <a:avLst/>
            <a:gdLst/>
            <a:ahLst/>
            <a:cxnLst/>
            <a:rect l="l" t="t" r="r" b="b"/>
            <a:pathLst>
              <a:path w="10906" h="51653" extrusionOk="0">
                <a:moveTo>
                  <a:pt x="5689" y="0"/>
                </a:moveTo>
                <a:cubicBezTo>
                  <a:pt x="5311" y="0"/>
                  <a:pt x="5005" y="306"/>
                  <a:pt x="5005" y="684"/>
                </a:cubicBezTo>
                <a:lnTo>
                  <a:pt x="5005" y="9641"/>
                </a:lnTo>
                <a:lnTo>
                  <a:pt x="887" y="4890"/>
                </a:lnTo>
                <a:cubicBezTo>
                  <a:pt x="792" y="4786"/>
                  <a:pt x="663" y="4734"/>
                  <a:pt x="534" y="4734"/>
                </a:cubicBezTo>
                <a:cubicBezTo>
                  <a:pt x="422" y="4734"/>
                  <a:pt x="311" y="4773"/>
                  <a:pt x="221" y="4851"/>
                </a:cubicBezTo>
                <a:cubicBezTo>
                  <a:pt x="25" y="5020"/>
                  <a:pt x="0" y="5314"/>
                  <a:pt x="164" y="5516"/>
                </a:cubicBezTo>
                <a:lnTo>
                  <a:pt x="5005" y="11096"/>
                </a:lnTo>
                <a:lnTo>
                  <a:pt x="5005" y="21399"/>
                </a:lnTo>
                <a:lnTo>
                  <a:pt x="1156" y="16781"/>
                </a:lnTo>
                <a:cubicBezTo>
                  <a:pt x="1058" y="16653"/>
                  <a:pt x="909" y="16585"/>
                  <a:pt x="759" y="16585"/>
                </a:cubicBezTo>
                <a:cubicBezTo>
                  <a:pt x="647" y="16585"/>
                  <a:pt x="535" y="16622"/>
                  <a:pt x="442" y="16700"/>
                </a:cubicBezTo>
                <a:cubicBezTo>
                  <a:pt x="224" y="16881"/>
                  <a:pt x="203" y="17205"/>
                  <a:pt x="391" y="17416"/>
                </a:cubicBezTo>
                <a:lnTo>
                  <a:pt x="5005" y="22953"/>
                </a:lnTo>
                <a:lnTo>
                  <a:pt x="5005" y="50969"/>
                </a:lnTo>
                <a:cubicBezTo>
                  <a:pt x="5005" y="51347"/>
                  <a:pt x="5311" y="51652"/>
                  <a:pt x="5689" y="51652"/>
                </a:cubicBezTo>
                <a:cubicBezTo>
                  <a:pt x="6064" y="51652"/>
                  <a:pt x="6369" y="51347"/>
                  <a:pt x="6369" y="50969"/>
                </a:cubicBezTo>
                <a:lnTo>
                  <a:pt x="6369" y="21689"/>
                </a:lnTo>
                <a:lnTo>
                  <a:pt x="10730" y="16660"/>
                </a:lnTo>
                <a:cubicBezTo>
                  <a:pt x="10905" y="16461"/>
                  <a:pt x="10881" y="16158"/>
                  <a:pt x="10682" y="15986"/>
                </a:cubicBezTo>
                <a:cubicBezTo>
                  <a:pt x="10593" y="15908"/>
                  <a:pt x="10482" y="15869"/>
                  <a:pt x="10371" y="15869"/>
                </a:cubicBezTo>
                <a:cubicBezTo>
                  <a:pt x="10238" y="15869"/>
                  <a:pt x="10105" y="15925"/>
                  <a:pt x="10010" y="16034"/>
                </a:cubicBezTo>
                <a:lnTo>
                  <a:pt x="6372" y="20232"/>
                </a:lnTo>
                <a:lnTo>
                  <a:pt x="6372" y="11162"/>
                </a:lnTo>
                <a:lnTo>
                  <a:pt x="10733" y="6136"/>
                </a:lnTo>
                <a:cubicBezTo>
                  <a:pt x="10905" y="5937"/>
                  <a:pt x="10884" y="5634"/>
                  <a:pt x="10685" y="5462"/>
                </a:cubicBezTo>
                <a:cubicBezTo>
                  <a:pt x="10594" y="5384"/>
                  <a:pt x="10483" y="5345"/>
                  <a:pt x="10372" y="5345"/>
                </a:cubicBezTo>
                <a:cubicBezTo>
                  <a:pt x="10238" y="5345"/>
                  <a:pt x="10105" y="5401"/>
                  <a:pt x="10010" y="5510"/>
                </a:cubicBezTo>
                <a:lnTo>
                  <a:pt x="6372" y="9705"/>
                </a:lnTo>
                <a:lnTo>
                  <a:pt x="6372" y="684"/>
                </a:lnTo>
                <a:cubicBezTo>
                  <a:pt x="6372" y="306"/>
                  <a:pt x="6064" y="0"/>
                  <a:pt x="568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62"/>
          <p:cNvSpPr/>
          <p:nvPr/>
        </p:nvSpPr>
        <p:spPr>
          <a:xfrm>
            <a:off x="2438860" y="3453301"/>
            <a:ext cx="1081101" cy="1399756"/>
          </a:xfrm>
          <a:custGeom>
            <a:avLst/>
            <a:gdLst/>
            <a:ahLst/>
            <a:cxnLst/>
            <a:rect l="l" t="t" r="r" b="b"/>
            <a:pathLst>
              <a:path w="50643" h="65570" extrusionOk="0">
                <a:moveTo>
                  <a:pt x="25739" y="0"/>
                </a:moveTo>
                <a:cubicBezTo>
                  <a:pt x="25667" y="0"/>
                  <a:pt x="25596" y="1"/>
                  <a:pt x="25524" y="2"/>
                </a:cubicBezTo>
                <a:cubicBezTo>
                  <a:pt x="16739" y="108"/>
                  <a:pt x="9629" y="6736"/>
                  <a:pt x="9590" y="14932"/>
                </a:cubicBezTo>
                <a:cubicBezTo>
                  <a:pt x="9587" y="15255"/>
                  <a:pt x="9596" y="15576"/>
                  <a:pt x="9617" y="15893"/>
                </a:cubicBezTo>
                <a:cubicBezTo>
                  <a:pt x="9901" y="20378"/>
                  <a:pt x="8519" y="24796"/>
                  <a:pt x="5613" y="28386"/>
                </a:cubicBezTo>
                <a:cubicBezTo>
                  <a:pt x="1930" y="32928"/>
                  <a:pt x="0" y="38765"/>
                  <a:pt x="759" y="45037"/>
                </a:cubicBezTo>
                <a:cubicBezTo>
                  <a:pt x="2044" y="55682"/>
                  <a:pt x="11153" y="64170"/>
                  <a:pt x="22612" y="65407"/>
                </a:cubicBezTo>
                <a:cubicBezTo>
                  <a:pt x="23621" y="65516"/>
                  <a:pt x="24620" y="65569"/>
                  <a:pt x="25606" y="65569"/>
                </a:cubicBezTo>
                <a:cubicBezTo>
                  <a:pt x="39363" y="65569"/>
                  <a:pt x="50550" y="55243"/>
                  <a:pt x="50615" y="42451"/>
                </a:cubicBezTo>
                <a:cubicBezTo>
                  <a:pt x="50642" y="36969"/>
                  <a:pt x="48622" y="31921"/>
                  <a:pt x="45220" y="27935"/>
                </a:cubicBezTo>
                <a:cubicBezTo>
                  <a:pt x="42550" y="24799"/>
                  <a:pt x="41240" y="20838"/>
                  <a:pt x="41772" y="16870"/>
                </a:cubicBezTo>
                <a:cubicBezTo>
                  <a:pt x="41872" y="16132"/>
                  <a:pt x="41912" y="15388"/>
                  <a:pt x="41893" y="14644"/>
                </a:cubicBezTo>
                <a:cubicBezTo>
                  <a:pt x="41689" y="6537"/>
                  <a:pt x="34447" y="0"/>
                  <a:pt x="25739" y="0"/>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62"/>
          <p:cNvSpPr/>
          <p:nvPr/>
        </p:nvSpPr>
        <p:spPr>
          <a:xfrm>
            <a:off x="2767000" y="3991678"/>
            <a:ext cx="433141" cy="1320556"/>
          </a:xfrm>
          <a:custGeom>
            <a:avLst/>
            <a:gdLst/>
            <a:ahLst/>
            <a:cxnLst/>
            <a:rect l="l" t="t" r="r" b="b"/>
            <a:pathLst>
              <a:path w="20290" h="61860" extrusionOk="0">
                <a:moveTo>
                  <a:pt x="10419" y="1"/>
                </a:moveTo>
                <a:cubicBezTo>
                  <a:pt x="9684" y="1"/>
                  <a:pt x="9082" y="595"/>
                  <a:pt x="9079" y="1334"/>
                </a:cubicBezTo>
                <a:lnTo>
                  <a:pt x="8973" y="23985"/>
                </a:lnTo>
                <a:lnTo>
                  <a:pt x="2520" y="16237"/>
                </a:lnTo>
                <a:cubicBezTo>
                  <a:pt x="2255" y="15928"/>
                  <a:pt x="1879" y="15770"/>
                  <a:pt x="1502" y="15770"/>
                </a:cubicBezTo>
                <a:cubicBezTo>
                  <a:pt x="1199" y="15770"/>
                  <a:pt x="895" y="15872"/>
                  <a:pt x="645" y="16080"/>
                </a:cubicBezTo>
                <a:cubicBezTo>
                  <a:pt x="82" y="16549"/>
                  <a:pt x="1" y="17380"/>
                  <a:pt x="460" y="17952"/>
                </a:cubicBezTo>
                <a:lnTo>
                  <a:pt x="8952" y="28149"/>
                </a:lnTo>
                <a:lnTo>
                  <a:pt x="8801" y="60513"/>
                </a:lnTo>
                <a:cubicBezTo>
                  <a:pt x="8798" y="61254"/>
                  <a:pt x="9397" y="61856"/>
                  <a:pt x="10135" y="61859"/>
                </a:cubicBezTo>
                <a:cubicBezTo>
                  <a:pt x="10138" y="61859"/>
                  <a:pt x="10142" y="61859"/>
                  <a:pt x="10146" y="61859"/>
                </a:cubicBezTo>
                <a:cubicBezTo>
                  <a:pt x="10882" y="61859"/>
                  <a:pt x="11477" y="61263"/>
                  <a:pt x="11480" y="60529"/>
                </a:cubicBezTo>
                <a:lnTo>
                  <a:pt x="11683" y="17846"/>
                </a:lnTo>
                <a:cubicBezTo>
                  <a:pt x="11864" y="17752"/>
                  <a:pt x="12025" y="17616"/>
                  <a:pt x="12146" y="17453"/>
                </a:cubicBezTo>
                <a:lnTo>
                  <a:pt x="19854" y="6959"/>
                </a:lnTo>
                <a:cubicBezTo>
                  <a:pt x="20290" y="6364"/>
                  <a:pt x="20163" y="5526"/>
                  <a:pt x="19567" y="5087"/>
                </a:cubicBezTo>
                <a:cubicBezTo>
                  <a:pt x="19328" y="4912"/>
                  <a:pt x="19050" y="4827"/>
                  <a:pt x="18774" y="4827"/>
                </a:cubicBezTo>
                <a:cubicBezTo>
                  <a:pt x="18362" y="4827"/>
                  <a:pt x="17956" y="5016"/>
                  <a:pt x="17695" y="5375"/>
                </a:cubicBezTo>
                <a:lnTo>
                  <a:pt x="11701" y="13531"/>
                </a:lnTo>
                <a:lnTo>
                  <a:pt x="11759" y="1347"/>
                </a:lnTo>
                <a:cubicBezTo>
                  <a:pt x="11762" y="609"/>
                  <a:pt x="11166" y="4"/>
                  <a:pt x="10425" y="1"/>
                </a:cubicBezTo>
                <a:cubicBezTo>
                  <a:pt x="10423" y="1"/>
                  <a:pt x="10421" y="1"/>
                  <a:pt x="10419"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62"/>
          <p:cNvSpPr/>
          <p:nvPr/>
        </p:nvSpPr>
        <p:spPr>
          <a:xfrm>
            <a:off x="3527790" y="4198961"/>
            <a:ext cx="751500" cy="1104411"/>
          </a:xfrm>
          <a:custGeom>
            <a:avLst/>
            <a:gdLst/>
            <a:ahLst/>
            <a:cxnLst/>
            <a:rect l="l" t="t" r="r" b="b"/>
            <a:pathLst>
              <a:path w="27968" h="41102" extrusionOk="0">
                <a:moveTo>
                  <a:pt x="12339" y="1"/>
                </a:moveTo>
                <a:lnTo>
                  <a:pt x="1" y="17510"/>
                </a:lnTo>
                <a:lnTo>
                  <a:pt x="1" y="41102"/>
                </a:lnTo>
                <a:lnTo>
                  <a:pt x="27968" y="41102"/>
                </a:lnTo>
                <a:lnTo>
                  <a:pt x="27968" y="17510"/>
                </a:lnTo>
                <a:lnTo>
                  <a:pt x="12339" y="1"/>
                </a:lnTo>
                <a:close/>
              </a:path>
            </a:pathLst>
          </a:custGeom>
          <a:solidFill>
            <a:srgbClr val="56A4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62"/>
          <p:cNvSpPr/>
          <p:nvPr/>
        </p:nvSpPr>
        <p:spPr>
          <a:xfrm>
            <a:off x="4265210" y="4669454"/>
            <a:ext cx="1092964" cy="633917"/>
          </a:xfrm>
          <a:custGeom>
            <a:avLst/>
            <a:gdLst/>
            <a:ahLst/>
            <a:cxnLst/>
            <a:rect l="l" t="t" r="r" b="b"/>
            <a:pathLst>
              <a:path w="40676" h="23592" extrusionOk="0">
                <a:moveTo>
                  <a:pt x="1" y="0"/>
                </a:moveTo>
                <a:lnTo>
                  <a:pt x="1" y="23592"/>
                </a:lnTo>
                <a:lnTo>
                  <a:pt x="40675" y="23592"/>
                </a:lnTo>
                <a:lnTo>
                  <a:pt x="406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62"/>
          <p:cNvSpPr/>
          <p:nvPr/>
        </p:nvSpPr>
        <p:spPr>
          <a:xfrm>
            <a:off x="4380187" y="4844324"/>
            <a:ext cx="174897" cy="306049"/>
          </a:xfrm>
          <a:custGeom>
            <a:avLst/>
            <a:gdLst/>
            <a:ahLst/>
            <a:cxnLst/>
            <a:rect l="l" t="t" r="r" b="b"/>
            <a:pathLst>
              <a:path w="6509" h="11390" extrusionOk="0">
                <a:moveTo>
                  <a:pt x="654" y="0"/>
                </a:moveTo>
                <a:cubicBezTo>
                  <a:pt x="294" y="0"/>
                  <a:pt x="1" y="294"/>
                  <a:pt x="1" y="654"/>
                </a:cubicBezTo>
                <a:lnTo>
                  <a:pt x="1" y="10736"/>
                </a:lnTo>
                <a:cubicBezTo>
                  <a:pt x="1" y="11099"/>
                  <a:pt x="294" y="11389"/>
                  <a:pt x="654" y="11389"/>
                </a:cubicBezTo>
                <a:lnTo>
                  <a:pt x="5859" y="11389"/>
                </a:lnTo>
                <a:cubicBezTo>
                  <a:pt x="6218" y="11389"/>
                  <a:pt x="6509" y="11099"/>
                  <a:pt x="6509" y="10736"/>
                </a:cubicBezTo>
                <a:lnTo>
                  <a:pt x="6509" y="654"/>
                </a:lnTo>
                <a:cubicBezTo>
                  <a:pt x="6509" y="294"/>
                  <a:pt x="6218" y="0"/>
                  <a:pt x="585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62"/>
          <p:cNvSpPr/>
          <p:nvPr/>
        </p:nvSpPr>
        <p:spPr>
          <a:xfrm>
            <a:off x="3741272" y="4695545"/>
            <a:ext cx="259967" cy="454828"/>
          </a:xfrm>
          <a:custGeom>
            <a:avLst/>
            <a:gdLst/>
            <a:ahLst/>
            <a:cxnLst/>
            <a:rect l="l" t="t" r="r" b="b"/>
            <a:pathLst>
              <a:path w="9675" h="16927" extrusionOk="0">
                <a:moveTo>
                  <a:pt x="653" y="0"/>
                </a:moveTo>
                <a:cubicBezTo>
                  <a:pt x="293" y="0"/>
                  <a:pt x="0" y="290"/>
                  <a:pt x="0" y="650"/>
                </a:cubicBezTo>
                <a:lnTo>
                  <a:pt x="0" y="16273"/>
                </a:lnTo>
                <a:cubicBezTo>
                  <a:pt x="0" y="16636"/>
                  <a:pt x="293" y="16926"/>
                  <a:pt x="653" y="16926"/>
                </a:cubicBezTo>
                <a:lnTo>
                  <a:pt x="9021" y="16926"/>
                </a:lnTo>
                <a:cubicBezTo>
                  <a:pt x="9384" y="16926"/>
                  <a:pt x="9674" y="16636"/>
                  <a:pt x="9674" y="16273"/>
                </a:cubicBezTo>
                <a:lnTo>
                  <a:pt x="9674" y="650"/>
                </a:lnTo>
                <a:cubicBezTo>
                  <a:pt x="9674" y="290"/>
                  <a:pt x="9384" y="0"/>
                  <a:pt x="9021"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62"/>
          <p:cNvSpPr/>
          <p:nvPr/>
        </p:nvSpPr>
        <p:spPr>
          <a:xfrm>
            <a:off x="4686290" y="4882829"/>
            <a:ext cx="284204" cy="415356"/>
          </a:xfrm>
          <a:custGeom>
            <a:avLst/>
            <a:gdLst/>
            <a:ahLst/>
            <a:cxnLst/>
            <a:rect l="l" t="t" r="r" b="b"/>
            <a:pathLst>
              <a:path w="10577" h="15458" extrusionOk="0">
                <a:moveTo>
                  <a:pt x="5287" y="1"/>
                </a:moveTo>
                <a:cubicBezTo>
                  <a:pt x="2366" y="1"/>
                  <a:pt x="1" y="2369"/>
                  <a:pt x="1" y="5290"/>
                </a:cubicBezTo>
                <a:lnTo>
                  <a:pt x="1" y="15457"/>
                </a:lnTo>
                <a:lnTo>
                  <a:pt x="10573" y="15457"/>
                </a:lnTo>
                <a:lnTo>
                  <a:pt x="10576" y="5290"/>
                </a:lnTo>
                <a:cubicBezTo>
                  <a:pt x="10576" y="2369"/>
                  <a:pt x="8208" y="1"/>
                  <a:pt x="5287"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62"/>
          <p:cNvSpPr/>
          <p:nvPr/>
        </p:nvSpPr>
        <p:spPr>
          <a:xfrm>
            <a:off x="5052609" y="4844324"/>
            <a:ext cx="174897" cy="306049"/>
          </a:xfrm>
          <a:custGeom>
            <a:avLst/>
            <a:gdLst/>
            <a:ahLst/>
            <a:cxnLst/>
            <a:rect l="l" t="t" r="r" b="b"/>
            <a:pathLst>
              <a:path w="6509" h="11390" extrusionOk="0">
                <a:moveTo>
                  <a:pt x="654" y="0"/>
                </a:moveTo>
                <a:cubicBezTo>
                  <a:pt x="294" y="0"/>
                  <a:pt x="1" y="294"/>
                  <a:pt x="1" y="654"/>
                </a:cubicBezTo>
                <a:lnTo>
                  <a:pt x="1" y="10736"/>
                </a:lnTo>
                <a:cubicBezTo>
                  <a:pt x="1" y="11099"/>
                  <a:pt x="294" y="11389"/>
                  <a:pt x="654" y="11389"/>
                </a:cubicBezTo>
                <a:lnTo>
                  <a:pt x="5858" y="11389"/>
                </a:lnTo>
                <a:cubicBezTo>
                  <a:pt x="6218" y="11389"/>
                  <a:pt x="6508" y="11099"/>
                  <a:pt x="6508" y="10736"/>
                </a:cubicBezTo>
                <a:lnTo>
                  <a:pt x="6508" y="654"/>
                </a:lnTo>
                <a:cubicBezTo>
                  <a:pt x="6508" y="294"/>
                  <a:pt x="6218" y="0"/>
                  <a:pt x="5858"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62"/>
          <p:cNvSpPr/>
          <p:nvPr/>
        </p:nvSpPr>
        <p:spPr>
          <a:xfrm>
            <a:off x="3413297" y="4166717"/>
            <a:ext cx="2081780" cy="502765"/>
          </a:xfrm>
          <a:custGeom>
            <a:avLst/>
            <a:gdLst/>
            <a:ahLst/>
            <a:cxnLst/>
            <a:rect l="l" t="t" r="r" b="b"/>
            <a:pathLst>
              <a:path w="77476" h="18711" extrusionOk="0">
                <a:moveTo>
                  <a:pt x="14837" y="0"/>
                </a:moveTo>
                <a:lnTo>
                  <a:pt x="1" y="18710"/>
                </a:lnTo>
                <a:lnTo>
                  <a:pt x="4455" y="18710"/>
                </a:lnTo>
                <a:lnTo>
                  <a:pt x="16416" y="2507"/>
                </a:lnTo>
                <a:lnTo>
                  <a:pt x="28666" y="18710"/>
                </a:lnTo>
                <a:lnTo>
                  <a:pt x="77476" y="18710"/>
                </a:lnTo>
                <a:lnTo>
                  <a:pt x="628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62"/>
          <p:cNvSpPr/>
          <p:nvPr/>
        </p:nvSpPr>
        <p:spPr>
          <a:xfrm>
            <a:off x="5733451" y="3476738"/>
            <a:ext cx="1403087" cy="1442450"/>
          </a:xfrm>
          <a:custGeom>
            <a:avLst/>
            <a:gdLst/>
            <a:ahLst/>
            <a:cxnLst/>
            <a:rect l="l" t="t" r="r" b="b"/>
            <a:pathLst>
              <a:path w="59277" h="60940" extrusionOk="0">
                <a:moveTo>
                  <a:pt x="29640" y="1"/>
                </a:moveTo>
                <a:cubicBezTo>
                  <a:pt x="29123" y="1"/>
                  <a:pt x="28607" y="58"/>
                  <a:pt x="28101" y="173"/>
                </a:cubicBezTo>
                <a:cubicBezTo>
                  <a:pt x="23244" y="1174"/>
                  <a:pt x="21952" y="8220"/>
                  <a:pt x="21608" y="11889"/>
                </a:cubicBezTo>
                <a:cubicBezTo>
                  <a:pt x="21535" y="12662"/>
                  <a:pt x="20893" y="13258"/>
                  <a:pt x="20125" y="13258"/>
                </a:cubicBezTo>
                <a:cubicBezTo>
                  <a:pt x="20097" y="13258"/>
                  <a:pt x="20069" y="13257"/>
                  <a:pt x="20041" y="13256"/>
                </a:cubicBezTo>
                <a:cubicBezTo>
                  <a:pt x="19950" y="13250"/>
                  <a:pt x="19855" y="13248"/>
                  <a:pt x="19758" y="13248"/>
                </a:cubicBezTo>
                <a:cubicBezTo>
                  <a:pt x="17978" y="13248"/>
                  <a:pt x="15247" y="14083"/>
                  <a:pt x="13675" y="15654"/>
                </a:cubicBezTo>
                <a:cubicBezTo>
                  <a:pt x="11377" y="17952"/>
                  <a:pt x="11613" y="24475"/>
                  <a:pt x="11900" y="27762"/>
                </a:cubicBezTo>
                <a:cubicBezTo>
                  <a:pt x="11978" y="28661"/>
                  <a:pt x="11253" y="29389"/>
                  <a:pt x="10353" y="29389"/>
                </a:cubicBezTo>
                <a:cubicBezTo>
                  <a:pt x="10348" y="29389"/>
                  <a:pt x="10342" y="29389"/>
                  <a:pt x="10337" y="29389"/>
                </a:cubicBezTo>
                <a:cubicBezTo>
                  <a:pt x="10321" y="29389"/>
                  <a:pt x="10305" y="29389"/>
                  <a:pt x="10290" y="29389"/>
                </a:cubicBezTo>
                <a:cubicBezTo>
                  <a:pt x="7014" y="29389"/>
                  <a:pt x="5867" y="32831"/>
                  <a:pt x="5867" y="32831"/>
                </a:cubicBezTo>
                <a:cubicBezTo>
                  <a:pt x="0" y="46025"/>
                  <a:pt x="25796" y="59222"/>
                  <a:pt x="28975" y="60786"/>
                </a:cubicBezTo>
                <a:cubicBezTo>
                  <a:pt x="29180" y="60888"/>
                  <a:pt x="29407" y="60940"/>
                  <a:pt x="29640" y="60940"/>
                </a:cubicBezTo>
                <a:cubicBezTo>
                  <a:pt x="29870" y="60940"/>
                  <a:pt x="30099" y="60888"/>
                  <a:pt x="30305" y="60786"/>
                </a:cubicBezTo>
                <a:cubicBezTo>
                  <a:pt x="33480" y="59222"/>
                  <a:pt x="59276" y="46025"/>
                  <a:pt x="53412" y="32831"/>
                </a:cubicBezTo>
                <a:cubicBezTo>
                  <a:pt x="53412" y="32831"/>
                  <a:pt x="52264" y="29389"/>
                  <a:pt x="48986" y="29389"/>
                </a:cubicBezTo>
                <a:cubicBezTo>
                  <a:pt x="48972" y="29389"/>
                  <a:pt x="48957" y="29389"/>
                  <a:pt x="48943" y="29389"/>
                </a:cubicBezTo>
                <a:cubicBezTo>
                  <a:pt x="48937" y="29389"/>
                  <a:pt x="48932" y="29389"/>
                  <a:pt x="48926" y="29389"/>
                </a:cubicBezTo>
                <a:cubicBezTo>
                  <a:pt x="48027" y="29389"/>
                  <a:pt x="47301" y="28661"/>
                  <a:pt x="47379" y="27762"/>
                </a:cubicBezTo>
                <a:cubicBezTo>
                  <a:pt x="47664" y="24475"/>
                  <a:pt x="47903" y="17952"/>
                  <a:pt x="45604" y="15654"/>
                </a:cubicBezTo>
                <a:cubicBezTo>
                  <a:pt x="44033" y="14083"/>
                  <a:pt x="41301" y="13248"/>
                  <a:pt x="39519" y="13248"/>
                </a:cubicBezTo>
                <a:cubicBezTo>
                  <a:pt x="39422" y="13248"/>
                  <a:pt x="39327" y="13250"/>
                  <a:pt x="39235" y="13256"/>
                </a:cubicBezTo>
                <a:cubicBezTo>
                  <a:pt x="39207" y="13257"/>
                  <a:pt x="39179" y="13258"/>
                  <a:pt x="39152" y="13258"/>
                </a:cubicBezTo>
                <a:cubicBezTo>
                  <a:pt x="38387" y="13258"/>
                  <a:pt x="37745" y="12662"/>
                  <a:pt x="37672" y="11889"/>
                </a:cubicBezTo>
                <a:cubicBezTo>
                  <a:pt x="37327" y="8223"/>
                  <a:pt x="36036" y="1174"/>
                  <a:pt x="31179" y="173"/>
                </a:cubicBezTo>
                <a:cubicBezTo>
                  <a:pt x="30673" y="58"/>
                  <a:pt x="30156" y="1"/>
                  <a:pt x="296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62"/>
          <p:cNvSpPr/>
          <p:nvPr/>
        </p:nvSpPr>
        <p:spPr>
          <a:xfrm>
            <a:off x="6240050" y="3921130"/>
            <a:ext cx="410248" cy="1367653"/>
          </a:xfrm>
          <a:custGeom>
            <a:avLst/>
            <a:gdLst/>
            <a:ahLst/>
            <a:cxnLst/>
            <a:rect l="l" t="t" r="r" b="b"/>
            <a:pathLst>
              <a:path w="17332" h="57780" extrusionOk="0">
                <a:moveTo>
                  <a:pt x="8670" y="1"/>
                </a:moveTo>
                <a:cubicBezTo>
                  <a:pt x="8241" y="1"/>
                  <a:pt x="7896" y="351"/>
                  <a:pt x="7908" y="781"/>
                </a:cubicBezTo>
                <a:lnTo>
                  <a:pt x="7908" y="23658"/>
                </a:lnTo>
                <a:lnTo>
                  <a:pt x="1449" y="15907"/>
                </a:lnTo>
                <a:cubicBezTo>
                  <a:pt x="1297" y="15722"/>
                  <a:pt x="1077" y="15626"/>
                  <a:pt x="855" y="15626"/>
                </a:cubicBezTo>
                <a:cubicBezTo>
                  <a:pt x="682" y="15626"/>
                  <a:pt x="509" y="15684"/>
                  <a:pt x="366" y="15802"/>
                </a:cubicBezTo>
                <a:cubicBezTo>
                  <a:pt x="39" y="16074"/>
                  <a:pt x="0" y="16561"/>
                  <a:pt x="275" y="16884"/>
                </a:cubicBezTo>
                <a:lnTo>
                  <a:pt x="7908" y="26041"/>
                </a:lnTo>
                <a:lnTo>
                  <a:pt x="7908" y="56999"/>
                </a:lnTo>
                <a:cubicBezTo>
                  <a:pt x="7896" y="57426"/>
                  <a:pt x="8241" y="57779"/>
                  <a:pt x="8670" y="57779"/>
                </a:cubicBezTo>
                <a:cubicBezTo>
                  <a:pt x="9097" y="57779"/>
                  <a:pt x="9441" y="57426"/>
                  <a:pt x="9432" y="56999"/>
                </a:cubicBezTo>
                <a:lnTo>
                  <a:pt x="9432" y="19440"/>
                </a:lnTo>
                <a:lnTo>
                  <a:pt x="17053" y="10651"/>
                </a:lnTo>
                <a:cubicBezTo>
                  <a:pt x="17331" y="10334"/>
                  <a:pt x="17295" y="9853"/>
                  <a:pt x="16978" y="9575"/>
                </a:cubicBezTo>
                <a:cubicBezTo>
                  <a:pt x="16833" y="9450"/>
                  <a:pt x="16655" y="9389"/>
                  <a:pt x="16477" y="9389"/>
                </a:cubicBezTo>
                <a:cubicBezTo>
                  <a:pt x="16264" y="9389"/>
                  <a:pt x="16051" y="9477"/>
                  <a:pt x="15901" y="9651"/>
                </a:cubicBezTo>
                <a:lnTo>
                  <a:pt x="9432" y="17111"/>
                </a:lnTo>
                <a:lnTo>
                  <a:pt x="9432" y="781"/>
                </a:lnTo>
                <a:cubicBezTo>
                  <a:pt x="9441" y="351"/>
                  <a:pt x="9097" y="1"/>
                  <a:pt x="86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62"/>
          <p:cNvSpPr/>
          <p:nvPr/>
        </p:nvSpPr>
        <p:spPr>
          <a:xfrm>
            <a:off x="5209084" y="4820708"/>
            <a:ext cx="524368" cy="387385"/>
          </a:xfrm>
          <a:custGeom>
            <a:avLst/>
            <a:gdLst/>
            <a:ahLst/>
            <a:cxnLst/>
            <a:rect l="l" t="t" r="r" b="b"/>
            <a:pathLst>
              <a:path w="19515" h="14417" extrusionOk="0">
                <a:moveTo>
                  <a:pt x="8420" y="1"/>
                </a:moveTo>
                <a:cubicBezTo>
                  <a:pt x="8024" y="1"/>
                  <a:pt x="7625" y="45"/>
                  <a:pt x="7231" y="137"/>
                </a:cubicBezTo>
                <a:cubicBezTo>
                  <a:pt x="5456" y="551"/>
                  <a:pt x="4022" y="1854"/>
                  <a:pt x="3442" y="3581"/>
                </a:cubicBezTo>
                <a:cubicBezTo>
                  <a:pt x="3321" y="3950"/>
                  <a:pt x="2985" y="4201"/>
                  <a:pt x="2598" y="4219"/>
                </a:cubicBezTo>
                <a:cubicBezTo>
                  <a:pt x="2453" y="4225"/>
                  <a:pt x="2308" y="4244"/>
                  <a:pt x="2162" y="4277"/>
                </a:cubicBezTo>
                <a:cubicBezTo>
                  <a:pt x="1037" y="4516"/>
                  <a:pt x="176" y="5480"/>
                  <a:pt x="70" y="6627"/>
                </a:cubicBezTo>
                <a:cubicBezTo>
                  <a:pt x="0" y="7331"/>
                  <a:pt x="215" y="8033"/>
                  <a:pt x="666" y="8577"/>
                </a:cubicBezTo>
                <a:cubicBezTo>
                  <a:pt x="929" y="8892"/>
                  <a:pt x="1022" y="9318"/>
                  <a:pt x="907" y="9711"/>
                </a:cubicBezTo>
                <a:cubicBezTo>
                  <a:pt x="690" y="10452"/>
                  <a:pt x="620" y="11229"/>
                  <a:pt x="705" y="11997"/>
                </a:cubicBezTo>
                <a:cubicBezTo>
                  <a:pt x="759" y="12511"/>
                  <a:pt x="886" y="13017"/>
                  <a:pt x="1077" y="13497"/>
                </a:cubicBezTo>
                <a:lnTo>
                  <a:pt x="18236" y="14417"/>
                </a:lnTo>
                <a:cubicBezTo>
                  <a:pt x="19445" y="12705"/>
                  <a:pt x="19515" y="10434"/>
                  <a:pt x="18408" y="8653"/>
                </a:cubicBezTo>
                <a:cubicBezTo>
                  <a:pt x="18127" y="8193"/>
                  <a:pt x="18036" y="7640"/>
                  <a:pt x="18163" y="7113"/>
                </a:cubicBezTo>
                <a:cubicBezTo>
                  <a:pt x="18284" y="6599"/>
                  <a:pt x="18308" y="6067"/>
                  <a:pt x="18236" y="5544"/>
                </a:cubicBezTo>
                <a:cubicBezTo>
                  <a:pt x="17964" y="3551"/>
                  <a:pt x="16291" y="1997"/>
                  <a:pt x="14286" y="1864"/>
                </a:cubicBezTo>
                <a:cubicBezTo>
                  <a:pt x="14187" y="1857"/>
                  <a:pt x="14087" y="1853"/>
                  <a:pt x="13988" y="1853"/>
                </a:cubicBezTo>
                <a:cubicBezTo>
                  <a:pt x="13740" y="1853"/>
                  <a:pt x="13493" y="1875"/>
                  <a:pt x="13249" y="1918"/>
                </a:cubicBezTo>
                <a:cubicBezTo>
                  <a:pt x="13181" y="1930"/>
                  <a:pt x="13112" y="1936"/>
                  <a:pt x="13045" y="1936"/>
                </a:cubicBezTo>
                <a:cubicBezTo>
                  <a:pt x="12713" y="1936"/>
                  <a:pt x="12392" y="1793"/>
                  <a:pt x="12151" y="1552"/>
                </a:cubicBezTo>
                <a:cubicBezTo>
                  <a:pt x="11154" y="548"/>
                  <a:pt x="9805" y="1"/>
                  <a:pt x="8420"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62"/>
          <p:cNvSpPr/>
          <p:nvPr/>
        </p:nvSpPr>
        <p:spPr>
          <a:xfrm>
            <a:off x="1058330" y="2330676"/>
            <a:ext cx="1339065" cy="2243750"/>
          </a:xfrm>
          <a:custGeom>
            <a:avLst/>
            <a:gdLst/>
            <a:ahLst/>
            <a:cxnLst/>
            <a:rect l="l" t="t" r="r" b="b"/>
            <a:pathLst>
              <a:path w="62727" h="105106" extrusionOk="0">
                <a:moveTo>
                  <a:pt x="31083" y="0"/>
                </a:moveTo>
                <a:cubicBezTo>
                  <a:pt x="30660" y="0"/>
                  <a:pt x="30078" y="77"/>
                  <a:pt x="29410" y="366"/>
                </a:cubicBezTo>
                <a:cubicBezTo>
                  <a:pt x="23250" y="2407"/>
                  <a:pt x="21611" y="16772"/>
                  <a:pt x="21172" y="24241"/>
                </a:cubicBezTo>
                <a:cubicBezTo>
                  <a:pt x="21082" y="25817"/>
                  <a:pt x="20271" y="27035"/>
                  <a:pt x="19296" y="27035"/>
                </a:cubicBezTo>
                <a:cubicBezTo>
                  <a:pt x="19260" y="27035"/>
                  <a:pt x="19224" y="27033"/>
                  <a:pt x="19188" y="27030"/>
                </a:cubicBezTo>
                <a:cubicBezTo>
                  <a:pt x="19071" y="27019"/>
                  <a:pt x="18950" y="27014"/>
                  <a:pt x="18825" y="27014"/>
                </a:cubicBezTo>
                <a:cubicBezTo>
                  <a:pt x="16566" y="27014"/>
                  <a:pt x="13102" y="28718"/>
                  <a:pt x="11108" y="31917"/>
                </a:cubicBezTo>
                <a:cubicBezTo>
                  <a:pt x="8196" y="36601"/>
                  <a:pt x="8495" y="49895"/>
                  <a:pt x="8858" y="56599"/>
                </a:cubicBezTo>
                <a:cubicBezTo>
                  <a:pt x="8957" y="58430"/>
                  <a:pt x="8037" y="59917"/>
                  <a:pt x="6895" y="59917"/>
                </a:cubicBezTo>
                <a:cubicBezTo>
                  <a:pt x="6888" y="59917"/>
                  <a:pt x="6881" y="59917"/>
                  <a:pt x="6874" y="59917"/>
                </a:cubicBezTo>
                <a:cubicBezTo>
                  <a:pt x="6854" y="59917"/>
                  <a:pt x="6835" y="59916"/>
                  <a:pt x="6815" y="59916"/>
                </a:cubicBezTo>
                <a:cubicBezTo>
                  <a:pt x="2657" y="59916"/>
                  <a:pt x="1204" y="66933"/>
                  <a:pt x="1204" y="66933"/>
                </a:cubicBezTo>
                <a:cubicBezTo>
                  <a:pt x="170" y="70668"/>
                  <a:pt x="0" y="74469"/>
                  <a:pt x="472" y="78249"/>
                </a:cubicBezTo>
                <a:cubicBezTo>
                  <a:pt x="2716" y="96150"/>
                  <a:pt x="17018" y="105106"/>
                  <a:pt x="31329" y="105106"/>
                </a:cubicBezTo>
                <a:cubicBezTo>
                  <a:pt x="45614" y="105106"/>
                  <a:pt x="59909" y="96183"/>
                  <a:pt x="62231" y="78325"/>
                </a:cubicBezTo>
                <a:cubicBezTo>
                  <a:pt x="62727" y="74520"/>
                  <a:pt x="62566" y="70692"/>
                  <a:pt x="61526" y="66933"/>
                </a:cubicBezTo>
                <a:cubicBezTo>
                  <a:pt x="61526" y="66933"/>
                  <a:pt x="60070" y="59916"/>
                  <a:pt x="55912" y="59916"/>
                </a:cubicBezTo>
                <a:cubicBezTo>
                  <a:pt x="55892" y="59916"/>
                  <a:pt x="55872" y="59917"/>
                  <a:pt x="55853" y="59917"/>
                </a:cubicBezTo>
                <a:cubicBezTo>
                  <a:pt x="55846" y="59917"/>
                  <a:pt x="55839" y="59917"/>
                  <a:pt x="55832" y="59917"/>
                </a:cubicBezTo>
                <a:cubicBezTo>
                  <a:pt x="54689" y="59917"/>
                  <a:pt x="53770" y="58430"/>
                  <a:pt x="53869" y="56599"/>
                </a:cubicBezTo>
                <a:cubicBezTo>
                  <a:pt x="54232" y="49895"/>
                  <a:pt x="54534" y="36601"/>
                  <a:pt x="51619" y="31917"/>
                </a:cubicBezTo>
                <a:cubicBezTo>
                  <a:pt x="49627" y="28718"/>
                  <a:pt x="46161" y="27014"/>
                  <a:pt x="43904" y="27014"/>
                </a:cubicBezTo>
                <a:cubicBezTo>
                  <a:pt x="43780" y="27014"/>
                  <a:pt x="43659" y="27019"/>
                  <a:pt x="43542" y="27030"/>
                </a:cubicBezTo>
                <a:cubicBezTo>
                  <a:pt x="43505" y="27033"/>
                  <a:pt x="43470" y="27035"/>
                  <a:pt x="43434" y="27035"/>
                </a:cubicBezTo>
                <a:cubicBezTo>
                  <a:pt x="42459" y="27035"/>
                  <a:pt x="41648" y="25817"/>
                  <a:pt x="41555" y="24241"/>
                </a:cubicBezTo>
                <a:cubicBezTo>
                  <a:pt x="41119" y="16772"/>
                  <a:pt x="39480" y="2407"/>
                  <a:pt x="33317" y="366"/>
                </a:cubicBezTo>
                <a:cubicBezTo>
                  <a:pt x="32649" y="77"/>
                  <a:pt x="32066" y="0"/>
                  <a:pt x="31644" y="0"/>
                </a:cubicBezTo>
                <a:cubicBezTo>
                  <a:pt x="31540" y="0"/>
                  <a:pt x="31447" y="5"/>
                  <a:pt x="31363" y="12"/>
                </a:cubicBezTo>
                <a:cubicBezTo>
                  <a:pt x="31280" y="5"/>
                  <a:pt x="31186" y="0"/>
                  <a:pt x="310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62"/>
          <p:cNvSpPr/>
          <p:nvPr/>
        </p:nvSpPr>
        <p:spPr>
          <a:xfrm>
            <a:off x="1484864" y="3039133"/>
            <a:ext cx="475943" cy="2300727"/>
          </a:xfrm>
          <a:custGeom>
            <a:avLst/>
            <a:gdLst/>
            <a:ahLst/>
            <a:cxnLst/>
            <a:rect l="l" t="t" r="r" b="b"/>
            <a:pathLst>
              <a:path w="22295" h="107775" extrusionOk="0">
                <a:moveTo>
                  <a:pt x="11420" y="1"/>
                </a:moveTo>
                <a:cubicBezTo>
                  <a:pt x="10633" y="1"/>
                  <a:pt x="9998" y="639"/>
                  <a:pt x="9998" y="1425"/>
                </a:cubicBezTo>
                <a:lnTo>
                  <a:pt x="9998" y="44649"/>
                </a:lnTo>
                <a:lnTo>
                  <a:pt x="1966" y="35011"/>
                </a:lnTo>
                <a:cubicBezTo>
                  <a:pt x="1760" y="34764"/>
                  <a:pt x="1464" y="34636"/>
                  <a:pt x="1167" y="34636"/>
                </a:cubicBezTo>
                <a:cubicBezTo>
                  <a:pt x="933" y="34636"/>
                  <a:pt x="697" y="34715"/>
                  <a:pt x="503" y="34878"/>
                </a:cubicBezTo>
                <a:cubicBezTo>
                  <a:pt x="61" y="35244"/>
                  <a:pt x="1" y="35900"/>
                  <a:pt x="370" y="36342"/>
                </a:cubicBezTo>
                <a:lnTo>
                  <a:pt x="9998" y="47894"/>
                </a:lnTo>
                <a:lnTo>
                  <a:pt x="9998" y="106350"/>
                </a:lnTo>
                <a:cubicBezTo>
                  <a:pt x="9998" y="107136"/>
                  <a:pt x="10633" y="107774"/>
                  <a:pt x="11420" y="107774"/>
                </a:cubicBezTo>
                <a:cubicBezTo>
                  <a:pt x="12206" y="107774"/>
                  <a:pt x="12844" y="107136"/>
                  <a:pt x="12844" y="106350"/>
                </a:cubicBezTo>
                <a:lnTo>
                  <a:pt x="12844" y="34905"/>
                </a:lnTo>
                <a:lnTo>
                  <a:pt x="21944" y="24414"/>
                </a:lnTo>
                <a:cubicBezTo>
                  <a:pt x="22294" y="23997"/>
                  <a:pt x="22246" y="23377"/>
                  <a:pt x="21835" y="23020"/>
                </a:cubicBezTo>
                <a:cubicBezTo>
                  <a:pt x="21646" y="22857"/>
                  <a:pt x="21414" y="22776"/>
                  <a:pt x="21183" y="22776"/>
                </a:cubicBezTo>
                <a:cubicBezTo>
                  <a:pt x="20909" y="22776"/>
                  <a:pt x="20637" y="22889"/>
                  <a:pt x="20441" y="23108"/>
                </a:cubicBezTo>
                <a:lnTo>
                  <a:pt x="20441" y="23111"/>
                </a:lnTo>
                <a:lnTo>
                  <a:pt x="12844" y="31866"/>
                </a:lnTo>
                <a:lnTo>
                  <a:pt x="12844" y="19413"/>
                </a:lnTo>
                <a:lnTo>
                  <a:pt x="21944" y="8922"/>
                </a:lnTo>
                <a:cubicBezTo>
                  <a:pt x="22294" y="8505"/>
                  <a:pt x="22246" y="7885"/>
                  <a:pt x="21835" y="7528"/>
                </a:cubicBezTo>
                <a:cubicBezTo>
                  <a:pt x="21646" y="7364"/>
                  <a:pt x="21414" y="7284"/>
                  <a:pt x="21183" y="7284"/>
                </a:cubicBezTo>
                <a:cubicBezTo>
                  <a:pt x="20909" y="7284"/>
                  <a:pt x="20637" y="7396"/>
                  <a:pt x="20441" y="7615"/>
                </a:cubicBezTo>
                <a:lnTo>
                  <a:pt x="12844" y="16373"/>
                </a:lnTo>
                <a:lnTo>
                  <a:pt x="12844" y="1425"/>
                </a:lnTo>
                <a:cubicBezTo>
                  <a:pt x="12844" y="639"/>
                  <a:pt x="12206" y="1"/>
                  <a:pt x="1142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62"/>
          <p:cNvSpPr/>
          <p:nvPr/>
        </p:nvSpPr>
        <p:spPr>
          <a:xfrm>
            <a:off x="-7" y="2864687"/>
            <a:ext cx="1851853" cy="1904112"/>
          </a:xfrm>
          <a:custGeom>
            <a:avLst/>
            <a:gdLst/>
            <a:ahLst/>
            <a:cxnLst/>
            <a:rect l="l" t="t" r="r" b="b"/>
            <a:pathLst>
              <a:path w="86748" h="89196" extrusionOk="0">
                <a:moveTo>
                  <a:pt x="43054" y="1"/>
                </a:moveTo>
                <a:cubicBezTo>
                  <a:pt x="42402" y="1"/>
                  <a:pt x="41751" y="88"/>
                  <a:pt x="41123" y="262"/>
                </a:cubicBezTo>
                <a:cubicBezTo>
                  <a:pt x="34016" y="1728"/>
                  <a:pt x="32123" y="12041"/>
                  <a:pt x="31621" y="17405"/>
                </a:cubicBezTo>
                <a:cubicBezTo>
                  <a:pt x="31513" y="18538"/>
                  <a:pt x="30574" y="19411"/>
                  <a:pt x="29452" y="19411"/>
                </a:cubicBezTo>
                <a:cubicBezTo>
                  <a:pt x="29411" y="19411"/>
                  <a:pt x="29370" y="19410"/>
                  <a:pt x="29329" y="19407"/>
                </a:cubicBezTo>
                <a:cubicBezTo>
                  <a:pt x="29192" y="19400"/>
                  <a:pt x="29051" y="19396"/>
                  <a:pt x="28905" y="19396"/>
                </a:cubicBezTo>
                <a:cubicBezTo>
                  <a:pt x="26301" y="19396"/>
                  <a:pt x="22308" y="20621"/>
                  <a:pt x="20011" y="22918"/>
                </a:cubicBezTo>
                <a:cubicBezTo>
                  <a:pt x="16648" y="26278"/>
                  <a:pt x="16996" y="35825"/>
                  <a:pt x="17414" y="40637"/>
                </a:cubicBezTo>
                <a:cubicBezTo>
                  <a:pt x="17531" y="41954"/>
                  <a:pt x="16467" y="43020"/>
                  <a:pt x="15150" y="43020"/>
                </a:cubicBezTo>
                <a:cubicBezTo>
                  <a:pt x="15142" y="43020"/>
                  <a:pt x="15135" y="43020"/>
                  <a:pt x="15127" y="43020"/>
                </a:cubicBezTo>
                <a:cubicBezTo>
                  <a:pt x="15104" y="43020"/>
                  <a:pt x="15081" y="43019"/>
                  <a:pt x="15059" y="43019"/>
                </a:cubicBezTo>
                <a:cubicBezTo>
                  <a:pt x="10264" y="43019"/>
                  <a:pt x="8583" y="48058"/>
                  <a:pt x="8583" y="48058"/>
                </a:cubicBezTo>
                <a:cubicBezTo>
                  <a:pt x="1" y="67367"/>
                  <a:pt x="37751" y="86679"/>
                  <a:pt x="42399" y="88968"/>
                </a:cubicBezTo>
                <a:cubicBezTo>
                  <a:pt x="42704" y="89116"/>
                  <a:pt x="43037" y="89195"/>
                  <a:pt x="43376" y="89195"/>
                </a:cubicBezTo>
                <a:cubicBezTo>
                  <a:pt x="43714" y="89195"/>
                  <a:pt x="44047" y="89116"/>
                  <a:pt x="44349" y="88968"/>
                </a:cubicBezTo>
                <a:cubicBezTo>
                  <a:pt x="48998" y="86679"/>
                  <a:pt x="86748" y="67367"/>
                  <a:pt x="78165" y="48058"/>
                </a:cubicBezTo>
                <a:cubicBezTo>
                  <a:pt x="78165" y="48058"/>
                  <a:pt x="76488" y="43019"/>
                  <a:pt x="71693" y="43019"/>
                </a:cubicBezTo>
                <a:cubicBezTo>
                  <a:pt x="71670" y="43019"/>
                  <a:pt x="71647" y="43020"/>
                  <a:pt x="71624" y="43020"/>
                </a:cubicBezTo>
                <a:cubicBezTo>
                  <a:pt x="71617" y="43020"/>
                  <a:pt x="71609" y="43020"/>
                  <a:pt x="71602" y="43020"/>
                </a:cubicBezTo>
                <a:cubicBezTo>
                  <a:pt x="70282" y="43020"/>
                  <a:pt x="69224" y="41954"/>
                  <a:pt x="69335" y="40637"/>
                </a:cubicBezTo>
                <a:cubicBezTo>
                  <a:pt x="69755" y="35825"/>
                  <a:pt x="70103" y="26278"/>
                  <a:pt x="66740" y="22918"/>
                </a:cubicBezTo>
                <a:cubicBezTo>
                  <a:pt x="64443" y="20621"/>
                  <a:pt x="60448" y="19396"/>
                  <a:pt x="57843" y="19396"/>
                </a:cubicBezTo>
                <a:cubicBezTo>
                  <a:pt x="57697" y="19396"/>
                  <a:pt x="57556" y="19400"/>
                  <a:pt x="57420" y="19407"/>
                </a:cubicBezTo>
                <a:cubicBezTo>
                  <a:pt x="57379" y="19410"/>
                  <a:pt x="57338" y="19411"/>
                  <a:pt x="57297" y="19411"/>
                </a:cubicBezTo>
                <a:cubicBezTo>
                  <a:pt x="56174" y="19411"/>
                  <a:pt x="55236" y="18535"/>
                  <a:pt x="55130" y="17405"/>
                </a:cubicBezTo>
                <a:cubicBezTo>
                  <a:pt x="54625" y="12041"/>
                  <a:pt x="52735" y="1728"/>
                  <a:pt x="45629" y="262"/>
                </a:cubicBezTo>
                <a:cubicBezTo>
                  <a:pt x="44997" y="88"/>
                  <a:pt x="44348" y="1"/>
                  <a:pt x="43697" y="1"/>
                </a:cubicBezTo>
                <a:cubicBezTo>
                  <a:pt x="43590" y="1"/>
                  <a:pt x="43483" y="3"/>
                  <a:pt x="43376" y="8"/>
                </a:cubicBezTo>
                <a:cubicBezTo>
                  <a:pt x="43269" y="3"/>
                  <a:pt x="43162" y="1"/>
                  <a:pt x="430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62"/>
          <p:cNvSpPr/>
          <p:nvPr/>
        </p:nvSpPr>
        <p:spPr>
          <a:xfrm>
            <a:off x="668763" y="3518238"/>
            <a:ext cx="541266" cy="1804013"/>
          </a:xfrm>
          <a:custGeom>
            <a:avLst/>
            <a:gdLst/>
            <a:ahLst/>
            <a:cxnLst/>
            <a:rect l="l" t="t" r="r" b="b"/>
            <a:pathLst>
              <a:path w="25355" h="84507" extrusionOk="0">
                <a:moveTo>
                  <a:pt x="12681" y="1"/>
                </a:moveTo>
                <a:cubicBezTo>
                  <a:pt x="12064" y="1"/>
                  <a:pt x="11565" y="500"/>
                  <a:pt x="11565" y="1117"/>
                </a:cubicBezTo>
                <a:lnTo>
                  <a:pt x="11565" y="34600"/>
                </a:lnTo>
                <a:lnTo>
                  <a:pt x="2111" y="23256"/>
                </a:lnTo>
                <a:cubicBezTo>
                  <a:pt x="1890" y="22990"/>
                  <a:pt x="1571" y="22854"/>
                  <a:pt x="1251" y="22854"/>
                </a:cubicBezTo>
                <a:cubicBezTo>
                  <a:pt x="999" y="22854"/>
                  <a:pt x="746" y="22938"/>
                  <a:pt x="539" y="23111"/>
                </a:cubicBezTo>
                <a:cubicBezTo>
                  <a:pt x="64" y="23507"/>
                  <a:pt x="1" y="24212"/>
                  <a:pt x="397" y="24687"/>
                </a:cubicBezTo>
                <a:lnTo>
                  <a:pt x="11565" y="38087"/>
                </a:lnTo>
                <a:lnTo>
                  <a:pt x="11565" y="83391"/>
                </a:lnTo>
                <a:cubicBezTo>
                  <a:pt x="11565" y="84008"/>
                  <a:pt x="12064" y="84507"/>
                  <a:pt x="12681" y="84507"/>
                </a:cubicBezTo>
                <a:cubicBezTo>
                  <a:pt x="13295" y="84507"/>
                  <a:pt x="13797" y="84008"/>
                  <a:pt x="13797" y="83391"/>
                </a:cubicBezTo>
                <a:lnTo>
                  <a:pt x="13797" y="28419"/>
                </a:lnTo>
                <a:lnTo>
                  <a:pt x="24950" y="15560"/>
                </a:lnTo>
                <a:cubicBezTo>
                  <a:pt x="25355" y="15094"/>
                  <a:pt x="25303" y="14390"/>
                  <a:pt x="24838" y="13984"/>
                </a:cubicBezTo>
                <a:cubicBezTo>
                  <a:pt x="24627" y="13801"/>
                  <a:pt x="24367" y="13711"/>
                  <a:pt x="24109" y="13711"/>
                </a:cubicBezTo>
                <a:cubicBezTo>
                  <a:pt x="23796" y="13711"/>
                  <a:pt x="23485" y="13843"/>
                  <a:pt x="23265" y="14099"/>
                </a:cubicBezTo>
                <a:lnTo>
                  <a:pt x="13797" y="25013"/>
                </a:lnTo>
                <a:lnTo>
                  <a:pt x="13797" y="1117"/>
                </a:lnTo>
                <a:cubicBezTo>
                  <a:pt x="13797" y="500"/>
                  <a:pt x="13298" y="1"/>
                  <a:pt x="1268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2"/>
          <p:cNvSpPr txBox="1">
            <a:spLocks noGrp="1"/>
          </p:cNvSpPr>
          <p:nvPr>
            <p:ph type="ctrTitle"/>
          </p:nvPr>
        </p:nvSpPr>
        <p:spPr>
          <a:xfrm>
            <a:off x="3025650" y="1167799"/>
            <a:ext cx="3092700" cy="540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t>
            </a:r>
            <a:r>
              <a:rPr lang="en" sz="1050" b="1">
                <a:solidFill>
                  <a:srgbClr val="333333"/>
                </a:solidFill>
                <a:highlight>
                  <a:srgbClr val="FFFFFF"/>
                </a:highlight>
                <a:latin typeface="Montserrat"/>
                <a:ea typeface="Montserrat"/>
                <a:cs typeface="Montserrat"/>
                <a:sym typeface="Montserrat"/>
              </a:rPr>
              <a:t>Jeffrey Eugenides, Middlesex</a:t>
            </a:r>
            <a:endParaRPr/>
          </a:p>
        </p:txBody>
      </p:sp>
      <p:sp>
        <p:nvSpPr>
          <p:cNvPr id="1373" name="Google Shape;1373;p62"/>
          <p:cNvSpPr txBox="1"/>
          <p:nvPr/>
        </p:nvSpPr>
        <p:spPr>
          <a:xfrm>
            <a:off x="2160000" y="228625"/>
            <a:ext cx="4824000" cy="121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600"/>
              </a:spcAft>
              <a:buClr>
                <a:schemeClr val="dk1"/>
              </a:buClr>
              <a:buSzPts val="1100"/>
              <a:buFont typeface="Arial"/>
              <a:buNone/>
            </a:pPr>
            <a:r>
              <a:rPr lang="en" sz="1200">
                <a:solidFill>
                  <a:srgbClr val="181818"/>
                </a:solidFill>
                <a:highlight>
                  <a:srgbClr val="FFFFFF"/>
                </a:highlight>
                <a:latin typeface="Montserrat"/>
                <a:ea typeface="Montserrat"/>
                <a:cs typeface="Montserrat"/>
                <a:sym typeface="Montserrat"/>
              </a:rPr>
              <a:t>“Planning is for the world's great cities, for Paris, London, and Rome, for cities dedicated, at some level, to culture. Detroit, on the other hand, was an American city and therefore dedicated to money, and so design had given way to expediency.”</a:t>
            </a:r>
            <a:endParaRPr sz="1200">
              <a:highlight>
                <a:srgbClr val="FFFFFF"/>
              </a:highlight>
              <a:latin typeface="EB Garamond"/>
              <a:ea typeface="EB Garamond"/>
              <a:cs typeface="EB Garamond"/>
              <a:sym typeface="EB Garamond"/>
            </a:endParaRPr>
          </a:p>
        </p:txBody>
      </p:sp>
      <p:sp>
        <p:nvSpPr>
          <p:cNvPr id="1374" name="Google Shape;1374;p62"/>
          <p:cNvSpPr txBox="1"/>
          <p:nvPr/>
        </p:nvSpPr>
        <p:spPr>
          <a:xfrm>
            <a:off x="2160000" y="1941275"/>
            <a:ext cx="5058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181818"/>
                </a:solidFill>
                <a:highlight>
                  <a:srgbClr val="FFFFFF"/>
                </a:highlight>
                <a:latin typeface="Montserrat"/>
                <a:ea typeface="Montserrat"/>
                <a:cs typeface="Montserrat"/>
                <a:sym typeface="Montserrat"/>
              </a:rPr>
              <a:t>“Detroit is largely composed, today, of seemingly endless square miles of low-density failure.”</a:t>
            </a:r>
            <a:endParaRPr sz="1200">
              <a:solidFill>
                <a:srgbClr val="181818"/>
              </a:solidFill>
              <a:highlight>
                <a:srgbClr val="FFFFFF"/>
              </a:highlight>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1200">
              <a:solidFill>
                <a:srgbClr val="181818"/>
              </a:solidFill>
              <a:highlight>
                <a:srgbClr val="FFFFFF"/>
              </a:highlight>
              <a:latin typeface="Montserrat"/>
              <a:ea typeface="Montserrat"/>
              <a:cs typeface="Montserrat"/>
              <a:sym typeface="Montserrat"/>
            </a:endParaRPr>
          </a:p>
          <a:p>
            <a:pPr marL="0" lvl="0" indent="0" algn="ctr" rtl="0">
              <a:spcBef>
                <a:spcPts val="0"/>
              </a:spcBef>
              <a:spcAft>
                <a:spcPts val="0"/>
              </a:spcAft>
              <a:buNone/>
            </a:pPr>
            <a:r>
              <a:rPr lang="en" sz="1200">
                <a:solidFill>
                  <a:srgbClr val="181818"/>
                </a:solidFill>
                <a:highlight>
                  <a:srgbClr val="FFFFFF"/>
                </a:highlight>
                <a:latin typeface="Montserrat"/>
                <a:ea typeface="Montserrat"/>
                <a:cs typeface="Montserrat"/>
                <a:sym typeface="Montserrat"/>
              </a:rPr>
              <a:t>― </a:t>
            </a:r>
            <a:r>
              <a:rPr lang="en" sz="1200" b="1">
                <a:solidFill>
                  <a:srgbClr val="333333"/>
                </a:solidFill>
                <a:highlight>
                  <a:srgbClr val="FFFFFF"/>
                </a:highlight>
                <a:latin typeface="Montserrat"/>
                <a:ea typeface="Montserrat"/>
                <a:cs typeface="Montserrat"/>
                <a:sym typeface="Montserrat"/>
              </a:rPr>
              <a:t>Jane Jacobs, </a:t>
            </a:r>
            <a:r>
              <a:rPr lang="en" sz="1200" b="1">
                <a:solidFill>
                  <a:srgbClr val="333333"/>
                </a:solidFill>
                <a:highlight>
                  <a:srgbClr val="FFFFFF"/>
                </a:highlight>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The Death and Life of Great American Cities</a:t>
            </a:r>
            <a:endParaRPr sz="1200">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63"/>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Questions</a:t>
            </a:r>
            <a:endParaRPr/>
          </a:p>
        </p:txBody>
      </p:sp>
      <p:grpSp>
        <p:nvGrpSpPr>
          <p:cNvPr id="1380" name="Google Shape;1380;p63"/>
          <p:cNvGrpSpPr/>
          <p:nvPr/>
        </p:nvGrpSpPr>
        <p:grpSpPr>
          <a:xfrm>
            <a:off x="4608268" y="1507875"/>
            <a:ext cx="4535660" cy="3635626"/>
            <a:chOff x="634050" y="238100"/>
            <a:chExt cx="6351575" cy="5220600"/>
          </a:xfrm>
        </p:grpSpPr>
        <p:sp>
          <p:nvSpPr>
            <p:cNvPr id="1381" name="Google Shape;1381;p63"/>
            <p:cNvSpPr/>
            <p:nvPr/>
          </p:nvSpPr>
          <p:spPr>
            <a:xfrm>
              <a:off x="734250" y="4976375"/>
              <a:ext cx="5868000" cy="482325"/>
            </a:xfrm>
            <a:custGeom>
              <a:avLst/>
              <a:gdLst/>
              <a:ahLst/>
              <a:cxnLst/>
              <a:rect l="l" t="t" r="r" b="b"/>
              <a:pathLst>
                <a:path w="234720" h="19293" extrusionOk="0">
                  <a:moveTo>
                    <a:pt x="117360" y="1"/>
                  </a:moveTo>
                  <a:cubicBezTo>
                    <a:pt x="86234" y="1"/>
                    <a:pt x="56383" y="1018"/>
                    <a:pt x="34374" y="2828"/>
                  </a:cubicBezTo>
                  <a:cubicBezTo>
                    <a:pt x="12365" y="4635"/>
                    <a:pt x="1" y="7088"/>
                    <a:pt x="1" y="9648"/>
                  </a:cubicBezTo>
                  <a:cubicBezTo>
                    <a:pt x="1" y="12205"/>
                    <a:pt x="12365" y="14658"/>
                    <a:pt x="34374" y="16467"/>
                  </a:cubicBezTo>
                  <a:cubicBezTo>
                    <a:pt x="56383" y="18277"/>
                    <a:pt x="86234" y="19292"/>
                    <a:pt x="117360" y="19292"/>
                  </a:cubicBezTo>
                  <a:cubicBezTo>
                    <a:pt x="148486" y="19292"/>
                    <a:pt x="178337" y="18277"/>
                    <a:pt x="200346" y="16467"/>
                  </a:cubicBezTo>
                  <a:cubicBezTo>
                    <a:pt x="222355" y="14658"/>
                    <a:pt x="234719" y="12205"/>
                    <a:pt x="234719" y="9648"/>
                  </a:cubicBezTo>
                  <a:cubicBezTo>
                    <a:pt x="234719" y="7088"/>
                    <a:pt x="222355" y="4635"/>
                    <a:pt x="200346" y="2828"/>
                  </a:cubicBezTo>
                  <a:cubicBezTo>
                    <a:pt x="178337" y="1018"/>
                    <a:pt x="148486" y="1"/>
                    <a:pt x="117360" y="1"/>
                  </a:cubicBezTo>
                  <a:close/>
                </a:path>
              </a:pathLst>
            </a:custGeom>
            <a:solidFill>
              <a:srgbClr val="434343">
                <a:alpha val="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3"/>
            <p:cNvSpPr/>
            <p:nvPr/>
          </p:nvSpPr>
          <p:spPr>
            <a:xfrm>
              <a:off x="2641600" y="3881175"/>
              <a:ext cx="392075" cy="1362800"/>
            </a:xfrm>
            <a:custGeom>
              <a:avLst/>
              <a:gdLst/>
              <a:ahLst/>
              <a:cxnLst/>
              <a:rect l="l" t="t" r="r" b="b"/>
              <a:pathLst>
                <a:path w="15683" h="54512" extrusionOk="0">
                  <a:moveTo>
                    <a:pt x="10455" y="1"/>
                  </a:moveTo>
                  <a:lnTo>
                    <a:pt x="1" y="54512"/>
                  </a:lnTo>
                  <a:lnTo>
                    <a:pt x="2241" y="54512"/>
                  </a:lnTo>
                  <a:lnTo>
                    <a:pt x="156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3"/>
            <p:cNvSpPr/>
            <p:nvPr/>
          </p:nvSpPr>
          <p:spPr>
            <a:xfrm>
              <a:off x="3369675" y="3881175"/>
              <a:ext cx="392075" cy="1362800"/>
            </a:xfrm>
            <a:custGeom>
              <a:avLst/>
              <a:gdLst/>
              <a:ahLst/>
              <a:cxnLst/>
              <a:rect l="l" t="t" r="r" b="b"/>
              <a:pathLst>
                <a:path w="15683" h="54512" extrusionOk="0">
                  <a:moveTo>
                    <a:pt x="1" y="1"/>
                  </a:moveTo>
                  <a:lnTo>
                    <a:pt x="13442" y="54512"/>
                  </a:lnTo>
                  <a:lnTo>
                    <a:pt x="15683" y="54512"/>
                  </a:lnTo>
                  <a:lnTo>
                    <a:pt x="52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3"/>
            <p:cNvSpPr/>
            <p:nvPr/>
          </p:nvSpPr>
          <p:spPr>
            <a:xfrm>
              <a:off x="2449650" y="2576575"/>
              <a:ext cx="1696550" cy="1306075"/>
            </a:xfrm>
            <a:custGeom>
              <a:avLst/>
              <a:gdLst/>
              <a:ahLst/>
              <a:cxnLst/>
              <a:rect l="l" t="t" r="r" b="b"/>
              <a:pathLst>
                <a:path w="67862" h="52243" extrusionOk="0">
                  <a:moveTo>
                    <a:pt x="64591" y="1"/>
                  </a:moveTo>
                  <a:cubicBezTo>
                    <a:pt x="62743" y="1"/>
                    <a:pt x="60281" y="1186"/>
                    <a:pt x="59203" y="5139"/>
                  </a:cubicBezTo>
                  <a:cubicBezTo>
                    <a:pt x="56965" y="13353"/>
                    <a:pt x="53976" y="43222"/>
                    <a:pt x="44270" y="43971"/>
                  </a:cubicBezTo>
                  <a:cubicBezTo>
                    <a:pt x="34561" y="44717"/>
                    <a:pt x="4692" y="46209"/>
                    <a:pt x="4692" y="46209"/>
                  </a:cubicBezTo>
                  <a:cubicBezTo>
                    <a:pt x="4692" y="46209"/>
                    <a:pt x="0" y="52243"/>
                    <a:pt x="19828" y="52243"/>
                  </a:cubicBezTo>
                  <a:cubicBezTo>
                    <a:pt x="20928" y="52243"/>
                    <a:pt x="22104" y="52224"/>
                    <a:pt x="23361" y="52185"/>
                  </a:cubicBezTo>
                  <a:cubicBezTo>
                    <a:pt x="47256" y="51436"/>
                    <a:pt x="53230" y="51436"/>
                    <a:pt x="55470" y="45463"/>
                  </a:cubicBezTo>
                  <a:cubicBezTo>
                    <a:pt x="57711" y="39490"/>
                    <a:pt x="62190" y="3647"/>
                    <a:pt x="65925" y="2153"/>
                  </a:cubicBezTo>
                  <a:cubicBezTo>
                    <a:pt x="67861" y="1378"/>
                    <a:pt x="66583" y="1"/>
                    <a:pt x="64591" y="1"/>
                  </a:cubicBezTo>
                  <a:close/>
                </a:path>
              </a:pathLst>
            </a:custGeom>
            <a:solidFill>
              <a:srgbClr val="EFD6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3"/>
            <p:cNvSpPr/>
            <p:nvPr/>
          </p:nvSpPr>
          <p:spPr>
            <a:xfrm>
              <a:off x="1685075" y="2498000"/>
              <a:ext cx="254675" cy="352175"/>
            </a:xfrm>
            <a:custGeom>
              <a:avLst/>
              <a:gdLst/>
              <a:ahLst/>
              <a:cxnLst/>
              <a:rect l="l" t="t" r="r" b="b"/>
              <a:pathLst>
                <a:path w="10187" h="14087" extrusionOk="0">
                  <a:moveTo>
                    <a:pt x="3364" y="1"/>
                  </a:moveTo>
                  <a:cubicBezTo>
                    <a:pt x="2948" y="1"/>
                    <a:pt x="2443" y="269"/>
                    <a:pt x="1869" y="1008"/>
                  </a:cubicBezTo>
                  <a:cubicBezTo>
                    <a:pt x="1" y="3418"/>
                    <a:pt x="2292" y="1971"/>
                    <a:pt x="4160" y="5286"/>
                  </a:cubicBezTo>
                  <a:cubicBezTo>
                    <a:pt x="6027" y="8602"/>
                    <a:pt x="2953" y="7817"/>
                    <a:pt x="1507" y="10288"/>
                  </a:cubicBezTo>
                  <a:cubicBezTo>
                    <a:pt x="60" y="12759"/>
                    <a:pt x="2652" y="13964"/>
                    <a:pt x="2652" y="13964"/>
                  </a:cubicBezTo>
                  <a:lnTo>
                    <a:pt x="3617" y="14087"/>
                  </a:lnTo>
                  <a:cubicBezTo>
                    <a:pt x="3617" y="14087"/>
                    <a:pt x="6510" y="12818"/>
                    <a:pt x="5666" y="11976"/>
                  </a:cubicBezTo>
                  <a:cubicBezTo>
                    <a:pt x="4822" y="11132"/>
                    <a:pt x="5728" y="9806"/>
                    <a:pt x="7957" y="7999"/>
                  </a:cubicBezTo>
                  <a:cubicBezTo>
                    <a:pt x="10186" y="6190"/>
                    <a:pt x="1808" y="2936"/>
                    <a:pt x="2109" y="1791"/>
                  </a:cubicBezTo>
                  <a:cubicBezTo>
                    <a:pt x="2295" y="1091"/>
                    <a:pt x="2999" y="706"/>
                    <a:pt x="3545" y="706"/>
                  </a:cubicBezTo>
                  <a:cubicBezTo>
                    <a:pt x="3891" y="706"/>
                    <a:pt x="4174" y="861"/>
                    <a:pt x="4220" y="1189"/>
                  </a:cubicBezTo>
                  <a:cubicBezTo>
                    <a:pt x="4340" y="2033"/>
                    <a:pt x="3617" y="2092"/>
                    <a:pt x="3617" y="2092"/>
                  </a:cubicBezTo>
                  <a:cubicBezTo>
                    <a:pt x="3617" y="2092"/>
                    <a:pt x="3783" y="2167"/>
                    <a:pt x="3987" y="2167"/>
                  </a:cubicBezTo>
                  <a:cubicBezTo>
                    <a:pt x="4190" y="2167"/>
                    <a:pt x="4432" y="2092"/>
                    <a:pt x="4582" y="1791"/>
                  </a:cubicBezTo>
                  <a:cubicBezTo>
                    <a:pt x="4791" y="1373"/>
                    <a:pt x="4305" y="1"/>
                    <a:pt x="33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63"/>
            <p:cNvSpPr/>
            <p:nvPr/>
          </p:nvSpPr>
          <p:spPr>
            <a:xfrm>
              <a:off x="1699400" y="2649725"/>
              <a:ext cx="103550" cy="209425"/>
            </a:xfrm>
            <a:custGeom>
              <a:avLst/>
              <a:gdLst/>
              <a:ahLst/>
              <a:cxnLst/>
              <a:rect l="l" t="t" r="r" b="b"/>
              <a:pathLst>
                <a:path w="4142" h="8377" extrusionOk="0">
                  <a:moveTo>
                    <a:pt x="2774" y="1"/>
                  </a:moveTo>
                  <a:cubicBezTo>
                    <a:pt x="2392" y="1"/>
                    <a:pt x="2194" y="817"/>
                    <a:pt x="2280" y="1066"/>
                  </a:cubicBezTo>
                  <a:cubicBezTo>
                    <a:pt x="2341" y="1245"/>
                    <a:pt x="2438" y="1290"/>
                    <a:pt x="2521" y="1290"/>
                  </a:cubicBezTo>
                  <a:cubicBezTo>
                    <a:pt x="2603" y="1290"/>
                    <a:pt x="2670" y="1246"/>
                    <a:pt x="2670" y="1246"/>
                  </a:cubicBezTo>
                  <a:cubicBezTo>
                    <a:pt x="2670" y="1246"/>
                    <a:pt x="2378" y="1209"/>
                    <a:pt x="2426" y="707"/>
                  </a:cubicBezTo>
                  <a:cubicBezTo>
                    <a:pt x="2445" y="513"/>
                    <a:pt x="2560" y="421"/>
                    <a:pt x="2701" y="421"/>
                  </a:cubicBezTo>
                  <a:cubicBezTo>
                    <a:pt x="2923" y="421"/>
                    <a:pt x="3208" y="649"/>
                    <a:pt x="3284" y="1066"/>
                  </a:cubicBezTo>
                  <a:cubicBezTo>
                    <a:pt x="3407" y="1748"/>
                    <a:pt x="0" y="3683"/>
                    <a:pt x="909" y="4757"/>
                  </a:cubicBezTo>
                  <a:cubicBezTo>
                    <a:pt x="1817" y="5830"/>
                    <a:pt x="2182" y="6619"/>
                    <a:pt x="1839" y="7121"/>
                  </a:cubicBezTo>
                  <a:cubicBezTo>
                    <a:pt x="1497" y="7623"/>
                    <a:pt x="2672" y="8376"/>
                    <a:pt x="2672" y="8376"/>
                  </a:cubicBezTo>
                  <a:lnTo>
                    <a:pt x="3062" y="8305"/>
                  </a:lnTo>
                  <a:cubicBezTo>
                    <a:pt x="3062" y="8305"/>
                    <a:pt x="4117" y="7589"/>
                    <a:pt x="3528" y="6119"/>
                  </a:cubicBezTo>
                  <a:cubicBezTo>
                    <a:pt x="2939" y="4650"/>
                    <a:pt x="1691" y="5116"/>
                    <a:pt x="2451" y="3144"/>
                  </a:cubicBezTo>
                  <a:cubicBezTo>
                    <a:pt x="3211" y="1173"/>
                    <a:pt x="4142" y="2033"/>
                    <a:pt x="3382" y="600"/>
                  </a:cubicBezTo>
                  <a:cubicBezTo>
                    <a:pt x="3149" y="161"/>
                    <a:pt x="2943" y="1"/>
                    <a:pt x="27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3"/>
            <p:cNvSpPr/>
            <p:nvPr/>
          </p:nvSpPr>
          <p:spPr>
            <a:xfrm>
              <a:off x="1605100" y="2844050"/>
              <a:ext cx="290200" cy="269250"/>
            </a:xfrm>
            <a:custGeom>
              <a:avLst/>
              <a:gdLst/>
              <a:ahLst/>
              <a:cxnLst/>
              <a:rect l="l" t="t" r="r" b="b"/>
              <a:pathLst>
                <a:path w="11608" h="10770" extrusionOk="0">
                  <a:moveTo>
                    <a:pt x="1815" y="3156"/>
                  </a:moveTo>
                  <a:cubicBezTo>
                    <a:pt x="1822" y="3156"/>
                    <a:pt x="1830" y="3156"/>
                    <a:pt x="1838" y="3156"/>
                  </a:cubicBezTo>
                  <a:cubicBezTo>
                    <a:pt x="2127" y="3156"/>
                    <a:pt x="2431" y="3298"/>
                    <a:pt x="2707" y="3571"/>
                  </a:cubicBezTo>
                  <a:cubicBezTo>
                    <a:pt x="2741" y="3606"/>
                    <a:pt x="2775" y="3640"/>
                    <a:pt x="2807" y="3676"/>
                  </a:cubicBezTo>
                  <a:lnTo>
                    <a:pt x="3252" y="6916"/>
                  </a:lnTo>
                  <a:cubicBezTo>
                    <a:pt x="3074" y="7231"/>
                    <a:pt x="2830" y="7434"/>
                    <a:pt x="2547" y="7491"/>
                  </a:cubicBezTo>
                  <a:cubicBezTo>
                    <a:pt x="2491" y="7503"/>
                    <a:pt x="2434" y="7508"/>
                    <a:pt x="2377" y="7508"/>
                  </a:cubicBezTo>
                  <a:cubicBezTo>
                    <a:pt x="2087" y="7508"/>
                    <a:pt x="1783" y="7365"/>
                    <a:pt x="1505" y="7092"/>
                  </a:cubicBezTo>
                  <a:cubicBezTo>
                    <a:pt x="1139" y="6734"/>
                    <a:pt x="872" y="6207"/>
                    <a:pt x="749" y="5609"/>
                  </a:cubicBezTo>
                  <a:cubicBezTo>
                    <a:pt x="628" y="5009"/>
                    <a:pt x="667" y="4420"/>
                    <a:pt x="863" y="3948"/>
                  </a:cubicBezTo>
                  <a:cubicBezTo>
                    <a:pt x="1041" y="3517"/>
                    <a:pt x="1327" y="3243"/>
                    <a:pt x="1667" y="3172"/>
                  </a:cubicBezTo>
                  <a:cubicBezTo>
                    <a:pt x="1714" y="3162"/>
                    <a:pt x="1764" y="3156"/>
                    <a:pt x="1815" y="3156"/>
                  </a:cubicBezTo>
                  <a:close/>
                  <a:moveTo>
                    <a:pt x="3001" y="1"/>
                  </a:moveTo>
                  <a:cubicBezTo>
                    <a:pt x="2634" y="1"/>
                    <a:pt x="2351" y="322"/>
                    <a:pt x="2394" y="685"/>
                  </a:cubicBezTo>
                  <a:lnTo>
                    <a:pt x="2682" y="2780"/>
                  </a:lnTo>
                  <a:cubicBezTo>
                    <a:pt x="2409" y="2620"/>
                    <a:pt x="2123" y="2538"/>
                    <a:pt x="1837" y="2538"/>
                  </a:cubicBezTo>
                  <a:cubicBezTo>
                    <a:pt x="1738" y="2538"/>
                    <a:pt x="1639" y="2548"/>
                    <a:pt x="1541" y="2568"/>
                  </a:cubicBezTo>
                  <a:cubicBezTo>
                    <a:pt x="993" y="2679"/>
                    <a:pt x="551" y="3085"/>
                    <a:pt x="293" y="3713"/>
                  </a:cubicBezTo>
                  <a:cubicBezTo>
                    <a:pt x="51" y="4297"/>
                    <a:pt x="1" y="5013"/>
                    <a:pt x="147" y="5730"/>
                  </a:cubicBezTo>
                  <a:cubicBezTo>
                    <a:pt x="293" y="6446"/>
                    <a:pt x="622" y="7085"/>
                    <a:pt x="1073" y="7528"/>
                  </a:cubicBezTo>
                  <a:cubicBezTo>
                    <a:pt x="1468" y="7918"/>
                    <a:pt x="1920" y="8123"/>
                    <a:pt x="2372" y="8123"/>
                  </a:cubicBezTo>
                  <a:cubicBezTo>
                    <a:pt x="2472" y="8121"/>
                    <a:pt x="2570" y="8112"/>
                    <a:pt x="2668" y="8091"/>
                  </a:cubicBezTo>
                  <a:cubicBezTo>
                    <a:pt x="2926" y="8039"/>
                    <a:pt x="3168" y="7918"/>
                    <a:pt x="3364" y="7745"/>
                  </a:cubicBezTo>
                  <a:lnTo>
                    <a:pt x="3720" y="10330"/>
                  </a:lnTo>
                  <a:cubicBezTo>
                    <a:pt x="3756" y="10624"/>
                    <a:pt x="5377" y="10770"/>
                    <a:pt x="7026" y="10770"/>
                  </a:cubicBezTo>
                  <a:cubicBezTo>
                    <a:pt x="8739" y="10770"/>
                    <a:pt x="10482" y="10613"/>
                    <a:pt x="10512" y="10302"/>
                  </a:cubicBezTo>
                  <a:lnTo>
                    <a:pt x="11573" y="671"/>
                  </a:lnTo>
                  <a:cubicBezTo>
                    <a:pt x="11608" y="311"/>
                    <a:pt x="11325" y="1"/>
                    <a:pt x="109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3"/>
            <p:cNvSpPr/>
            <p:nvPr/>
          </p:nvSpPr>
          <p:spPr>
            <a:xfrm>
              <a:off x="5924075" y="2101825"/>
              <a:ext cx="350" cy="325"/>
            </a:xfrm>
            <a:custGeom>
              <a:avLst/>
              <a:gdLst/>
              <a:ahLst/>
              <a:cxnLst/>
              <a:rect l="l" t="t" r="r" b="b"/>
              <a:pathLst>
                <a:path w="14" h="13" extrusionOk="0">
                  <a:moveTo>
                    <a:pt x="5" y="0"/>
                  </a:moveTo>
                  <a:cubicBezTo>
                    <a:pt x="0" y="0"/>
                    <a:pt x="0" y="12"/>
                    <a:pt x="5" y="12"/>
                  </a:cubicBezTo>
                  <a:cubicBezTo>
                    <a:pt x="6" y="12"/>
                    <a:pt x="6" y="12"/>
                    <a:pt x="7" y="12"/>
                  </a:cubicBezTo>
                  <a:cubicBezTo>
                    <a:pt x="13" y="10"/>
                    <a:pt x="13" y="3"/>
                    <a:pt x="7" y="1"/>
                  </a:cubicBezTo>
                  <a:cubicBezTo>
                    <a:pt x="6" y="1"/>
                    <a:pt x="6" y="0"/>
                    <a:pt x="5" y="0"/>
                  </a:cubicBezTo>
                  <a:close/>
                </a:path>
              </a:pathLst>
            </a:custGeom>
            <a:solidFill>
              <a:srgbClr val="819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3"/>
            <p:cNvSpPr/>
            <p:nvPr/>
          </p:nvSpPr>
          <p:spPr>
            <a:xfrm>
              <a:off x="3817000" y="1299425"/>
              <a:ext cx="873325" cy="1012400"/>
            </a:xfrm>
            <a:custGeom>
              <a:avLst/>
              <a:gdLst/>
              <a:ahLst/>
              <a:cxnLst/>
              <a:rect l="l" t="t" r="r" b="b"/>
              <a:pathLst>
                <a:path w="34933" h="40496" extrusionOk="0">
                  <a:moveTo>
                    <a:pt x="34816" y="1"/>
                  </a:moveTo>
                  <a:cubicBezTo>
                    <a:pt x="33905" y="1"/>
                    <a:pt x="27925" y="294"/>
                    <a:pt x="26648" y="7941"/>
                  </a:cubicBezTo>
                  <a:cubicBezTo>
                    <a:pt x="25265" y="16225"/>
                    <a:pt x="20780" y="34520"/>
                    <a:pt x="20780" y="34520"/>
                  </a:cubicBezTo>
                  <a:lnTo>
                    <a:pt x="1" y="37237"/>
                  </a:lnTo>
                  <a:lnTo>
                    <a:pt x="2141" y="39006"/>
                  </a:lnTo>
                  <a:cubicBezTo>
                    <a:pt x="2141" y="39006"/>
                    <a:pt x="10746" y="40496"/>
                    <a:pt x="17643" y="40496"/>
                  </a:cubicBezTo>
                  <a:cubicBezTo>
                    <a:pt x="20707" y="40496"/>
                    <a:pt x="23435" y="40202"/>
                    <a:pt x="24921" y="39352"/>
                  </a:cubicBezTo>
                  <a:cubicBezTo>
                    <a:pt x="29753" y="36589"/>
                    <a:pt x="30789" y="19678"/>
                    <a:pt x="32170" y="15536"/>
                  </a:cubicBezTo>
                  <a:cubicBezTo>
                    <a:pt x="33550" y="11395"/>
                    <a:pt x="34933" y="3"/>
                    <a:pt x="34933" y="3"/>
                  </a:cubicBezTo>
                  <a:cubicBezTo>
                    <a:pt x="34933" y="3"/>
                    <a:pt x="34892" y="1"/>
                    <a:pt x="348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3"/>
            <p:cNvSpPr/>
            <p:nvPr/>
          </p:nvSpPr>
          <p:spPr>
            <a:xfrm>
              <a:off x="4361800" y="238100"/>
              <a:ext cx="1029350" cy="974500"/>
            </a:xfrm>
            <a:custGeom>
              <a:avLst/>
              <a:gdLst/>
              <a:ahLst/>
              <a:cxnLst/>
              <a:rect l="l" t="t" r="r" b="b"/>
              <a:pathLst>
                <a:path w="41174" h="38980" extrusionOk="0">
                  <a:moveTo>
                    <a:pt x="17937" y="1"/>
                  </a:moveTo>
                  <a:cubicBezTo>
                    <a:pt x="16937" y="1"/>
                    <a:pt x="16047" y="365"/>
                    <a:pt x="15491" y="1365"/>
                  </a:cubicBezTo>
                  <a:cubicBezTo>
                    <a:pt x="15491" y="1365"/>
                    <a:pt x="15264" y="1354"/>
                    <a:pt x="14885" y="1354"/>
                  </a:cubicBezTo>
                  <a:cubicBezTo>
                    <a:pt x="12997" y="1354"/>
                    <a:pt x="7339" y="1638"/>
                    <a:pt x="7339" y="5034"/>
                  </a:cubicBezTo>
                  <a:cubicBezTo>
                    <a:pt x="7339" y="5034"/>
                    <a:pt x="818" y="7480"/>
                    <a:pt x="3264" y="12778"/>
                  </a:cubicBezTo>
                  <a:cubicBezTo>
                    <a:pt x="3264" y="12778"/>
                    <a:pt x="1" y="18485"/>
                    <a:pt x="2855" y="21339"/>
                  </a:cubicBezTo>
                  <a:cubicBezTo>
                    <a:pt x="2855" y="21339"/>
                    <a:pt x="1" y="26639"/>
                    <a:pt x="4078" y="29083"/>
                  </a:cubicBezTo>
                  <a:cubicBezTo>
                    <a:pt x="4078" y="29083"/>
                    <a:pt x="3264" y="34792"/>
                    <a:pt x="7339" y="35198"/>
                  </a:cubicBezTo>
                  <a:cubicBezTo>
                    <a:pt x="7339" y="35198"/>
                    <a:pt x="10375" y="38488"/>
                    <a:pt x="13458" y="38488"/>
                  </a:cubicBezTo>
                  <a:cubicBezTo>
                    <a:pt x="14288" y="38488"/>
                    <a:pt x="15121" y="38249"/>
                    <a:pt x="15899" y="37644"/>
                  </a:cubicBezTo>
                  <a:cubicBezTo>
                    <a:pt x="15901" y="37644"/>
                    <a:pt x="19572" y="38980"/>
                    <a:pt x="22614" y="38980"/>
                  </a:cubicBezTo>
                  <a:cubicBezTo>
                    <a:pt x="24183" y="38980"/>
                    <a:pt x="25585" y="38625"/>
                    <a:pt x="26231" y="37548"/>
                  </a:cubicBezTo>
                  <a:cubicBezTo>
                    <a:pt x="26231" y="37548"/>
                    <a:pt x="26244" y="37548"/>
                    <a:pt x="26270" y="37548"/>
                  </a:cubicBezTo>
                  <a:cubicBezTo>
                    <a:pt x="26770" y="37548"/>
                    <a:pt x="31798" y="37462"/>
                    <a:pt x="31798" y="33975"/>
                  </a:cubicBezTo>
                  <a:cubicBezTo>
                    <a:pt x="31798" y="33975"/>
                    <a:pt x="37910" y="31937"/>
                    <a:pt x="35873" y="27862"/>
                  </a:cubicBezTo>
                  <a:cubicBezTo>
                    <a:pt x="35873" y="27862"/>
                    <a:pt x="40765" y="23377"/>
                    <a:pt x="37504" y="19708"/>
                  </a:cubicBezTo>
                  <a:cubicBezTo>
                    <a:pt x="37504" y="19708"/>
                    <a:pt x="41173" y="14001"/>
                    <a:pt x="37504" y="11555"/>
                  </a:cubicBezTo>
                  <a:cubicBezTo>
                    <a:pt x="37504" y="11555"/>
                    <a:pt x="36156" y="4819"/>
                    <a:pt x="32543" y="4819"/>
                  </a:cubicBezTo>
                  <a:cubicBezTo>
                    <a:pt x="32181" y="4819"/>
                    <a:pt x="31797" y="4886"/>
                    <a:pt x="31389" y="5034"/>
                  </a:cubicBezTo>
                  <a:cubicBezTo>
                    <a:pt x="31389" y="5034"/>
                    <a:pt x="30884" y="1744"/>
                    <a:pt x="27479" y="1744"/>
                  </a:cubicBezTo>
                  <a:cubicBezTo>
                    <a:pt x="26562" y="1744"/>
                    <a:pt x="25436" y="1983"/>
                    <a:pt x="24052" y="2588"/>
                  </a:cubicBezTo>
                  <a:cubicBezTo>
                    <a:pt x="24052" y="2588"/>
                    <a:pt x="20603" y="1"/>
                    <a:pt x="179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63"/>
            <p:cNvSpPr/>
            <p:nvPr/>
          </p:nvSpPr>
          <p:spPr>
            <a:xfrm>
              <a:off x="4922350" y="4678225"/>
              <a:ext cx="481900" cy="612075"/>
            </a:xfrm>
            <a:custGeom>
              <a:avLst/>
              <a:gdLst/>
              <a:ahLst/>
              <a:cxnLst/>
              <a:rect l="l" t="t" r="r" b="b"/>
              <a:pathLst>
                <a:path w="19276" h="24483" extrusionOk="0">
                  <a:moveTo>
                    <a:pt x="4310" y="0"/>
                  </a:moveTo>
                  <a:cubicBezTo>
                    <a:pt x="3058" y="0"/>
                    <a:pt x="1106" y="477"/>
                    <a:pt x="1" y="3154"/>
                  </a:cubicBezTo>
                  <a:lnTo>
                    <a:pt x="8493" y="12639"/>
                  </a:lnTo>
                  <a:cubicBezTo>
                    <a:pt x="8493" y="12639"/>
                    <a:pt x="13157" y="19648"/>
                    <a:pt x="12495" y="21065"/>
                  </a:cubicBezTo>
                  <a:cubicBezTo>
                    <a:pt x="11998" y="22129"/>
                    <a:pt x="10509" y="24483"/>
                    <a:pt x="11193" y="24483"/>
                  </a:cubicBezTo>
                  <a:cubicBezTo>
                    <a:pt x="11420" y="24483"/>
                    <a:pt x="11885" y="24225"/>
                    <a:pt x="12703" y="23577"/>
                  </a:cubicBezTo>
                  <a:cubicBezTo>
                    <a:pt x="15988" y="20971"/>
                    <a:pt x="17086" y="20102"/>
                    <a:pt x="16330" y="18023"/>
                  </a:cubicBezTo>
                  <a:cubicBezTo>
                    <a:pt x="15575" y="15945"/>
                    <a:pt x="14387" y="13321"/>
                    <a:pt x="14386" y="13321"/>
                  </a:cubicBezTo>
                  <a:lnTo>
                    <a:pt x="14386" y="13321"/>
                  </a:lnTo>
                  <a:lnTo>
                    <a:pt x="19276" y="18366"/>
                  </a:lnTo>
                  <a:cubicBezTo>
                    <a:pt x="19276" y="18366"/>
                    <a:pt x="15689" y="10101"/>
                    <a:pt x="11495" y="10101"/>
                  </a:cubicBezTo>
                  <a:cubicBezTo>
                    <a:pt x="11085" y="10101"/>
                    <a:pt x="10670" y="10179"/>
                    <a:pt x="10252" y="10352"/>
                  </a:cubicBezTo>
                  <a:lnTo>
                    <a:pt x="5481" y="147"/>
                  </a:lnTo>
                  <a:cubicBezTo>
                    <a:pt x="5481" y="147"/>
                    <a:pt x="5003" y="0"/>
                    <a:pt x="4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63"/>
            <p:cNvSpPr/>
            <p:nvPr/>
          </p:nvSpPr>
          <p:spPr>
            <a:xfrm>
              <a:off x="4772625" y="4753975"/>
              <a:ext cx="355150" cy="623975"/>
            </a:xfrm>
            <a:custGeom>
              <a:avLst/>
              <a:gdLst/>
              <a:ahLst/>
              <a:cxnLst/>
              <a:rect l="l" t="t" r="r" b="b"/>
              <a:pathLst>
                <a:path w="14206" h="24959" extrusionOk="0">
                  <a:moveTo>
                    <a:pt x="7831" y="0"/>
                  </a:moveTo>
                  <a:cubicBezTo>
                    <a:pt x="7008" y="0"/>
                    <a:pt x="6053" y="244"/>
                    <a:pt x="4990" y="920"/>
                  </a:cubicBezTo>
                  <a:lnTo>
                    <a:pt x="6489" y="13563"/>
                  </a:lnTo>
                  <a:cubicBezTo>
                    <a:pt x="6489" y="13563"/>
                    <a:pt x="6277" y="21980"/>
                    <a:pt x="4922" y="22758"/>
                  </a:cubicBezTo>
                  <a:cubicBezTo>
                    <a:pt x="3656" y="23485"/>
                    <a:pt x="0" y="24959"/>
                    <a:pt x="2907" y="24959"/>
                  </a:cubicBezTo>
                  <a:cubicBezTo>
                    <a:pt x="3117" y="24959"/>
                    <a:pt x="3363" y="24951"/>
                    <a:pt x="3646" y="24935"/>
                  </a:cubicBezTo>
                  <a:cubicBezTo>
                    <a:pt x="7833" y="24690"/>
                    <a:pt x="9230" y="24611"/>
                    <a:pt x="9807" y="22475"/>
                  </a:cubicBezTo>
                  <a:cubicBezTo>
                    <a:pt x="10384" y="20342"/>
                    <a:pt x="10918" y="17510"/>
                    <a:pt x="10918" y="17510"/>
                  </a:cubicBezTo>
                  <a:lnTo>
                    <a:pt x="12020" y="24449"/>
                  </a:lnTo>
                  <a:cubicBezTo>
                    <a:pt x="12020" y="24449"/>
                    <a:pt x="14206" y="13818"/>
                    <a:pt x="9241" y="12705"/>
                  </a:cubicBezTo>
                  <a:lnTo>
                    <a:pt x="11203" y="1611"/>
                  </a:lnTo>
                  <a:cubicBezTo>
                    <a:pt x="11203" y="1611"/>
                    <a:pt x="9950" y="0"/>
                    <a:pt x="78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63"/>
            <p:cNvSpPr/>
            <p:nvPr/>
          </p:nvSpPr>
          <p:spPr>
            <a:xfrm>
              <a:off x="5158450" y="1481950"/>
              <a:ext cx="602150" cy="1649925"/>
            </a:xfrm>
            <a:custGeom>
              <a:avLst/>
              <a:gdLst/>
              <a:ahLst/>
              <a:cxnLst/>
              <a:rect l="l" t="t" r="r" b="b"/>
              <a:pathLst>
                <a:path w="24086" h="65997" extrusionOk="0">
                  <a:moveTo>
                    <a:pt x="9435" y="0"/>
                  </a:moveTo>
                  <a:cubicBezTo>
                    <a:pt x="8939" y="0"/>
                    <a:pt x="8385" y="125"/>
                    <a:pt x="7769" y="389"/>
                  </a:cubicBezTo>
                  <a:cubicBezTo>
                    <a:pt x="7769" y="389"/>
                    <a:pt x="0" y="8158"/>
                    <a:pt x="3108" y="12819"/>
                  </a:cubicBezTo>
                  <a:cubicBezTo>
                    <a:pt x="3108" y="12819"/>
                    <a:pt x="3108" y="64873"/>
                    <a:pt x="7769" y="65651"/>
                  </a:cubicBezTo>
                  <a:cubicBezTo>
                    <a:pt x="8754" y="65816"/>
                    <a:pt x="9705" y="65876"/>
                    <a:pt x="10613" y="65876"/>
                  </a:cubicBezTo>
                  <a:cubicBezTo>
                    <a:pt x="13095" y="65876"/>
                    <a:pt x="15263" y="65427"/>
                    <a:pt x="16968" y="65427"/>
                  </a:cubicBezTo>
                  <a:cubicBezTo>
                    <a:pt x="17592" y="65427"/>
                    <a:pt x="18154" y="65487"/>
                    <a:pt x="18646" y="65651"/>
                  </a:cubicBezTo>
                  <a:cubicBezTo>
                    <a:pt x="19423" y="65910"/>
                    <a:pt x="20287" y="65997"/>
                    <a:pt x="21093" y="65997"/>
                  </a:cubicBezTo>
                  <a:cubicBezTo>
                    <a:pt x="22704" y="65997"/>
                    <a:pt x="24085" y="65651"/>
                    <a:pt x="24085" y="65651"/>
                  </a:cubicBezTo>
                  <a:cubicBezTo>
                    <a:pt x="24085" y="65651"/>
                    <a:pt x="19591" y="62441"/>
                    <a:pt x="12938" y="62441"/>
                  </a:cubicBezTo>
                  <a:cubicBezTo>
                    <a:pt x="12272" y="62441"/>
                    <a:pt x="11584" y="62473"/>
                    <a:pt x="10877" y="62543"/>
                  </a:cubicBezTo>
                  <a:lnTo>
                    <a:pt x="10101" y="34573"/>
                  </a:lnTo>
                  <a:cubicBezTo>
                    <a:pt x="10101" y="34573"/>
                    <a:pt x="17706" y="0"/>
                    <a:pt x="9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63"/>
            <p:cNvSpPr/>
            <p:nvPr/>
          </p:nvSpPr>
          <p:spPr>
            <a:xfrm>
              <a:off x="4517475" y="2286700"/>
              <a:ext cx="874075" cy="2647775"/>
            </a:xfrm>
            <a:custGeom>
              <a:avLst/>
              <a:gdLst/>
              <a:ahLst/>
              <a:cxnLst/>
              <a:rect l="l" t="t" r="r" b="b"/>
              <a:pathLst>
                <a:path w="34963" h="105911" extrusionOk="0">
                  <a:moveTo>
                    <a:pt x="12554" y="0"/>
                  </a:moveTo>
                  <a:cubicBezTo>
                    <a:pt x="6702" y="0"/>
                    <a:pt x="1139" y="1160"/>
                    <a:pt x="778" y="5493"/>
                  </a:cubicBezTo>
                  <a:cubicBezTo>
                    <a:pt x="0" y="14815"/>
                    <a:pt x="14763" y="24916"/>
                    <a:pt x="14763" y="24916"/>
                  </a:cubicBezTo>
                  <a:cubicBezTo>
                    <a:pt x="13209" y="29578"/>
                    <a:pt x="13985" y="104939"/>
                    <a:pt x="13985" y="104939"/>
                  </a:cubicBezTo>
                  <a:cubicBezTo>
                    <a:pt x="14374" y="105716"/>
                    <a:pt x="16319" y="105910"/>
                    <a:pt x="18166" y="105910"/>
                  </a:cubicBezTo>
                  <a:cubicBezTo>
                    <a:pt x="20010" y="105910"/>
                    <a:pt x="21756" y="105717"/>
                    <a:pt x="21756" y="105717"/>
                  </a:cubicBezTo>
                  <a:cubicBezTo>
                    <a:pt x="25639" y="96394"/>
                    <a:pt x="33408" y="50553"/>
                    <a:pt x="34186" y="29578"/>
                  </a:cubicBezTo>
                  <a:cubicBezTo>
                    <a:pt x="34962" y="8600"/>
                    <a:pt x="26417" y="1538"/>
                    <a:pt x="26417" y="1538"/>
                  </a:cubicBezTo>
                  <a:cubicBezTo>
                    <a:pt x="26417" y="1538"/>
                    <a:pt x="19294" y="0"/>
                    <a:pt x="125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63"/>
            <p:cNvSpPr/>
            <p:nvPr/>
          </p:nvSpPr>
          <p:spPr>
            <a:xfrm>
              <a:off x="4831950" y="3762475"/>
              <a:ext cx="1500" cy="1175"/>
            </a:xfrm>
            <a:custGeom>
              <a:avLst/>
              <a:gdLst/>
              <a:ahLst/>
              <a:cxnLst/>
              <a:rect l="l" t="t" r="r" b="b"/>
              <a:pathLst>
                <a:path w="60" h="47" extrusionOk="0">
                  <a:moveTo>
                    <a:pt x="30" y="1"/>
                  </a:moveTo>
                  <a:cubicBezTo>
                    <a:pt x="0" y="1"/>
                    <a:pt x="0" y="46"/>
                    <a:pt x="30" y="46"/>
                  </a:cubicBezTo>
                  <a:cubicBezTo>
                    <a:pt x="59" y="46"/>
                    <a:pt x="59" y="1"/>
                    <a:pt x="30" y="1"/>
                  </a:cubicBezTo>
                  <a:close/>
                </a:path>
              </a:pathLst>
            </a:custGeom>
            <a:solidFill>
              <a:srgbClr val="819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63"/>
            <p:cNvSpPr/>
            <p:nvPr/>
          </p:nvSpPr>
          <p:spPr>
            <a:xfrm>
              <a:off x="4362100" y="2390000"/>
              <a:ext cx="776975" cy="2522075"/>
            </a:xfrm>
            <a:custGeom>
              <a:avLst/>
              <a:gdLst/>
              <a:ahLst/>
              <a:cxnLst/>
              <a:rect l="l" t="t" r="r" b="b"/>
              <a:pathLst>
                <a:path w="31079" h="100883" extrusionOk="0">
                  <a:moveTo>
                    <a:pt x="7996" y="0"/>
                  </a:moveTo>
                  <a:cubicBezTo>
                    <a:pt x="7621" y="0"/>
                    <a:pt x="7318" y="203"/>
                    <a:pt x="7108" y="653"/>
                  </a:cubicBezTo>
                  <a:cubicBezTo>
                    <a:pt x="4892" y="5383"/>
                    <a:pt x="0" y="42538"/>
                    <a:pt x="0" y="48753"/>
                  </a:cubicBezTo>
                  <a:cubicBezTo>
                    <a:pt x="0" y="54968"/>
                    <a:pt x="20978" y="100031"/>
                    <a:pt x="24861" y="100807"/>
                  </a:cubicBezTo>
                  <a:cubicBezTo>
                    <a:pt x="25120" y="100859"/>
                    <a:pt x="25373" y="100883"/>
                    <a:pt x="25618" y="100883"/>
                  </a:cubicBezTo>
                  <a:cubicBezTo>
                    <a:pt x="29048" y="100883"/>
                    <a:pt x="31079" y="96145"/>
                    <a:pt x="31079" y="96145"/>
                  </a:cubicBezTo>
                  <a:cubicBezTo>
                    <a:pt x="31079" y="95370"/>
                    <a:pt x="15538" y="54968"/>
                    <a:pt x="16316" y="51861"/>
                  </a:cubicBezTo>
                  <a:cubicBezTo>
                    <a:pt x="17092" y="48753"/>
                    <a:pt x="21753" y="19228"/>
                    <a:pt x="21753" y="18452"/>
                  </a:cubicBezTo>
                  <a:cubicBezTo>
                    <a:pt x="21753" y="18452"/>
                    <a:pt x="11573" y="0"/>
                    <a:pt x="7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63"/>
            <p:cNvSpPr/>
            <p:nvPr/>
          </p:nvSpPr>
          <p:spPr>
            <a:xfrm>
              <a:off x="4623975" y="997450"/>
              <a:ext cx="437400" cy="435925"/>
            </a:xfrm>
            <a:custGeom>
              <a:avLst/>
              <a:gdLst/>
              <a:ahLst/>
              <a:cxnLst/>
              <a:rect l="l" t="t" r="r" b="b"/>
              <a:pathLst>
                <a:path w="17496" h="17437" extrusionOk="0">
                  <a:moveTo>
                    <a:pt x="15424" y="0"/>
                  </a:moveTo>
                  <a:lnTo>
                    <a:pt x="7140" y="3108"/>
                  </a:lnTo>
                  <a:cubicBezTo>
                    <a:pt x="7140" y="3108"/>
                    <a:pt x="8520" y="10701"/>
                    <a:pt x="2734" y="12000"/>
                  </a:cubicBezTo>
                  <a:cubicBezTo>
                    <a:pt x="0" y="12611"/>
                    <a:pt x="4287" y="17437"/>
                    <a:pt x="4287" y="17437"/>
                  </a:cubicBezTo>
                  <a:lnTo>
                    <a:pt x="14386" y="17437"/>
                  </a:lnTo>
                  <a:lnTo>
                    <a:pt x="17496" y="12000"/>
                  </a:lnTo>
                  <a:cubicBezTo>
                    <a:pt x="17496" y="12000"/>
                    <a:pt x="13008" y="5869"/>
                    <a:pt x="15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63"/>
            <p:cNvSpPr/>
            <p:nvPr/>
          </p:nvSpPr>
          <p:spPr>
            <a:xfrm>
              <a:off x="4556500" y="574650"/>
              <a:ext cx="494325" cy="594350"/>
            </a:xfrm>
            <a:custGeom>
              <a:avLst/>
              <a:gdLst/>
              <a:ahLst/>
              <a:cxnLst/>
              <a:rect l="l" t="t" r="r" b="b"/>
              <a:pathLst>
                <a:path w="19773" h="23774" extrusionOk="0">
                  <a:moveTo>
                    <a:pt x="3596" y="1"/>
                  </a:moveTo>
                  <a:cubicBezTo>
                    <a:pt x="3596" y="900"/>
                    <a:pt x="0" y="20673"/>
                    <a:pt x="8088" y="23370"/>
                  </a:cubicBezTo>
                  <a:cubicBezTo>
                    <a:pt x="8925" y="23648"/>
                    <a:pt x="9714" y="23773"/>
                    <a:pt x="10455" y="23773"/>
                  </a:cubicBezTo>
                  <a:cubicBezTo>
                    <a:pt x="16884" y="23773"/>
                    <a:pt x="19773" y="14382"/>
                    <a:pt x="19773" y="14382"/>
                  </a:cubicBezTo>
                  <a:lnTo>
                    <a:pt x="14381" y="1799"/>
                  </a:lnTo>
                  <a:lnTo>
                    <a:pt x="3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63"/>
            <p:cNvSpPr/>
            <p:nvPr/>
          </p:nvSpPr>
          <p:spPr>
            <a:xfrm>
              <a:off x="4500475" y="1297075"/>
              <a:ext cx="929900" cy="1227700"/>
            </a:xfrm>
            <a:custGeom>
              <a:avLst/>
              <a:gdLst/>
              <a:ahLst/>
              <a:cxnLst/>
              <a:rect l="l" t="t" r="r" b="b"/>
              <a:pathLst>
                <a:path w="37196" h="49108" extrusionOk="0">
                  <a:moveTo>
                    <a:pt x="7346" y="0"/>
                  </a:moveTo>
                  <a:cubicBezTo>
                    <a:pt x="6655" y="0"/>
                    <a:pt x="4958" y="155"/>
                    <a:pt x="3106" y="1477"/>
                  </a:cubicBezTo>
                  <a:cubicBezTo>
                    <a:pt x="231" y="3531"/>
                    <a:pt x="0" y="11211"/>
                    <a:pt x="0" y="17011"/>
                  </a:cubicBezTo>
                  <a:cubicBezTo>
                    <a:pt x="0" y="27887"/>
                    <a:pt x="1458" y="45078"/>
                    <a:pt x="1458" y="45078"/>
                  </a:cubicBezTo>
                  <a:cubicBezTo>
                    <a:pt x="1458" y="45078"/>
                    <a:pt x="4513" y="49107"/>
                    <a:pt x="10656" y="49107"/>
                  </a:cubicBezTo>
                  <a:cubicBezTo>
                    <a:pt x="14790" y="49107"/>
                    <a:pt x="20324" y="47281"/>
                    <a:pt x="27266" y="41171"/>
                  </a:cubicBezTo>
                  <a:cubicBezTo>
                    <a:pt x="27266" y="41171"/>
                    <a:pt x="23212" y="33423"/>
                    <a:pt x="23990" y="31091"/>
                  </a:cubicBezTo>
                  <a:cubicBezTo>
                    <a:pt x="24766" y="28761"/>
                    <a:pt x="29427" y="20214"/>
                    <a:pt x="29427" y="20214"/>
                  </a:cubicBezTo>
                  <a:cubicBezTo>
                    <a:pt x="29427" y="20214"/>
                    <a:pt x="31759" y="7784"/>
                    <a:pt x="37196" y="7784"/>
                  </a:cubicBezTo>
                  <a:cubicBezTo>
                    <a:pt x="37196" y="7784"/>
                    <a:pt x="24768" y="2344"/>
                    <a:pt x="22436" y="15"/>
                  </a:cubicBezTo>
                  <a:cubicBezTo>
                    <a:pt x="22436" y="15"/>
                    <a:pt x="18982" y="2431"/>
                    <a:pt x="14608" y="2431"/>
                  </a:cubicBezTo>
                  <a:cubicBezTo>
                    <a:pt x="12421" y="2431"/>
                    <a:pt x="10004" y="1827"/>
                    <a:pt x="7674" y="15"/>
                  </a:cubicBezTo>
                  <a:cubicBezTo>
                    <a:pt x="7674" y="15"/>
                    <a:pt x="7557" y="0"/>
                    <a:pt x="7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63"/>
            <p:cNvSpPr/>
            <p:nvPr/>
          </p:nvSpPr>
          <p:spPr>
            <a:xfrm>
              <a:off x="4399050" y="2518525"/>
              <a:ext cx="1500" cy="1100"/>
            </a:xfrm>
            <a:custGeom>
              <a:avLst/>
              <a:gdLst/>
              <a:ahLst/>
              <a:cxnLst/>
              <a:rect l="l" t="t" r="r" b="b"/>
              <a:pathLst>
                <a:path w="60" h="44" extrusionOk="0">
                  <a:moveTo>
                    <a:pt x="32" y="0"/>
                  </a:moveTo>
                  <a:cubicBezTo>
                    <a:pt x="32" y="0"/>
                    <a:pt x="31" y="0"/>
                    <a:pt x="30" y="0"/>
                  </a:cubicBezTo>
                  <a:cubicBezTo>
                    <a:pt x="1" y="0"/>
                    <a:pt x="1" y="44"/>
                    <a:pt x="30" y="44"/>
                  </a:cubicBezTo>
                  <a:cubicBezTo>
                    <a:pt x="59" y="44"/>
                    <a:pt x="60" y="0"/>
                    <a:pt x="32" y="0"/>
                  </a:cubicBezTo>
                  <a:close/>
                </a:path>
              </a:pathLst>
            </a:custGeom>
            <a:solidFill>
              <a:srgbClr val="C69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63"/>
            <p:cNvSpPr/>
            <p:nvPr/>
          </p:nvSpPr>
          <p:spPr>
            <a:xfrm>
              <a:off x="4552200" y="496975"/>
              <a:ext cx="569525" cy="387950"/>
            </a:xfrm>
            <a:custGeom>
              <a:avLst/>
              <a:gdLst/>
              <a:ahLst/>
              <a:cxnLst/>
              <a:rect l="l" t="t" r="r" b="b"/>
              <a:pathLst>
                <a:path w="22781" h="15518" extrusionOk="0">
                  <a:moveTo>
                    <a:pt x="7594" y="0"/>
                  </a:moveTo>
                  <a:lnTo>
                    <a:pt x="1381" y="692"/>
                  </a:lnTo>
                  <a:cubicBezTo>
                    <a:pt x="1381" y="692"/>
                    <a:pt x="1" y="3797"/>
                    <a:pt x="1381" y="5524"/>
                  </a:cubicBezTo>
                  <a:cubicBezTo>
                    <a:pt x="1381" y="5524"/>
                    <a:pt x="2302" y="6751"/>
                    <a:pt x="3837" y="6751"/>
                  </a:cubicBezTo>
                  <a:cubicBezTo>
                    <a:pt x="4604" y="6751"/>
                    <a:pt x="5525" y="6444"/>
                    <a:pt x="6561" y="5524"/>
                  </a:cubicBezTo>
                  <a:cubicBezTo>
                    <a:pt x="6561" y="5524"/>
                    <a:pt x="7617" y="7426"/>
                    <a:pt x="9731" y="7426"/>
                  </a:cubicBezTo>
                  <a:cubicBezTo>
                    <a:pt x="10319" y="7426"/>
                    <a:pt x="10987" y="7279"/>
                    <a:pt x="11738" y="6904"/>
                  </a:cubicBezTo>
                  <a:cubicBezTo>
                    <a:pt x="11738" y="6904"/>
                    <a:pt x="12520" y="9514"/>
                    <a:pt x="14541" y="9514"/>
                  </a:cubicBezTo>
                  <a:cubicBezTo>
                    <a:pt x="14844" y="9514"/>
                    <a:pt x="15174" y="9455"/>
                    <a:pt x="15534" y="9321"/>
                  </a:cubicBezTo>
                  <a:cubicBezTo>
                    <a:pt x="15534" y="9321"/>
                    <a:pt x="16278" y="15517"/>
                    <a:pt x="18395" y="15517"/>
                  </a:cubicBezTo>
                  <a:cubicBezTo>
                    <a:pt x="18776" y="15517"/>
                    <a:pt x="19202" y="15317"/>
                    <a:pt x="19676" y="14842"/>
                  </a:cubicBezTo>
                  <a:cubicBezTo>
                    <a:pt x="22781" y="11737"/>
                    <a:pt x="15534" y="0"/>
                    <a:pt x="15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63"/>
            <p:cNvSpPr/>
            <p:nvPr/>
          </p:nvSpPr>
          <p:spPr>
            <a:xfrm>
              <a:off x="5002525" y="845475"/>
              <a:ext cx="117224" cy="121452"/>
            </a:xfrm>
            <a:custGeom>
              <a:avLst/>
              <a:gdLst/>
              <a:ahLst/>
              <a:cxnLst/>
              <a:rect l="l" t="t" r="r" b="b"/>
              <a:pathLst>
                <a:path w="4211" h="4712" extrusionOk="0">
                  <a:moveTo>
                    <a:pt x="2567" y="1"/>
                  </a:moveTo>
                  <a:cubicBezTo>
                    <a:pt x="1796" y="1"/>
                    <a:pt x="954" y="666"/>
                    <a:pt x="523" y="1692"/>
                  </a:cubicBezTo>
                  <a:cubicBezTo>
                    <a:pt x="0" y="2940"/>
                    <a:pt x="283" y="4250"/>
                    <a:pt x="1157" y="4615"/>
                  </a:cubicBezTo>
                  <a:cubicBezTo>
                    <a:pt x="1313" y="4680"/>
                    <a:pt x="1476" y="4711"/>
                    <a:pt x="1643" y="4711"/>
                  </a:cubicBezTo>
                  <a:cubicBezTo>
                    <a:pt x="2414" y="4711"/>
                    <a:pt x="3256" y="4046"/>
                    <a:pt x="3688" y="3020"/>
                  </a:cubicBezTo>
                  <a:cubicBezTo>
                    <a:pt x="4210" y="1772"/>
                    <a:pt x="3927" y="462"/>
                    <a:pt x="3053" y="97"/>
                  </a:cubicBezTo>
                  <a:cubicBezTo>
                    <a:pt x="2898" y="32"/>
                    <a:pt x="2734" y="1"/>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63"/>
            <p:cNvSpPr/>
            <p:nvPr/>
          </p:nvSpPr>
          <p:spPr>
            <a:xfrm>
              <a:off x="974750" y="4618150"/>
              <a:ext cx="635975" cy="540225"/>
            </a:xfrm>
            <a:custGeom>
              <a:avLst/>
              <a:gdLst/>
              <a:ahLst/>
              <a:cxnLst/>
              <a:rect l="l" t="t" r="r" b="b"/>
              <a:pathLst>
                <a:path w="25439" h="21609" extrusionOk="0">
                  <a:moveTo>
                    <a:pt x="1135" y="0"/>
                  </a:moveTo>
                  <a:cubicBezTo>
                    <a:pt x="1066" y="0"/>
                    <a:pt x="1009" y="14"/>
                    <a:pt x="965" y="42"/>
                  </a:cubicBezTo>
                  <a:cubicBezTo>
                    <a:pt x="0" y="667"/>
                    <a:pt x="14245" y="21608"/>
                    <a:pt x="14245" y="21608"/>
                  </a:cubicBezTo>
                  <a:cubicBezTo>
                    <a:pt x="20211" y="17059"/>
                    <a:pt x="19130" y="14332"/>
                    <a:pt x="19130" y="14332"/>
                  </a:cubicBezTo>
                  <a:lnTo>
                    <a:pt x="25439" y="8190"/>
                  </a:lnTo>
                  <a:lnTo>
                    <a:pt x="21373" y="1911"/>
                  </a:lnTo>
                  <a:lnTo>
                    <a:pt x="15379" y="8534"/>
                  </a:lnTo>
                  <a:lnTo>
                    <a:pt x="9665" y="6063"/>
                  </a:lnTo>
                  <a:cubicBezTo>
                    <a:pt x="9665" y="6063"/>
                    <a:pt x="2610"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63"/>
            <p:cNvSpPr/>
            <p:nvPr/>
          </p:nvSpPr>
          <p:spPr>
            <a:xfrm>
              <a:off x="949250" y="4578750"/>
              <a:ext cx="544775" cy="624625"/>
            </a:xfrm>
            <a:custGeom>
              <a:avLst/>
              <a:gdLst/>
              <a:ahLst/>
              <a:cxnLst/>
              <a:rect l="l" t="t" r="r" b="b"/>
              <a:pathLst>
                <a:path w="21791" h="24985" extrusionOk="0">
                  <a:moveTo>
                    <a:pt x="1194" y="0"/>
                  </a:moveTo>
                  <a:lnTo>
                    <a:pt x="0" y="3240"/>
                  </a:lnTo>
                  <a:lnTo>
                    <a:pt x="15317" y="24984"/>
                  </a:lnTo>
                  <a:cubicBezTo>
                    <a:pt x="15317" y="24984"/>
                    <a:pt x="21790" y="20380"/>
                    <a:pt x="20887" y="16444"/>
                  </a:cubicBezTo>
                  <a:cubicBezTo>
                    <a:pt x="20773" y="15951"/>
                    <a:pt x="20691" y="15650"/>
                    <a:pt x="19705" y="15650"/>
                  </a:cubicBezTo>
                  <a:cubicBezTo>
                    <a:pt x="19186" y="15650"/>
                    <a:pt x="18415" y="15734"/>
                    <a:pt x="17257" y="15917"/>
                  </a:cubicBezTo>
                  <a:cubicBezTo>
                    <a:pt x="17125" y="15938"/>
                    <a:pt x="17004" y="15948"/>
                    <a:pt x="16893" y="15948"/>
                  </a:cubicBezTo>
                  <a:cubicBezTo>
                    <a:pt x="14175" y="15948"/>
                    <a:pt x="17466" y="9943"/>
                    <a:pt x="16009" y="8910"/>
                  </a:cubicBezTo>
                  <a:cubicBezTo>
                    <a:pt x="14491" y="7838"/>
                    <a:pt x="1194" y="0"/>
                    <a:pt x="1194" y="0"/>
                  </a:cubicBezTo>
                  <a:close/>
                </a:path>
              </a:pathLst>
            </a:custGeom>
            <a:solidFill>
              <a:srgbClr val="D39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3"/>
            <p:cNvSpPr/>
            <p:nvPr/>
          </p:nvSpPr>
          <p:spPr>
            <a:xfrm>
              <a:off x="1435700" y="3612550"/>
              <a:ext cx="1596850" cy="1235850"/>
            </a:xfrm>
            <a:custGeom>
              <a:avLst/>
              <a:gdLst/>
              <a:ahLst/>
              <a:cxnLst/>
              <a:rect l="l" t="t" r="r" b="b"/>
              <a:pathLst>
                <a:path w="63874" h="49434" extrusionOk="0">
                  <a:moveTo>
                    <a:pt x="40891" y="1"/>
                  </a:moveTo>
                  <a:cubicBezTo>
                    <a:pt x="38430" y="1"/>
                    <a:pt x="36213" y="160"/>
                    <a:pt x="34526" y="522"/>
                  </a:cubicBezTo>
                  <a:cubicBezTo>
                    <a:pt x="26470" y="2247"/>
                    <a:pt x="0" y="43104"/>
                    <a:pt x="0" y="43104"/>
                  </a:cubicBezTo>
                  <a:lnTo>
                    <a:pt x="6330" y="49434"/>
                  </a:lnTo>
                  <a:cubicBezTo>
                    <a:pt x="23593" y="37350"/>
                    <a:pt x="36829" y="18935"/>
                    <a:pt x="36829" y="18935"/>
                  </a:cubicBezTo>
                  <a:cubicBezTo>
                    <a:pt x="42006" y="17782"/>
                    <a:pt x="63873" y="4549"/>
                    <a:pt x="63873" y="4549"/>
                  </a:cubicBezTo>
                  <a:cubicBezTo>
                    <a:pt x="62964" y="2274"/>
                    <a:pt x="50184" y="1"/>
                    <a:pt x="40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3"/>
            <p:cNvSpPr/>
            <p:nvPr/>
          </p:nvSpPr>
          <p:spPr>
            <a:xfrm>
              <a:off x="1751375" y="4073125"/>
              <a:ext cx="1500" cy="1175"/>
            </a:xfrm>
            <a:custGeom>
              <a:avLst/>
              <a:gdLst/>
              <a:ahLst/>
              <a:cxnLst/>
              <a:rect l="l" t="t" r="r" b="b"/>
              <a:pathLst>
                <a:path w="60" h="47" extrusionOk="0">
                  <a:moveTo>
                    <a:pt x="30" y="1"/>
                  </a:moveTo>
                  <a:cubicBezTo>
                    <a:pt x="0" y="1"/>
                    <a:pt x="0" y="46"/>
                    <a:pt x="30" y="46"/>
                  </a:cubicBezTo>
                  <a:cubicBezTo>
                    <a:pt x="59" y="46"/>
                    <a:pt x="59" y="1"/>
                    <a:pt x="30" y="1"/>
                  </a:cubicBezTo>
                  <a:close/>
                </a:path>
              </a:pathLst>
            </a:custGeom>
            <a:solidFill>
              <a:srgbClr val="BA4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3"/>
            <p:cNvSpPr/>
            <p:nvPr/>
          </p:nvSpPr>
          <p:spPr>
            <a:xfrm>
              <a:off x="2068675" y="4733275"/>
              <a:ext cx="633025" cy="420825"/>
            </a:xfrm>
            <a:custGeom>
              <a:avLst/>
              <a:gdLst/>
              <a:ahLst/>
              <a:cxnLst/>
              <a:rect l="l" t="t" r="r" b="b"/>
              <a:pathLst>
                <a:path w="25321" h="16833" extrusionOk="0">
                  <a:moveTo>
                    <a:pt x="12660" y="0"/>
                  </a:moveTo>
                  <a:lnTo>
                    <a:pt x="14962" y="8632"/>
                  </a:lnTo>
                  <a:lnTo>
                    <a:pt x="9782" y="12086"/>
                  </a:lnTo>
                  <a:cubicBezTo>
                    <a:pt x="9782" y="12086"/>
                    <a:pt x="1" y="14963"/>
                    <a:pt x="1" y="16113"/>
                  </a:cubicBezTo>
                  <a:cubicBezTo>
                    <a:pt x="1" y="16689"/>
                    <a:pt x="6318" y="16833"/>
                    <a:pt x="12642" y="16833"/>
                  </a:cubicBezTo>
                  <a:cubicBezTo>
                    <a:pt x="18978" y="16833"/>
                    <a:pt x="25320" y="16688"/>
                    <a:pt x="25320" y="16688"/>
                  </a:cubicBezTo>
                  <a:cubicBezTo>
                    <a:pt x="24743" y="9209"/>
                    <a:pt x="21866" y="8632"/>
                    <a:pt x="21866" y="8632"/>
                  </a:cubicBezTo>
                  <a:lnTo>
                    <a:pt x="2014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3"/>
            <p:cNvSpPr/>
            <p:nvPr/>
          </p:nvSpPr>
          <p:spPr>
            <a:xfrm>
              <a:off x="2023900" y="4938000"/>
              <a:ext cx="716250" cy="261825"/>
            </a:xfrm>
            <a:custGeom>
              <a:avLst/>
              <a:gdLst/>
              <a:ahLst/>
              <a:cxnLst/>
              <a:rect l="l" t="t" r="r" b="b"/>
              <a:pathLst>
                <a:path w="28650" h="10473" extrusionOk="0">
                  <a:moveTo>
                    <a:pt x="24034" y="0"/>
                  </a:moveTo>
                  <a:cubicBezTo>
                    <a:pt x="23570" y="0"/>
                    <a:pt x="23139" y="522"/>
                    <a:pt x="22092" y="2880"/>
                  </a:cubicBezTo>
                  <a:cubicBezTo>
                    <a:pt x="21825" y="3480"/>
                    <a:pt x="21480" y="3719"/>
                    <a:pt x="21086" y="3719"/>
                  </a:cubicBezTo>
                  <a:cubicBezTo>
                    <a:pt x="19544" y="3719"/>
                    <a:pt x="17237" y="65"/>
                    <a:pt x="15809" y="65"/>
                  </a:cubicBezTo>
                  <a:cubicBezTo>
                    <a:pt x="15713" y="65"/>
                    <a:pt x="15621" y="82"/>
                    <a:pt x="15534" y="117"/>
                  </a:cubicBezTo>
                  <a:cubicBezTo>
                    <a:pt x="13807" y="808"/>
                    <a:pt x="1" y="7710"/>
                    <a:pt x="1" y="7710"/>
                  </a:cubicBezTo>
                  <a:lnTo>
                    <a:pt x="2073" y="10473"/>
                  </a:lnTo>
                  <a:lnTo>
                    <a:pt x="28649" y="9437"/>
                  </a:lnTo>
                  <a:cubicBezTo>
                    <a:pt x="28649" y="9437"/>
                    <a:pt x="28305" y="1497"/>
                    <a:pt x="24508" y="117"/>
                  </a:cubicBezTo>
                  <a:cubicBezTo>
                    <a:pt x="24333" y="53"/>
                    <a:pt x="24182" y="0"/>
                    <a:pt x="24034" y="0"/>
                  </a:cubicBezTo>
                  <a:close/>
                </a:path>
              </a:pathLst>
            </a:custGeom>
            <a:solidFill>
              <a:srgbClr val="D39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3"/>
            <p:cNvSpPr/>
            <p:nvPr/>
          </p:nvSpPr>
          <p:spPr>
            <a:xfrm>
              <a:off x="2831100" y="2158175"/>
              <a:ext cx="1021475" cy="1395450"/>
            </a:xfrm>
            <a:custGeom>
              <a:avLst/>
              <a:gdLst/>
              <a:ahLst/>
              <a:cxnLst/>
              <a:rect l="l" t="t" r="r" b="b"/>
              <a:pathLst>
                <a:path w="40859" h="55818" extrusionOk="0">
                  <a:moveTo>
                    <a:pt x="27622" y="1"/>
                  </a:moveTo>
                  <a:lnTo>
                    <a:pt x="21868" y="1151"/>
                  </a:lnTo>
                  <a:cubicBezTo>
                    <a:pt x="21868" y="1151"/>
                    <a:pt x="18485" y="775"/>
                    <a:pt x="15049" y="775"/>
                  </a:cubicBezTo>
                  <a:cubicBezTo>
                    <a:pt x="12472" y="775"/>
                    <a:pt x="9865" y="987"/>
                    <a:pt x="8632" y="1726"/>
                  </a:cubicBezTo>
                  <a:cubicBezTo>
                    <a:pt x="5755" y="3453"/>
                    <a:pt x="1" y="44886"/>
                    <a:pt x="1" y="44886"/>
                  </a:cubicBezTo>
                  <a:cubicBezTo>
                    <a:pt x="10359" y="54667"/>
                    <a:pt x="36254" y="55817"/>
                    <a:pt x="36254" y="55817"/>
                  </a:cubicBezTo>
                  <a:cubicBezTo>
                    <a:pt x="40858" y="50065"/>
                    <a:pt x="40858" y="3453"/>
                    <a:pt x="40858" y="3453"/>
                  </a:cubicBezTo>
                  <a:cubicBezTo>
                    <a:pt x="35679" y="1153"/>
                    <a:pt x="29349" y="1153"/>
                    <a:pt x="29349" y="1153"/>
                  </a:cubicBezTo>
                  <a:lnTo>
                    <a:pt x="276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63"/>
            <p:cNvSpPr/>
            <p:nvPr/>
          </p:nvSpPr>
          <p:spPr>
            <a:xfrm>
              <a:off x="1872400" y="3279200"/>
              <a:ext cx="1880675" cy="1540450"/>
            </a:xfrm>
            <a:custGeom>
              <a:avLst/>
              <a:gdLst/>
              <a:ahLst/>
              <a:cxnLst/>
              <a:rect l="l" t="t" r="r" b="b"/>
              <a:pathLst>
                <a:path w="75227" h="61618" extrusionOk="0">
                  <a:moveTo>
                    <a:pt x="41002" y="0"/>
                  </a:moveTo>
                  <a:cubicBezTo>
                    <a:pt x="27366" y="0"/>
                    <a:pt x="8606" y="3576"/>
                    <a:pt x="4201" y="4455"/>
                  </a:cubicBezTo>
                  <a:cubicBezTo>
                    <a:pt x="3610" y="4569"/>
                    <a:pt x="3149" y="5033"/>
                    <a:pt x="3038" y="5621"/>
                  </a:cubicBezTo>
                  <a:cubicBezTo>
                    <a:pt x="1" y="22343"/>
                    <a:pt x="19361" y="61618"/>
                    <a:pt x="19361" y="61618"/>
                  </a:cubicBezTo>
                  <a:lnTo>
                    <a:pt x="29717" y="59316"/>
                  </a:lnTo>
                  <a:cubicBezTo>
                    <a:pt x="26840" y="33421"/>
                    <a:pt x="18208" y="19610"/>
                    <a:pt x="18208" y="19610"/>
                  </a:cubicBezTo>
                  <a:lnTo>
                    <a:pt x="18208" y="19610"/>
                  </a:lnTo>
                  <a:cubicBezTo>
                    <a:pt x="27140" y="20512"/>
                    <a:pt x="34673" y="20893"/>
                    <a:pt x="41025" y="20893"/>
                  </a:cubicBezTo>
                  <a:cubicBezTo>
                    <a:pt x="75191" y="20893"/>
                    <a:pt x="75227" y="9890"/>
                    <a:pt x="75227" y="9890"/>
                  </a:cubicBezTo>
                  <a:cubicBezTo>
                    <a:pt x="75227" y="9890"/>
                    <a:pt x="59066" y="620"/>
                    <a:pt x="43528" y="45"/>
                  </a:cubicBezTo>
                  <a:cubicBezTo>
                    <a:pt x="42710" y="14"/>
                    <a:pt x="41866" y="0"/>
                    <a:pt x="410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63"/>
            <p:cNvSpPr/>
            <p:nvPr/>
          </p:nvSpPr>
          <p:spPr>
            <a:xfrm>
              <a:off x="3334650" y="1972575"/>
              <a:ext cx="230200" cy="265575"/>
            </a:xfrm>
            <a:custGeom>
              <a:avLst/>
              <a:gdLst/>
              <a:ahLst/>
              <a:cxnLst/>
              <a:rect l="l" t="t" r="r" b="b"/>
              <a:pathLst>
                <a:path w="9208" h="10623" extrusionOk="0">
                  <a:moveTo>
                    <a:pt x="8664" y="0"/>
                  </a:moveTo>
                  <a:lnTo>
                    <a:pt x="576" y="1098"/>
                  </a:lnTo>
                  <a:lnTo>
                    <a:pt x="1" y="8577"/>
                  </a:lnTo>
                  <a:cubicBezTo>
                    <a:pt x="1343" y="10111"/>
                    <a:pt x="2814" y="10623"/>
                    <a:pt x="4178" y="10623"/>
                  </a:cubicBezTo>
                  <a:cubicBezTo>
                    <a:pt x="6906" y="10623"/>
                    <a:pt x="9207" y="8577"/>
                    <a:pt x="9207" y="8577"/>
                  </a:cubicBezTo>
                  <a:lnTo>
                    <a:pt x="86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63"/>
            <p:cNvSpPr/>
            <p:nvPr/>
          </p:nvSpPr>
          <p:spPr>
            <a:xfrm>
              <a:off x="3378650" y="2634350"/>
              <a:ext cx="837050" cy="508375"/>
            </a:xfrm>
            <a:custGeom>
              <a:avLst/>
              <a:gdLst/>
              <a:ahLst/>
              <a:cxnLst/>
              <a:rect l="l" t="t" r="r" b="b"/>
              <a:pathLst>
                <a:path w="33482" h="20335" extrusionOk="0">
                  <a:moveTo>
                    <a:pt x="28010" y="0"/>
                  </a:moveTo>
                  <a:cubicBezTo>
                    <a:pt x="25849" y="0"/>
                    <a:pt x="22045" y="473"/>
                    <a:pt x="19337" y="3399"/>
                  </a:cubicBezTo>
                  <a:cubicBezTo>
                    <a:pt x="21633" y="7455"/>
                    <a:pt x="23818" y="10805"/>
                    <a:pt x="23818" y="10805"/>
                  </a:cubicBezTo>
                  <a:cubicBezTo>
                    <a:pt x="17950" y="13913"/>
                    <a:pt x="0" y="14948"/>
                    <a:pt x="0" y="14948"/>
                  </a:cubicBezTo>
                  <a:lnTo>
                    <a:pt x="2072" y="19434"/>
                  </a:lnTo>
                  <a:cubicBezTo>
                    <a:pt x="7378" y="20074"/>
                    <a:pt x="11796" y="20334"/>
                    <a:pt x="15473" y="20334"/>
                  </a:cubicBezTo>
                  <a:cubicBezTo>
                    <a:pt x="31648" y="20334"/>
                    <a:pt x="33481" y="15293"/>
                    <a:pt x="33481" y="15293"/>
                  </a:cubicBezTo>
                  <a:cubicBezTo>
                    <a:pt x="32605" y="10613"/>
                    <a:pt x="30734" y="5067"/>
                    <a:pt x="28662" y="15"/>
                  </a:cubicBezTo>
                  <a:cubicBezTo>
                    <a:pt x="28467" y="6"/>
                    <a:pt x="28249" y="0"/>
                    <a:pt x="28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63"/>
            <p:cNvSpPr/>
            <p:nvPr/>
          </p:nvSpPr>
          <p:spPr>
            <a:xfrm>
              <a:off x="3723175" y="2241475"/>
              <a:ext cx="414950" cy="524975"/>
            </a:xfrm>
            <a:custGeom>
              <a:avLst/>
              <a:gdLst/>
              <a:ahLst/>
              <a:cxnLst/>
              <a:rect l="l" t="t" r="r" b="b"/>
              <a:pathLst>
                <a:path w="16598" h="20999" extrusionOk="0">
                  <a:moveTo>
                    <a:pt x="4605" y="0"/>
                  </a:moveTo>
                  <a:cubicBezTo>
                    <a:pt x="3283" y="0"/>
                    <a:pt x="2444" y="979"/>
                    <a:pt x="2444" y="979"/>
                  </a:cubicBezTo>
                  <a:cubicBezTo>
                    <a:pt x="2444" y="979"/>
                    <a:pt x="1064" y="1668"/>
                    <a:pt x="375" y="6156"/>
                  </a:cubicBezTo>
                  <a:cubicBezTo>
                    <a:pt x="0" y="8582"/>
                    <a:pt x="2503" y="16223"/>
                    <a:pt x="5207" y="20998"/>
                  </a:cubicBezTo>
                  <a:cubicBezTo>
                    <a:pt x="7941" y="18040"/>
                    <a:pt x="13511" y="17533"/>
                    <a:pt x="15968" y="17533"/>
                  </a:cubicBezTo>
                  <a:cubicBezTo>
                    <a:pt x="16210" y="17533"/>
                    <a:pt x="16421" y="17538"/>
                    <a:pt x="16597" y="17546"/>
                  </a:cubicBezTo>
                  <a:cubicBezTo>
                    <a:pt x="13777" y="10678"/>
                    <a:pt x="8867" y="2914"/>
                    <a:pt x="7277" y="1324"/>
                  </a:cubicBezTo>
                  <a:cubicBezTo>
                    <a:pt x="6273" y="320"/>
                    <a:pt x="5360" y="0"/>
                    <a:pt x="4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63"/>
            <p:cNvSpPr/>
            <p:nvPr/>
          </p:nvSpPr>
          <p:spPr>
            <a:xfrm>
              <a:off x="2168900" y="2463200"/>
              <a:ext cx="1686525" cy="676175"/>
            </a:xfrm>
            <a:custGeom>
              <a:avLst/>
              <a:gdLst/>
              <a:ahLst/>
              <a:cxnLst/>
              <a:rect l="l" t="t" r="r" b="b"/>
              <a:pathLst>
                <a:path w="67461" h="27047" extrusionOk="0">
                  <a:moveTo>
                    <a:pt x="40775" y="0"/>
                  </a:moveTo>
                  <a:cubicBezTo>
                    <a:pt x="40773" y="0"/>
                    <a:pt x="40771" y="0"/>
                    <a:pt x="40769" y="0"/>
                  </a:cubicBezTo>
                  <a:lnTo>
                    <a:pt x="1707" y="0"/>
                  </a:lnTo>
                  <a:cubicBezTo>
                    <a:pt x="688" y="0"/>
                    <a:pt x="1" y="1038"/>
                    <a:pt x="400" y="1976"/>
                  </a:cubicBezTo>
                  <a:lnTo>
                    <a:pt x="11067" y="27047"/>
                  </a:lnTo>
                  <a:lnTo>
                    <a:pt x="67460" y="27047"/>
                  </a:lnTo>
                  <a:lnTo>
                    <a:pt x="66926" y="25023"/>
                  </a:lnTo>
                  <a:lnTo>
                    <a:pt x="51924" y="24167"/>
                  </a:lnTo>
                  <a:lnTo>
                    <a:pt x="42654" y="1269"/>
                  </a:lnTo>
                  <a:cubicBezTo>
                    <a:pt x="42344" y="504"/>
                    <a:pt x="41601" y="0"/>
                    <a:pt x="407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63"/>
            <p:cNvSpPr/>
            <p:nvPr/>
          </p:nvSpPr>
          <p:spPr>
            <a:xfrm>
              <a:off x="3709550" y="2203375"/>
              <a:ext cx="202050" cy="131650"/>
            </a:xfrm>
            <a:custGeom>
              <a:avLst/>
              <a:gdLst/>
              <a:ahLst/>
              <a:cxnLst/>
              <a:rect l="l" t="t" r="r" b="b"/>
              <a:pathLst>
                <a:path w="8082" h="5266" extrusionOk="0">
                  <a:moveTo>
                    <a:pt x="2096" y="0"/>
                  </a:moveTo>
                  <a:cubicBezTo>
                    <a:pt x="1690" y="0"/>
                    <a:pt x="1328" y="141"/>
                    <a:pt x="1225" y="596"/>
                  </a:cubicBezTo>
                  <a:cubicBezTo>
                    <a:pt x="958" y="1784"/>
                    <a:pt x="0" y="3815"/>
                    <a:pt x="881" y="4890"/>
                  </a:cubicBezTo>
                  <a:cubicBezTo>
                    <a:pt x="1093" y="5148"/>
                    <a:pt x="1504" y="5266"/>
                    <a:pt x="2033" y="5266"/>
                  </a:cubicBezTo>
                  <a:cubicBezTo>
                    <a:pt x="3697" y="5266"/>
                    <a:pt x="6534" y="4107"/>
                    <a:pt x="8082" y="2542"/>
                  </a:cubicBezTo>
                  <a:cubicBezTo>
                    <a:pt x="8082" y="2542"/>
                    <a:pt x="7169" y="1937"/>
                    <a:pt x="6364" y="1629"/>
                  </a:cubicBezTo>
                  <a:cubicBezTo>
                    <a:pt x="5711" y="1382"/>
                    <a:pt x="4959" y="128"/>
                    <a:pt x="4125" y="128"/>
                  </a:cubicBezTo>
                  <a:cubicBezTo>
                    <a:pt x="3930" y="128"/>
                    <a:pt x="3730" y="198"/>
                    <a:pt x="3525" y="365"/>
                  </a:cubicBezTo>
                  <a:cubicBezTo>
                    <a:pt x="3525" y="365"/>
                    <a:pt x="2752" y="0"/>
                    <a:pt x="20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3"/>
            <p:cNvSpPr/>
            <p:nvPr/>
          </p:nvSpPr>
          <p:spPr>
            <a:xfrm>
              <a:off x="3069775" y="1531650"/>
              <a:ext cx="544875" cy="546250"/>
            </a:xfrm>
            <a:custGeom>
              <a:avLst/>
              <a:gdLst/>
              <a:ahLst/>
              <a:cxnLst/>
              <a:rect l="l" t="t" r="r" b="b"/>
              <a:pathLst>
                <a:path w="21795" h="21850" extrusionOk="0">
                  <a:moveTo>
                    <a:pt x="6494" y="0"/>
                  </a:moveTo>
                  <a:cubicBezTo>
                    <a:pt x="6493" y="0"/>
                    <a:pt x="0" y="19009"/>
                    <a:pt x="8905" y="21434"/>
                  </a:cubicBezTo>
                  <a:cubicBezTo>
                    <a:pt x="9965" y="21722"/>
                    <a:pt x="10954" y="21849"/>
                    <a:pt x="11874" y="21849"/>
                  </a:cubicBezTo>
                  <a:cubicBezTo>
                    <a:pt x="18685" y="21849"/>
                    <a:pt x="21719" y="14886"/>
                    <a:pt x="21719" y="14886"/>
                  </a:cubicBezTo>
                  <a:lnTo>
                    <a:pt x="21794" y="2177"/>
                  </a:lnTo>
                  <a:lnTo>
                    <a:pt x="6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3"/>
            <p:cNvSpPr/>
            <p:nvPr/>
          </p:nvSpPr>
          <p:spPr>
            <a:xfrm>
              <a:off x="3027025" y="1321575"/>
              <a:ext cx="853325" cy="697900"/>
            </a:xfrm>
            <a:custGeom>
              <a:avLst/>
              <a:gdLst/>
              <a:ahLst/>
              <a:cxnLst/>
              <a:rect l="l" t="t" r="r" b="b"/>
              <a:pathLst>
                <a:path w="34133" h="27916" extrusionOk="0">
                  <a:moveTo>
                    <a:pt x="14494" y="1"/>
                  </a:moveTo>
                  <a:cubicBezTo>
                    <a:pt x="13551" y="1"/>
                    <a:pt x="12910" y="630"/>
                    <a:pt x="12906" y="2339"/>
                  </a:cubicBezTo>
                  <a:cubicBezTo>
                    <a:pt x="12906" y="2339"/>
                    <a:pt x="11073" y="1530"/>
                    <a:pt x="9369" y="1530"/>
                  </a:cubicBezTo>
                  <a:cubicBezTo>
                    <a:pt x="7639" y="1530"/>
                    <a:pt x="6042" y="2363"/>
                    <a:pt x="6627" y="5720"/>
                  </a:cubicBezTo>
                  <a:cubicBezTo>
                    <a:pt x="6627" y="5720"/>
                    <a:pt x="6627" y="5720"/>
                    <a:pt x="6626" y="5720"/>
                  </a:cubicBezTo>
                  <a:cubicBezTo>
                    <a:pt x="6534" y="5720"/>
                    <a:pt x="1" y="5738"/>
                    <a:pt x="5438" y="10854"/>
                  </a:cubicBezTo>
                  <a:cubicBezTo>
                    <a:pt x="5438" y="10854"/>
                    <a:pt x="9457" y="14407"/>
                    <a:pt x="15718" y="14407"/>
                  </a:cubicBezTo>
                  <a:cubicBezTo>
                    <a:pt x="17433" y="14407"/>
                    <a:pt x="19315" y="14141"/>
                    <a:pt x="21330" y="13462"/>
                  </a:cubicBezTo>
                  <a:lnTo>
                    <a:pt x="21330" y="13462"/>
                  </a:lnTo>
                  <a:cubicBezTo>
                    <a:pt x="21330" y="13462"/>
                    <a:pt x="18142" y="17071"/>
                    <a:pt x="19657" y="21386"/>
                  </a:cubicBezTo>
                  <a:lnTo>
                    <a:pt x="19657" y="21386"/>
                  </a:lnTo>
                  <a:cubicBezTo>
                    <a:pt x="19657" y="21386"/>
                    <a:pt x="18704" y="25517"/>
                    <a:pt x="20267" y="27916"/>
                  </a:cubicBezTo>
                  <a:cubicBezTo>
                    <a:pt x="20267" y="27916"/>
                    <a:pt x="34132" y="21769"/>
                    <a:pt x="28866" y="12914"/>
                  </a:cubicBezTo>
                  <a:cubicBezTo>
                    <a:pt x="28866" y="12914"/>
                    <a:pt x="29621" y="6297"/>
                    <a:pt x="22133" y="4928"/>
                  </a:cubicBezTo>
                  <a:cubicBezTo>
                    <a:pt x="22133" y="4928"/>
                    <a:pt x="17133" y="1"/>
                    <a:pt x="14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3"/>
            <p:cNvSpPr/>
            <p:nvPr/>
          </p:nvSpPr>
          <p:spPr>
            <a:xfrm>
              <a:off x="3493875" y="1814650"/>
              <a:ext cx="147625" cy="145300"/>
            </a:xfrm>
            <a:custGeom>
              <a:avLst/>
              <a:gdLst/>
              <a:ahLst/>
              <a:cxnLst/>
              <a:rect l="l" t="t" r="r" b="b"/>
              <a:pathLst>
                <a:path w="5905" h="5812" extrusionOk="0">
                  <a:moveTo>
                    <a:pt x="3375" y="0"/>
                  </a:moveTo>
                  <a:cubicBezTo>
                    <a:pt x="2380" y="0"/>
                    <a:pt x="1336" y="668"/>
                    <a:pt x="764" y="1777"/>
                  </a:cubicBezTo>
                  <a:cubicBezTo>
                    <a:pt x="0" y="3255"/>
                    <a:pt x="365" y="4960"/>
                    <a:pt x="1572" y="5583"/>
                  </a:cubicBezTo>
                  <a:cubicBezTo>
                    <a:pt x="1874" y="5738"/>
                    <a:pt x="2200" y="5812"/>
                    <a:pt x="2531" y="5812"/>
                  </a:cubicBezTo>
                  <a:cubicBezTo>
                    <a:pt x="3527" y="5812"/>
                    <a:pt x="4571" y="5145"/>
                    <a:pt x="5143" y="4036"/>
                  </a:cubicBezTo>
                  <a:cubicBezTo>
                    <a:pt x="5905" y="2557"/>
                    <a:pt x="5542" y="853"/>
                    <a:pt x="4333" y="230"/>
                  </a:cubicBezTo>
                  <a:cubicBezTo>
                    <a:pt x="4032" y="74"/>
                    <a:pt x="3706" y="0"/>
                    <a:pt x="33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3"/>
            <p:cNvSpPr/>
            <p:nvPr/>
          </p:nvSpPr>
          <p:spPr>
            <a:xfrm>
              <a:off x="634050" y="3102900"/>
              <a:ext cx="6351575" cy="177325"/>
            </a:xfrm>
            <a:custGeom>
              <a:avLst/>
              <a:gdLst/>
              <a:ahLst/>
              <a:cxnLst/>
              <a:rect l="l" t="t" r="r" b="b"/>
              <a:pathLst>
                <a:path w="254063" h="7093" extrusionOk="0">
                  <a:moveTo>
                    <a:pt x="0" y="1"/>
                  </a:moveTo>
                  <a:lnTo>
                    <a:pt x="0" y="7092"/>
                  </a:lnTo>
                  <a:lnTo>
                    <a:pt x="254062" y="7092"/>
                  </a:lnTo>
                  <a:lnTo>
                    <a:pt x="2540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3"/>
            <p:cNvSpPr/>
            <p:nvPr/>
          </p:nvSpPr>
          <p:spPr>
            <a:xfrm>
              <a:off x="1268850" y="3274775"/>
              <a:ext cx="263850" cy="1963225"/>
            </a:xfrm>
            <a:custGeom>
              <a:avLst/>
              <a:gdLst/>
              <a:ahLst/>
              <a:cxnLst/>
              <a:rect l="l" t="t" r="r" b="b"/>
              <a:pathLst>
                <a:path w="10554" h="78529" extrusionOk="0">
                  <a:moveTo>
                    <a:pt x="1" y="0"/>
                  </a:moveTo>
                  <a:lnTo>
                    <a:pt x="1862" y="78528"/>
                  </a:lnTo>
                  <a:lnTo>
                    <a:pt x="6830" y="78528"/>
                  </a:lnTo>
                  <a:lnTo>
                    <a:pt x="105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63"/>
            <p:cNvSpPr/>
            <p:nvPr/>
          </p:nvSpPr>
          <p:spPr>
            <a:xfrm>
              <a:off x="6114350" y="3258125"/>
              <a:ext cx="263825" cy="1963275"/>
            </a:xfrm>
            <a:custGeom>
              <a:avLst/>
              <a:gdLst/>
              <a:ahLst/>
              <a:cxnLst/>
              <a:rect l="l" t="t" r="r" b="b"/>
              <a:pathLst>
                <a:path w="10553" h="78531" extrusionOk="0">
                  <a:moveTo>
                    <a:pt x="0" y="0"/>
                  </a:moveTo>
                  <a:lnTo>
                    <a:pt x="3724" y="78530"/>
                  </a:lnTo>
                  <a:lnTo>
                    <a:pt x="8691" y="78530"/>
                  </a:lnTo>
                  <a:lnTo>
                    <a:pt x="105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2" name="Google Shape;1422;p63"/>
          <p:cNvSpPr txBox="1">
            <a:spLocks noGrp="1"/>
          </p:cNvSpPr>
          <p:nvPr>
            <p:ph type="subTitle" idx="4294967295"/>
          </p:nvPr>
        </p:nvSpPr>
        <p:spPr>
          <a:xfrm>
            <a:off x="476850" y="2301100"/>
            <a:ext cx="3574500" cy="13776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 sz="2800">
                <a:latin typeface="Montserrat ExtraBold"/>
                <a:ea typeface="Montserrat ExtraBold"/>
                <a:cs typeface="Montserrat ExtraBold"/>
                <a:sym typeface="Montserrat ExtraBold"/>
              </a:rPr>
              <a:t>Any Questions?</a:t>
            </a:r>
            <a:br>
              <a:rPr lang="en" sz="1100"/>
            </a:br>
            <a:endParaRPr sz="11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64"/>
          <p:cNvSpPr txBox="1">
            <a:spLocks noGrp="1"/>
          </p:cNvSpPr>
          <p:nvPr>
            <p:ph type="ctrTitle"/>
          </p:nvPr>
        </p:nvSpPr>
        <p:spPr>
          <a:xfrm>
            <a:off x="234900" y="1315800"/>
            <a:ext cx="5137200" cy="1110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6000">
                <a:solidFill>
                  <a:schemeClr val="lt2"/>
                </a:solidFill>
              </a:rPr>
              <a:t>THANK YOU</a:t>
            </a:r>
            <a:endParaRPr sz="6000">
              <a:solidFill>
                <a:schemeClr val="lt2"/>
              </a:solidFill>
            </a:endParaRPr>
          </a:p>
        </p:txBody>
      </p:sp>
      <p:grpSp>
        <p:nvGrpSpPr>
          <p:cNvPr id="1428" name="Google Shape;1428;p64"/>
          <p:cNvGrpSpPr/>
          <p:nvPr/>
        </p:nvGrpSpPr>
        <p:grpSpPr>
          <a:xfrm>
            <a:off x="6086323" y="1653090"/>
            <a:ext cx="3481645" cy="3406550"/>
            <a:chOff x="4095386" y="2301250"/>
            <a:chExt cx="2149164" cy="2102809"/>
          </a:xfrm>
        </p:grpSpPr>
        <p:sp>
          <p:nvSpPr>
            <p:cNvPr id="1429" name="Google Shape;1429;p64"/>
            <p:cNvSpPr/>
            <p:nvPr/>
          </p:nvSpPr>
          <p:spPr>
            <a:xfrm>
              <a:off x="4095386" y="3018809"/>
              <a:ext cx="804850" cy="1043075"/>
            </a:xfrm>
            <a:custGeom>
              <a:avLst/>
              <a:gdLst/>
              <a:ahLst/>
              <a:cxnLst/>
              <a:rect l="l" t="t" r="r" b="b"/>
              <a:pathLst>
                <a:path w="32194" h="41723" extrusionOk="0">
                  <a:moveTo>
                    <a:pt x="16306" y="0"/>
                  </a:moveTo>
                  <a:cubicBezTo>
                    <a:pt x="15667" y="0"/>
                    <a:pt x="15019" y="35"/>
                    <a:pt x="14365" y="107"/>
                  </a:cubicBezTo>
                  <a:cubicBezTo>
                    <a:pt x="7098" y="867"/>
                    <a:pt x="1268" y="6275"/>
                    <a:pt x="465" y="13035"/>
                  </a:cubicBezTo>
                  <a:cubicBezTo>
                    <a:pt x="1" y="16879"/>
                    <a:pt x="1099" y="20682"/>
                    <a:pt x="3550" y="23639"/>
                  </a:cubicBezTo>
                  <a:cubicBezTo>
                    <a:pt x="5366" y="25878"/>
                    <a:pt x="6296" y="28709"/>
                    <a:pt x="6127" y="31582"/>
                  </a:cubicBezTo>
                  <a:cubicBezTo>
                    <a:pt x="6084" y="31793"/>
                    <a:pt x="6084" y="32004"/>
                    <a:pt x="6127" y="32215"/>
                  </a:cubicBezTo>
                  <a:cubicBezTo>
                    <a:pt x="6127" y="37454"/>
                    <a:pt x="10647" y="41637"/>
                    <a:pt x="16266" y="41721"/>
                  </a:cubicBezTo>
                  <a:cubicBezTo>
                    <a:pt x="16322" y="41722"/>
                    <a:pt x="16377" y="41723"/>
                    <a:pt x="16432" y="41723"/>
                  </a:cubicBezTo>
                  <a:cubicBezTo>
                    <a:pt x="21936" y="41723"/>
                    <a:pt x="26534" y="37571"/>
                    <a:pt x="26659" y="32384"/>
                  </a:cubicBezTo>
                  <a:cubicBezTo>
                    <a:pt x="26659" y="31920"/>
                    <a:pt x="26659" y="31455"/>
                    <a:pt x="26575" y="30990"/>
                  </a:cubicBezTo>
                  <a:cubicBezTo>
                    <a:pt x="26279" y="28413"/>
                    <a:pt x="27082" y="25878"/>
                    <a:pt x="28772" y="23935"/>
                  </a:cubicBezTo>
                  <a:cubicBezTo>
                    <a:pt x="30968" y="21358"/>
                    <a:pt x="32194" y="18105"/>
                    <a:pt x="32194" y="14683"/>
                  </a:cubicBezTo>
                  <a:cubicBezTo>
                    <a:pt x="32154" y="6571"/>
                    <a:pt x="25068" y="0"/>
                    <a:pt x="16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64"/>
            <p:cNvSpPr/>
            <p:nvPr/>
          </p:nvSpPr>
          <p:spPr>
            <a:xfrm>
              <a:off x="4343611" y="3422034"/>
              <a:ext cx="323200" cy="982025"/>
            </a:xfrm>
            <a:custGeom>
              <a:avLst/>
              <a:gdLst/>
              <a:ahLst/>
              <a:cxnLst/>
              <a:rect l="l" t="t" r="r" b="b"/>
              <a:pathLst>
                <a:path w="12928" h="39281" extrusionOk="0">
                  <a:moveTo>
                    <a:pt x="6295" y="1"/>
                  </a:moveTo>
                  <a:cubicBezTo>
                    <a:pt x="5894" y="1"/>
                    <a:pt x="5492" y="265"/>
                    <a:pt x="5450" y="793"/>
                  </a:cubicBezTo>
                  <a:lnTo>
                    <a:pt x="5492" y="8524"/>
                  </a:lnTo>
                  <a:lnTo>
                    <a:pt x="1690" y="3328"/>
                  </a:lnTo>
                  <a:cubicBezTo>
                    <a:pt x="1515" y="3102"/>
                    <a:pt x="1250" y="2981"/>
                    <a:pt x="994" y="2981"/>
                  </a:cubicBezTo>
                  <a:cubicBezTo>
                    <a:pt x="817" y="2981"/>
                    <a:pt x="645" y="3038"/>
                    <a:pt x="507" y="3159"/>
                  </a:cubicBezTo>
                  <a:cubicBezTo>
                    <a:pt x="84" y="3412"/>
                    <a:pt x="0" y="3961"/>
                    <a:pt x="296" y="4342"/>
                  </a:cubicBezTo>
                  <a:lnTo>
                    <a:pt x="5196" y="11017"/>
                  </a:lnTo>
                  <a:cubicBezTo>
                    <a:pt x="5281" y="11143"/>
                    <a:pt x="5365" y="11228"/>
                    <a:pt x="5492" y="11270"/>
                  </a:cubicBezTo>
                  <a:lnTo>
                    <a:pt x="5619" y="38436"/>
                  </a:lnTo>
                  <a:cubicBezTo>
                    <a:pt x="5619" y="38900"/>
                    <a:pt x="5999" y="39281"/>
                    <a:pt x="6464" y="39281"/>
                  </a:cubicBezTo>
                  <a:cubicBezTo>
                    <a:pt x="6971" y="39281"/>
                    <a:pt x="7351" y="38900"/>
                    <a:pt x="7309" y="38436"/>
                  </a:cubicBezTo>
                  <a:lnTo>
                    <a:pt x="7224" y="17861"/>
                  </a:lnTo>
                  <a:lnTo>
                    <a:pt x="12632" y="11355"/>
                  </a:lnTo>
                  <a:cubicBezTo>
                    <a:pt x="12928" y="10974"/>
                    <a:pt x="12886" y="10468"/>
                    <a:pt x="12548" y="10172"/>
                  </a:cubicBezTo>
                  <a:cubicBezTo>
                    <a:pt x="12381" y="10024"/>
                    <a:pt x="12182" y="9957"/>
                    <a:pt x="11986" y="9957"/>
                  </a:cubicBezTo>
                  <a:cubicBezTo>
                    <a:pt x="11735" y="9957"/>
                    <a:pt x="11489" y="10066"/>
                    <a:pt x="11322" y="10256"/>
                  </a:cubicBezTo>
                  <a:lnTo>
                    <a:pt x="7224" y="15199"/>
                  </a:lnTo>
                  <a:lnTo>
                    <a:pt x="7140" y="793"/>
                  </a:lnTo>
                  <a:cubicBezTo>
                    <a:pt x="7098" y="265"/>
                    <a:pt x="6696" y="1"/>
                    <a:pt x="629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64"/>
            <p:cNvSpPr/>
            <p:nvPr/>
          </p:nvSpPr>
          <p:spPr>
            <a:xfrm>
              <a:off x="5047850" y="2301250"/>
              <a:ext cx="972775" cy="1260800"/>
            </a:xfrm>
            <a:custGeom>
              <a:avLst/>
              <a:gdLst/>
              <a:ahLst/>
              <a:cxnLst/>
              <a:rect l="l" t="t" r="r" b="b"/>
              <a:pathLst>
                <a:path w="38911" h="50432" extrusionOk="0">
                  <a:moveTo>
                    <a:pt x="19282" y="1"/>
                  </a:moveTo>
                  <a:cubicBezTo>
                    <a:pt x="8639" y="1"/>
                    <a:pt x="1" y="8002"/>
                    <a:pt x="1" y="17856"/>
                  </a:cubicBezTo>
                  <a:cubicBezTo>
                    <a:pt x="1" y="21954"/>
                    <a:pt x="1521" y="25926"/>
                    <a:pt x="4225" y="29010"/>
                  </a:cubicBezTo>
                  <a:cubicBezTo>
                    <a:pt x="6253" y="31333"/>
                    <a:pt x="7225" y="34417"/>
                    <a:pt x="6845" y="37502"/>
                  </a:cubicBezTo>
                  <a:cubicBezTo>
                    <a:pt x="6760" y="38093"/>
                    <a:pt x="6760" y="38642"/>
                    <a:pt x="6760" y="39234"/>
                  </a:cubicBezTo>
                  <a:cubicBezTo>
                    <a:pt x="6969" y="45451"/>
                    <a:pt x="12494" y="50432"/>
                    <a:pt x="19142" y="50432"/>
                  </a:cubicBezTo>
                  <a:cubicBezTo>
                    <a:pt x="19225" y="50432"/>
                    <a:pt x="19309" y="50431"/>
                    <a:pt x="19392" y="50429"/>
                  </a:cubicBezTo>
                  <a:cubicBezTo>
                    <a:pt x="26194" y="50303"/>
                    <a:pt x="31602" y="45191"/>
                    <a:pt x="31602" y="38896"/>
                  </a:cubicBezTo>
                  <a:lnTo>
                    <a:pt x="31602" y="38177"/>
                  </a:lnTo>
                  <a:cubicBezTo>
                    <a:pt x="31391" y="34671"/>
                    <a:pt x="32447" y="31249"/>
                    <a:pt x="34644" y="28545"/>
                  </a:cubicBezTo>
                  <a:cubicBezTo>
                    <a:pt x="37601" y="24954"/>
                    <a:pt x="38911" y="20307"/>
                    <a:pt x="38362" y="15702"/>
                  </a:cubicBezTo>
                  <a:cubicBezTo>
                    <a:pt x="37305" y="7548"/>
                    <a:pt x="30292" y="1042"/>
                    <a:pt x="21462" y="112"/>
                  </a:cubicBezTo>
                  <a:cubicBezTo>
                    <a:pt x="20728" y="37"/>
                    <a:pt x="20000" y="1"/>
                    <a:pt x="192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64"/>
            <p:cNvSpPr/>
            <p:nvPr/>
          </p:nvSpPr>
          <p:spPr>
            <a:xfrm>
              <a:off x="5337925" y="2783550"/>
              <a:ext cx="382750" cy="1449125"/>
            </a:xfrm>
            <a:custGeom>
              <a:avLst/>
              <a:gdLst/>
              <a:ahLst/>
              <a:cxnLst/>
              <a:rect l="l" t="t" r="r" b="b"/>
              <a:pathLst>
                <a:path w="15310" h="57965" extrusionOk="0">
                  <a:moveTo>
                    <a:pt x="7705" y="1"/>
                  </a:moveTo>
                  <a:cubicBezTo>
                    <a:pt x="7325" y="1"/>
                    <a:pt x="6987" y="339"/>
                    <a:pt x="6987" y="719"/>
                  </a:cubicBezTo>
                  <a:lnTo>
                    <a:pt x="6987" y="11070"/>
                  </a:lnTo>
                  <a:lnTo>
                    <a:pt x="1832" y="3972"/>
                  </a:lnTo>
                  <a:cubicBezTo>
                    <a:pt x="1676" y="3743"/>
                    <a:pt x="1464" y="3648"/>
                    <a:pt x="1256" y="3648"/>
                  </a:cubicBezTo>
                  <a:cubicBezTo>
                    <a:pt x="735" y="3648"/>
                    <a:pt x="239" y="4243"/>
                    <a:pt x="692" y="4817"/>
                  </a:cubicBezTo>
                  <a:lnTo>
                    <a:pt x="6564" y="12886"/>
                  </a:lnTo>
                  <a:cubicBezTo>
                    <a:pt x="6649" y="13055"/>
                    <a:pt x="6818" y="13140"/>
                    <a:pt x="6944" y="13182"/>
                  </a:cubicBezTo>
                  <a:lnTo>
                    <a:pt x="6944" y="19012"/>
                  </a:lnTo>
                  <a:lnTo>
                    <a:pt x="1410" y="12422"/>
                  </a:lnTo>
                  <a:cubicBezTo>
                    <a:pt x="1257" y="12289"/>
                    <a:pt x="1090" y="12233"/>
                    <a:pt x="931" y="12233"/>
                  </a:cubicBezTo>
                  <a:cubicBezTo>
                    <a:pt x="428" y="12233"/>
                    <a:pt x="1" y="12795"/>
                    <a:pt x="354" y="13309"/>
                  </a:cubicBezTo>
                  <a:lnTo>
                    <a:pt x="6987" y="21251"/>
                  </a:lnTo>
                  <a:lnTo>
                    <a:pt x="6987" y="57247"/>
                  </a:lnTo>
                  <a:cubicBezTo>
                    <a:pt x="6987" y="57627"/>
                    <a:pt x="7282" y="57923"/>
                    <a:pt x="7663" y="57965"/>
                  </a:cubicBezTo>
                  <a:cubicBezTo>
                    <a:pt x="8085" y="57923"/>
                    <a:pt x="8381" y="57627"/>
                    <a:pt x="8381" y="57247"/>
                  </a:cubicBezTo>
                  <a:lnTo>
                    <a:pt x="8381" y="21251"/>
                  </a:lnTo>
                  <a:lnTo>
                    <a:pt x="15014" y="13309"/>
                  </a:lnTo>
                  <a:cubicBezTo>
                    <a:pt x="15309" y="13013"/>
                    <a:pt x="15267" y="12591"/>
                    <a:pt x="14971" y="12337"/>
                  </a:cubicBezTo>
                  <a:cubicBezTo>
                    <a:pt x="14834" y="12219"/>
                    <a:pt x="14661" y="12156"/>
                    <a:pt x="14489" y="12156"/>
                  </a:cubicBezTo>
                  <a:cubicBezTo>
                    <a:pt x="14290" y="12156"/>
                    <a:pt x="14093" y="12240"/>
                    <a:pt x="13957" y="12422"/>
                  </a:cubicBezTo>
                  <a:lnTo>
                    <a:pt x="8381" y="19012"/>
                  </a:lnTo>
                  <a:lnTo>
                    <a:pt x="8381" y="13182"/>
                  </a:lnTo>
                  <a:cubicBezTo>
                    <a:pt x="8550" y="13140"/>
                    <a:pt x="8719" y="13055"/>
                    <a:pt x="8803" y="12886"/>
                  </a:cubicBezTo>
                  <a:lnTo>
                    <a:pt x="14676" y="4817"/>
                  </a:lnTo>
                  <a:cubicBezTo>
                    <a:pt x="15129" y="4243"/>
                    <a:pt x="14632" y="3648"/>
                    <a:pt x="14111" y="3648"/>
                  </a:cubicBezTo>
                  <a:cubicBezTo>
                    <a:pt x="13903" y="3648"/>
                    <a:pt x="13692" y="3743"/>
                    <a:pt x="13535" y="3972"/>
                  </a:cubicBezTo>
                  <a:lnTo>
                    <a:pt x="8381" y="11070"/>
                  </a:lnTo>
                  <a:lnTo>
                    <a:pt x="8381" y="719"/>
                  </a:lnTo>
                  <a:cubicBezTo>
                    <a:pt x="8381" y="339"/>
                    <a:pt x="8085" y="1"/>
                    <a:pt x="770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64"/>
            <p:cNvSpPr/>
            <p:nvPr/>
          </p:nvSpPr>
          <p:spPr>
            <a:xfrm>
              <a:off x="5609750" y="3138575"/>
              <a:ext cx="634800" cy="822675"/>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64"/>
            <p:cNvSpPr/>
            <p:nvPr/>
          </p:nvSpPr>
          <p:spPr>
            <a:xfrm>
              <a:off x="5807250" y="3453975"/>
              <a:ext cx="259150" cy="776600"/>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64"/>
          <p:cNvGrpSpPr/>
          <p:nvPr/>
        </p:nvGrpSpPr>
        <p:grpSpPr>
          <a:xfrm>
            <a:off x="6489414" y="2915087"/>
            <a:ext cx="2792057" cy="2314899"/>
            <a:chOff x="202950" y="1579375"/>
            <a:chExt cx="1537900" cy="1275075"/>
          </a:xfrm>
        </p:grpSpPr>
        <p:sp>
          <p:nvSpPr>
            <p:cNvPr id="1436" name="Google Shape;1436;p64"/>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64"/>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64"/>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64"/>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64"/>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64"/>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64"/>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64"/>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64"/>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64"/>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64"/>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4"/>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4"/>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64"/>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0" name="Google Shape;1450;p64"/>
          <p:cNvSpPr/>
          <p:nvPr/>
        </p:nvSpPr>
        <p:spPr>
          <a:xfrm>
            <a:off x="944935" y="811246"/>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64"/>
          <p:cNvSpPr/>
          <p:nvPr/>
        </p:nvSpPr>
        <p:spPr>
          <a:xfrm>
            <a:off x="5479175" y="312600"/>
            <a:ext cx="1655580" cy="972905"/>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4"/>
          <p:cNvSpPr txBox="1">
            <a:spLocks noGrp="1"/>
          </p:cNvSpPr>
          <p:nvPr>
            <p:ph type="subTitle" idx="1"/>
          </p:nvPr>
        </p:nvSpPr>
        <p:spPr>
          <a:xfrm flipH="1">
            <a:off x="864750" y="2404625"/>
            <a:ext cx="3877500" cy="1209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a:t>Follow up questions can be submitted via email or phone to: </a:t>
            </a:r>
            <a:endParaRPr>
              <a:solidFill>
                <a:srgbClr val="434343"/>
              </a:solidFill>
            </a:endParaRPr>
          </a:p>
          <a:p>
            <a:pPr marL="0" lvl="0" indent="0" algn="r" rtl="0">
              <a:spcBef>
                <a:spcPts val="0"/>
              </a:spcBef>
              <a:spcAft>
                <a:spcPts val="0"/>
              </a:spcAft>
              <a:buClr>
                <a:schemeClr val="dk1"/>
              </a:buClr>
              <a:buSzPts val="1100"/>
              <a:buFont typeface="Arial"/>
              <a:buNone/>
            </a:pPr>
            <a:r>
              <a:rPr lang="en"/>
              <a:t>Mike Szokola</a:t>
            </a:r>
            <a:endParaRPr/>
          </a:p>
          <a:p>
            <a:pPr marL="0" lvl="0" indent="0" algn="r" rtl="0">
              <a:spcBef>
                <a:spcPts val="0"/>
              </a:spcBef>
              <a:spcAft>
                <a:spcPts val="0"/>
              </a:spcAft>
              <a:buClr>
                <a:schemeClr val="dk1"/>
              </a:buClr>
              <a:buSzPts val="1100"/>
              <a:buFont typeface="Arial"/>
              <a:buNone/>
            </a:pPr>
            <a:r>
              <a:rPr lang="en"/>
              <a:t>mszokola@manisteecountymi.gov</a:t>
            </a:r>
            <a:r>
              <a:rPr lang="en">
                <a:solidFill>
                  <a:srgbClr val="434343"/>
                </a:solidFill>
              </a:rPr>
              <a:t> </a:t>
            </a:r>
            <a:endParaRPr>
              <a:solidFill>
                <a:srgbClr val="434343"/>
              </a:solidFill>
            </a:endParaRPr>
          </a:p>
          <a:p>
            <a:pPr marL="0" lvl="0" indent="0" algn="r" rtl="0">
              <a:spcBef>
                <a:spcPts val="0"/>
              </a:spcBef>
              <a:spcAft>
                <a:spcPts val="0"/>
              </a:spcAft>
              <a:buClr>
                <a:schemeClr val="dk1"/>
              </a:buClr>
              <a:buSzPts val="1100"/>
              <a:buFont typeface="Arial"/>
              <a:buNone/>
            </a:pPr>
            <a:r>
              <a:rPr lang="en"/>
              <a:t>231.723.6041</a:t>
            </a:r>
            <a:r>
              <a:rPr lang="en">
                <a:solidFill>
                  <a:srgbClr val="434343"/>
                </a:solidFill>
              </a:rPr>
              <a:t> </a:t>
            </a:r>
            <a:endParaRPr>
              <a:solidFill>
                <a:srgbClr val="434343"/>
              </a:solidFill>
            </a:endParaRPr>
          </a:p>
          <a:p>
            <a:pPr marL="0" lvl="0" indent="0" algn="r" rtl="0">
              <a:spcBef>
                <a:spcPts val="0"/>
              </a:spcBef>
              <a:spcAft>
                <a:spcPts val="0"/>
              </a:spcAft>
              <a:buClr>
                <a:schemeClr val="dk1"/>
              </a:buClr>
              <a:buSzPts val="1100"/>
              <a:buFont typeface="Arial"/>
              <a:buNone/>
            </a:pPr>
            <a:r>
              <a:rPr lang="en"/>
              <a:t>Planning Director</a:t>
            </a:r>
            <a:endParaRPr/>
          </a:p>
          <a:p>
            <a:pPr marL="0" lvl="0" indent="0" algn="r" rtl="0">
              <a:spcBef>
                <a:spcPts val="0"/>
              </a:spcBef>
              <a:spcAft>
                <a:spcPts val="0"/>
              </a:spcAft>
              <a:buClr>
                <a:schemeClr val="dk1"/>
              </a:buClr>
              <a:buSzPts val="1100"/>
              <a:buFont typeface="Arial"/>
              <a:buNone/>
            </a:pPr>
            <a:r>
              <a:rPr lang="en"/>
              <a:t>Manistee County Planning Department</a:t>
            </a:r>
            <a:endParaRPr/>
          </a:p>
          <a:p>
            <a:pPr marL="0" lvl="0" indent="0" algn="r" rtl="0">
              <a:spcBef>
                <a:spcPts val="0"/>
              </a:spcBef>
              <a:spcAft>
                <a:spcPts val="0"/>
              </a:spcAft>
              <a:buNone/>
            </a:pPr>
            <a:endParaRPr/>
          </a:p>
        </p:txBody>
      </p:sp>
      <p:sp>
        <p:nvSpPr>
          <p:cNvPr id="1453" name="Google Shape;1453;p64"/>
          <p:cNvSpPr/>
          <p:nvPr/>
        </p:nvSpPr>
        <p:spPr>
          <a:xfrm>
            <a:off x="7626050" y="3701695"/>
            <a:ext cx="214002" cy="283905"/>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4"/>
          <p:cNvSpPr/>
          <p:nvPr/>
        </p:nvSpPr>
        <p:spPr>
          <a:xfrm>
            <a:off x="7892750" y="3701695"/>
            <a:ext cx="214002" cy="283905"/>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5" name="Google Shape;1455;p64"/>
          <p:cNvGrpSpPr/>
          <p:nvPr/>
        </p:nvGrpSpPr>
        <p:grpSpPr>
          <a:xfrm>
            <a:off x="3807662" y="3668526"/>
            <a:ext cx="832985" cy="231737"/>
            <a:chOff x="3739024" y="3575651"/>
            <a:chExt cx="832985" cy="231737"/>
          </a:xfrm>
        </p:grpSpPr>
        <p:sp>
          <p:nvSpPr>
            <p:cNvPr id="1456" name="Google Shape;1456;p64"/>
            <p:cNvSpPr/>
            <p:nvPr/>
          </p:nvSpPr>
          <p:spPr>
            <a:xfrm>
              <a:off x="3739024" y="3575651"/>
              <a:ext cx="231508" cy="231737"/>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64"/>
            <p:cNvGrpSpPr/>
            <p:nvPr/>
          </p:nvGrpSpPr>
          <p:grpSpPr>
            <a:xfrm>
              <a:off x="4039521" y="3575766"/>
              <a:ext cx="231754" cy="231498"/>
              <a:chOff x="3752358" y="3817349"/>
              <a:chExt cx="346056" cy="345674"/>
            </a:xfrm>
          </p:grpSpPr>
          <p:sp>
            <p:nvSpPr>
              <p:cNvPr id="1458" name="Google Shape;1458;p64"/>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4"/>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4"/>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4"/>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2" name="Google Shape;1462;p64"/>
            <p:cNvGrpSpPr/>
            <p:nvPr/>
          </p:nvGrpSpPr>
          <p:grpSpPr>
            <a:xfrm>
              <a:off x="4340277" y="3575766"/>
              <a:ext cx="231732" cy="231498"/>
              <a:chOff x="4201447" y="3817349"/>
              <a:chExt cx="346024" cy="345674"/>
            </a:xfrm>
          </p:grpSpPr>
          <p:sp>
            <p:nvSpPr>
              <p:cNvPr id="1463" name="Google Shape;1463;p64"/>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4"/>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65"/>
          <p:cNvSpPr txBox="1">
            <a:spLocks noGrp="1"/>
          </p:cNvSpPr>
          <p:nvPr>
            <p:ph type="ctrTitle"/>
          </p:nvPr>
        </p:nvSpPr>
        <p:spPr>
          <a:xfrm>
            <a:off x="519401" y="761975"/>
            <a:ext cx="4209300" cy="851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solidFill>
                  <a:schemeClr val="accent4"/>
                </a:solidFill>
              </a:rPr>
              <a:t>Special Thank you...</a:t>
            </a:r>
            <a:r>
              <a:rPr lang="en"/>
              <a:t> </a:t>
            </a:r>
            <a:endParaRPr/>
          </a:p>
        </p:txBody>
      </p:sp>
      <p:sp>
        <p:nvSpPr>
          <p:cNvPr id="1470" name="Google Shape;1470;p65"/>
          <p:cNvSpPr txBox="1">
            <a:spLocks noGrp="1"/>
          </p:cNvSpPr>
          <p:nvPr>
            <p:ph type="subTitle" idx="1"/>
          </p:nvPr>
        </p:nvSpPr>
        <p:spPr>
          <a:xfrm flipH="1">
            <a:off x="4812000" y="1468150"/>
            <a:ext cx="4332000" cy="2992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600" b="1" dirty="0">
                <a:solidFill>
                  <a:schemeClr val="lt2"/>
                </a:solidFill>
                <a:latin typeface="Montserrat"/>
                <a:ea typeface="Montserrat"/>
                <a:cs typeface="Montserrat"/>
                <a:sym typeface="Montserrat"/>
              </a:rPr>
              <a:t>Mary Reilly, AICP</a:t>
            </a:r>
            <a:r>
              <a:rPr lang="en" sz="1600" dirty="0">
                <a:solidFill>
                  <a:schemeClr val="lt2"/>
                </a:solidFill>
                <a:latin typeface="Montserrat"/>
                <a:ea typeface="Montserrat"/>
                <a:cs typeface="Montserrat"/>
                <a:sym typeface="Montserrat"/>
              </a:rPr>
              <a:t> </a:t>
            </a:r>
            <a:endParaRPr sz="1600" dirty="0">
              <a:solidFill>
                <a:schemeClr val="lt2"/>
              </a:solidFill>
              <a:latin typeface="Montserrat"/>
              <a:ea typeface="Montserrat"/>
              <a:cs typeface="Montserrat"/>
              <a:sym typeface="Montserrat"/>
            </a:endParaRPr>
          </a:p>
          <a:p>
            <a:pPr marL="0" lvl="0" indent="0" algn="r" rtl="0">
              <a:spcBef>
                <a:spcPts val="0"/>
              </a:spcBef>
              <a:spcAft>
                <a:spcPts val="0"/>
              </a:spcAft>
              <a:buNone/>
            </a:pPr>
            <a:r>
              <a:rPr lang="en" sz="1600" dirty="0">
                <a:solidFill>
                  <a:schemeClr val="lt2"/>
                </a:solidFill>
                <a:latin typeface="Montserrat"/>
                <a:ea typeface="Montserrat"/>
                <a:cs typeface="Montserrat"/>
                <a:sym typeface="Montserrat"/>
              </a:rPr>
              <a:t>Government and Public Policy Educator</a:t>
            </a:r>
            <a:endParaRPr sz="1600" dirty="0">
              <a:solidFill>
                <a:schemeClr val="lt2"/>
              </a:solidFill>
              <a:latin typeface="Montserrat"/>
              <a:ea typeface="Montserrat"/>
              <a:cs typeface="Montserrat"/>
              <a:sym typeface="Montserrat"/>
            </a:endParaRPr>
          </a:p>
          <a:p>
            <a:pPr marL="0" lvl="0" indent="0" algn="r" rtl="0">
              <a:spcBef>
                <a:spcPts val="0"/>
              </a:spcBef>
              <a:spcAft>
                <a:spcPts val="0"/>
              </a:spcAft>
              <a:buNone/>
            </a:pPr>
            <a:r>
              <a:rPr lang="en" sz="1600" dirty="0">
                <a:solidFill>
                  <a:schemeClr val="lt2"/>
                </a:solidFill>
                <a:latin typeface="Montserrat"/>
                <a:ea typeface="Montserrat"/>
                <a:cs typeface="Montserrat"/>
                <a:sym typeface="Montserrat"/>
              </a:rPr>
              <a:t>Northwest Lower Michigan</a:t>
            </a:r>
            <a:endParaRPr sz="1600" dirty="0">
              <a:solidFill>
                <a:schemeClr val="lt2"/>
              </a:solidFill>
              <a:latin typeface="Montserrat"/>
              <a:ea typeface="Montserrat"/>
              <a:cs typeface="Montserrat"/>
              <a:sym typeface="Montserrat"/>
            </a:endParaRPr>
          </a:p>
          <a:p>
            <a:pPr marL="0" lvl="0" indent="0" algn="r" rtl="0">
              <a:spcBef>
                <a:spcPts val="0"/>
              </a:spcBef>
              <a:spcAft>
                <a:spcPts val="0"/>
              </a:spcAft>
              <a:buNone/>
            </a:pPr>
            <a:r>
              <a:rPr lang="en" sz="1600" dirty="0">
                <a:solidFill>
                  <a:schemeClr val="lt2"/>
                </a:solidFill>
                <a:latin typeface="Montserrat"/>
                <a:ea typeface="Montserrat"/>
                <a:cs typeface="Montserrat"/>
                <a:sym typeface="Montserrat"/>
              </a:rPr>
              <a:t>Michigan State University Extension</a:t>
            </a:r>
            <a:endParaRPr sz="1600" dirty="0">
              <a:solidFill>
                <a:schemeClr val="lt2"/>
              </a:solidFill>
              <a:latin typeface="Montserrat"/>
              <a:ea typeface="Montserrat"/>
              <a:cs typeface="Montserrat"/>
              <a:sym typeface="Montserrat"/>
            </a:endParaRPr>
          </a:p>
          <a:p>
            <a:pPr marL="0" lvl="0" indent="0" algn="r" rtl="0">
              <a:spcBef>
                <a:spcPts val="0"/>
              </a:spcBef>
              <a:spcAft>
                <a:spcPts val="0"/>
              </a:spcAft>
              <a:buNone/>
            </a:pPr>
            <a:r>
              <a:rPr lang="en" sz="1600" dirty="0">
                <a:solidFill>
                  <a:schemeClr val="lt2"/>
                </a:solidFill>
                <a:latin typeface="Montserrat"/>
                <a:ea typeface="Montserrat"/>
                <a:cs typeface="Montserrat"/>
                <a:sym typeface="Montserrat"/>
              </a:rPr>
              <a:t>385 Third St., Suite B</a:t>
            </a:r>
            <a:endParaRPr sz="1600" dirty="0">
              <a:solidFill>
                <a:schemeClr val="lt2"/>
              </a:solidFill>
              <a:latin typeface="Montserrat"/>
              <a:ea typeface="Montserrat"/>
              <a:cs typeface="Montserrat"/>
              <a:sym typeface="Montserrat"/>
            </a:endParaRPr>
          </a:p>
          <a:p>
            <a:pPr marL="0" lvl="0" indent="0" algn="r" rtl="0">
              <a:spcBef>
                <a:spcPts val="0"/>
              </a:spcBef>
              <a:spcAft>
                <a:spcPts val="0"/>
              </a:spcAft>
              <a:buNone/>
            </a:pPr>
            <a:r>
              <a:rPr lang="en" sz="1600" dirty="0">
                <a:solidFill>
                  <a:schemeClr val="lt2"/>
                </a:solidFill>
                <a:latin typeface="Montserrat"/>
                <a:ea typeface="Montserrat"/>
                <a:cs typeface="Montserrat"/>
                <a:sym typeface="Montserrat"/>
              </a:rPr>
              <a:t>Manistee, MI   49660</a:t>
            </a:r>
            <a:endParaRPr sz="1600" dirty="0">
              <a:solidFill>
                <a:schemeClr val="lt2"/>
              </a:solidFill>
              <a:latin typeface="Montserrat"/>
              <a:ea typeface="Montserrat"/>
              <a:cs typeface="Montserrat"/>
              <a:sym typeface="Montserrat"/>
            </a:endParaRPr>
          </a:p>
          <a:p>
            <a:pPr marL="0" lvl="0" indent="0" algn="r" rtl="0">
              <a:spcBef>
                <a:spcPts val="0"/>
              </a:spcBef>
              <a:spcAft>
                <a:spcPts val="0"/>
              </a:spcAft>
              <a:buNone/>
            </a:pPr>
            <a:r>
              <a:rPr lang="en" sz="1600" dirty="0">
                <a:solidFill>
                  <a:schemeClr val="lt2"/>
                </a:solidFill>
                <a:latin typeface="Montserrat"/>
                <a:ea typeface="Montserrat"/>
                <a:cs typeface="Montserrat"/>
                <a:sym typeface="Montserrat"/>
              </a:rPr>
              <a:t>Ph. 231-889-4277 Ext. 1</a:t>
            </a:r>
            <a:endParaRPr sz="1600" dirty="0">
              <a:solidFill>
                <a:schemeClr val="lt2"/>
              </a:solidFill>
              <a:latin typeface="Montserrat"/>
              <a:ea typeface="Montserrat"/>
              <a:cs typeface="Montserrat"/>
              <a:sym typeface="Montserrat"/>
            </a:endParaRPr>
          </a:p>
          <a:p>
            <a:pPr marL="0" lvl="0" indent="0" algn="r" rtl="0">
              <a:spcBef>
                <a:spcPts val="0"/>
              </a:spcBef>
              <a:spcAft>
                <a:spcPts val="0"/>
              </a:spcAft>
              <a:buNone/>
            </a:pPr>
            <a:r>
              <a:rPr lang="en" sz="1600" u="sng" dirty="0">
                <a:solidFill>
                  <a:schemeClr val="lt2"/>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www.msue.msu.edu</a:t>
            </a:r>
            <a:endParaRPr sz="1600" u="sng" dirty="0">
              <a:solidFill>
                <a:schemeClr val="lt2"/>
              </a:solidFill>
              <a:latin typeface="Montserrat"/>
              <a:ea typeface="Montserrat"/>
              <a:cs typeface="Montserrat"/>
              <a:sym typeface="Montserrat"/>
            </a:endParaRPr>
          </a:p>
          <a:p>
            <a:pPr marL="0" lvl="0" indent="0" algn="r" rtl="0">
              <a:spcBef>
                <a:spcPts val="0"/>
              </a:spcBef>
              <a:spcAft>
                <a:spcPts val="0"/>
              </a:spcAft>
              <a:buNone/>
            </a:pP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D9C846-1ECD-4CF8-A75A-1E6D64C9B2CD}"/>
              </a:ext>
            </a:extLst>
          </p:cNvPr>
          <p:cNvSpPr>
            <a:spLocks noGrp="1"/>
          </p:cNvSpPr>
          <p:nvPr>
            <p:ph type="body" idx="1"/>
          </p:nvPr>
        </p:nvSpPr>
        <p:spPr>
          <a:xfrm>
            <a:off x="642050" y="1220400"/>
            <a:ext cx="5308200" cy="3237300"/>
          </a:xfrm>
        </p:spPr>
        <p:txBody>
          <a:bodyPr/>
          <a:lstStyle/>
          <a:p>
            <a:pPr marL="152400" indent="0">
              <a:buNone/>
            </a:pPr>
            <a:r>
              <a:rPr lang="en-US" dirty="0" err="1"/>
              <a:t>Adelaja</a:t>
            </a:r>
            <a:r>
              <a:rPr lang="en-US" dirty="0"/>
              <a:t>, S., Y.G. Hailu, M. Abdulla, C. McKeown, B. </a:t>
            </a:r>
            <a:r>
              <a:rPr lang="en-US" dirty="0" err="1"/>
              <a:t>Calnin</a:t>
            </a:r>
            <a:r>
              <a:rPr lang="en-US" dirty="0"/>
              <a:t>, M. Gibson, and K. McDonald. (2009). Chasing the Past or Investing in Our Future : Placemaking for Prosperity in the New Economy. Report# LPR-2009-NE-03, Land Policy Institute, Michigan State University, East Lansing, MI. Available at: www.landpolicy.msu.edu/ChasingthePastReport; accessed January 21, 2015.</a:t>
            </a:r>
          </a:p>
          <a:p>
            <a:pPr marL="152400" indent="0">
              <a:buNone/>
            </a:pPr>
            <a:endParaRPr lang="en-US" dirty="0"/>
          </a:p>
          <a:p>
            <a:pPr marL="152400" indent="0">
              <a:buNone/>
            </a:pPr>
            <a:r>
              <a:rPr lang="en-US" dirty="0"/>
              <a:t>Reilly, Mary, AICP, Presented: June 24, 2021, “</a:t>
            </a:r>
            <a:r>
              <a:rPr lang="en-US" i="1" dirty="0"/>
              <a:t>Manistee PC 2021</a:t>
            </a:r>
            <a:r>
              <a:rPr lang="en-US" dirty="0"/>
              <a:t>”, Michigan State Extension, PowerPoint can be found by contacting </a:t>
            </a:r>
            <a:r>
              <a:rPr lang="en-US" dirty="0">
                <a:hlinkClick r:id="rId2"/>
              </a:rPr>
              <a:t>reillym8@msu.edu</a:t>
            </a:r>
            <a:endParaRPr lang="en-US" dirty="0"/>
          </a:p>
          <a:p>
            <a:pPr marL="152400" indent="0">
              <a:buNone/>
            </a:pPr>
            <a:endParaRPr lang="en-US" dirty="0"/>
          </a:p>
          <a:p>
            <a:endParaRPr lang="en-US" dirty="0"/>
          </a:p>
        </p:txBody>
      </p:sp>
      <p:sp>
        <p:nvSpPr>
          <p:cNvPr id="4" name="Subtitle 3">
            <a:extLst>
              <a:ext uri="{FF2B5EF4-FFF2-40B4-BE49-F238E27FC236}">
                <a16:creationId xmlns:a16="http://schemas.microsoft.com/office/drawing/2014/main" id="{277201BD-21B6-4814-B89B-ABA6289F3D3B}"/>
              </a:ext>
            </a:extLst>
          </p:cNvPr>
          <p:cNvSpPr>
            <a:spLocks noGrp="1"/>
          </p:cNvSpPr>
          <p:nvPr>
            <p:ph type="subTitle" idx="2"/>
          </p:nvPr>
        </p:nvSpPr>
        <p:spPr/>
        <p:txBody>
          <a:bodyPr/>
          <a:lstStyle/>
          <a:p>
            <a:r>
              <a:rPr lang="en-US" dirty="0"/>
              <a:t>Sources</a:t>
            </a:r>
          </a:p>
        </p:txBody>
      </p:sp>
    </p:spTree>
    <p:extLst>
      <p:ext uri="{BB962C8B-B14F-4D97-AF65-F5344CB8AC3E}">
        <p14:creationId xmlns:p14="http://schemas.microsoft.com/office/powerpoint/2010/main" val="243533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7"/>
          <p:cNvSpPr txBox="1">
            <a:spLocks noGrp="1"/>
          </p:cNvSpPr>
          <p:nvPr>
            <p:ph type="ctrTitle"/>
          </p:nvPr>
        </p:nvSpPr>
        <p:spPr>
          <a:xfrm>
            <a:off x="225800" y="80200"/>
            <a:ext cx="3867300" cy="57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4"/>
                </a:solidFill>
              </a:rPr>
              <a:t>Staff Planner 1</a:t>
            </a:r>
            <a:endParaRPr>
              <a:solidFill>
                <a:schemeClr val="accent4"/>
              </a:solidFill>
            </a:endParaRPr>
          </a:p>
        </p:txBody>
      </p:sp>
      <p:sp>
        <p:nvSpPr>
          <p:cNvPr id="182" name="Google Shape;182;p17"/>
          <p:cNvSpPr txBox="1">
            <a:spLocks noGrp="1"/>
          </p:cNvSpPr>
          <p:nvPr>
            <p:ph type="subTitle" idx="1"/>
          </p:nvPr>
        </p:nvSpPr>
        <p:spPr>
          <a:xfrm>
            <a:off x="225800" y="601025"/>
            <a:ext cx="5046000" cy="322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000" dirty="0">
              <a:solidFill>
                <a:schemeClr val="accent4"/>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sz="2400" dirty="0">
                <a:solidFill>
                  <a:schemeClr val="accent4"/>
                </a:solidFill>
                <a:latin typeface="Montserrat Medium"/>
                <a:ea typeface="Montserrat Medium"/>
                <a:cs typeface="Montserrat Medium"/>
                <a:sym typeface="Montserrat Medium"/>
              </a:rPr>
              <a:t>Zachary Sompels</a:t>
            </a:r>
            <a:endParaRPr sz="2400" dirty="0">
              <a:solidFill>
                <a:schemeClr val="accent4"/>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endParaRPr sz="2000" dirty="0">
              <a:solidFill>
                <a:schemeClr val="accent4"/>
              </a:solidFill>
              <a:latin typeface="Montserrat Medium"/>
              <a:ea typeface="Montserrat Medium"/>
              <a:cs typeface="Montserrat Medium"/>
              <a:sym typeface="Montserrat Medium"/>
            </a:endParaRPr>
          </a:p>
          <a:p>
            <a:pPr marL="457200" lvl="0" indent="-317500" algn="l" rtl="0">
              <a:spcBef>
                <a:spcPts val="0"/>
              </a:spcBef>
              <a:spcAft>
                <a:spcPts val="0"/>
              </a:spcAft>
              <a:buClr>
                <a:schemeClr val="accent4"/>
              </a:buClr>
              <a:buSzPts val="1400"/>
              <a:buFont typeface="Montserrat"/>
              <a:buChar char="●"/>
            </a:pPr>
            <a:r>
              <a:rPr lang="en" sz="1400" dirty="0">
                <a:solidFill>
                  <a:schemeClr val="accent4"/>
                </a:solidFill>
                <a:latin typeface="Montserrat"/>
                <a:ea typeface="Montserrat"/>
                <a:cs typeface="Montserrat"/>
                <a:sym typeface="Montserrat"/>
              </a:rPr>
              <a:t>Degrees in Natural Resources Management and Urban and Regional Planning from GVSU &amp; MSU</a:t>
            </a:r>
            <a:endParaRPr sz="1400" dirty="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dirty="0">
                <a:solidFill>
                  <a:schemeClr val="accent4"/>
                </a:solidFill>
                <a:latin typeface="Montserrat"/>
                <a:ea typeface="Montserrat"/>
                <a:cs typeface="Montserrat"/>
                <a:sym typeface="Montserrat"/>
              </a:rPr>
              <a:t>Recently married</a:t>
            </a:r>
            <a:endParaRPr sz="1400" dirty="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dirty="0">
                <a:solidFill>
                  <a:schemeClr val="accent4"/>
                </a:solidFill>
                <a:latin typeface="Montserrat"/>
                <a:ea typeface="Montserrat"/>
                <a:cs typeface="Montserrat"/>
                <a:sym typeface="Montserrat"/>
              </a:rPr>
              <a:t>Avid outdoorsman</a:t>
            </a:r>
            <a:endParaRPr sz="1400" dirty="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dirty="0">
                <a:solidFill>
                  <a:schemeClr val="accent4"/>
                </a:solidFill>
                <a:latin typeface="Montserrat"/>
                <a:ea typeface="Montserrat"/>
                <a:cs typeface="Montserrat"/>
                <a:sym typeface="Montserrat"/>
              </a:rPr>
              <a:t>Dog lover (Brittany’s are the best)</a:t>
            </a:r>
            <a:endParaRPr sz="1400" dirty="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dirty="0">
                <a:solidFill>
                  <a:schemeClr val="accent4"/>
                </a:solidFill>
                <a:latin typeface="Montserrat"/>
                <a:ea typeface="Montserrat"/>
                <a:cs typeface="Montserrat"/>
                <a:sym typeface="Montserrat"/>
              </a:rPr>
              <a:t>Owns a boat</a:t>
            </a:r>
            <a:endParaRPr sz="1400" dirty="0">
              <a:solidFill>
                <a:schemeClr val="accent4"/>
              </a:solidFill>
              <a:latin typeface="Montserrat"/>
              <a:ea typeface="Montserrat"/>
              <a:cs typeface="Montserrat"/>
              <a:sym typeface="Montserrat"/>
            </a:endParaRPr>
          </a:p>
          <a:p>
            <a:pPr marL="0" lvl="0" indent="0" algn="l" rtl="0">
              <a:spcBef>
                <a:spcPts val="0"/>
              </a:spcBef>
              <a:spcAft>
                <a:spcPts val="0"/>
              </a:spcAft>
              <a:buNone/>
            </a:pPr>
            <a:endParaRPr dirty="0"/>
          </a:p>
        </p:txBody>
      </p:sp>
      <p:sp>
        <p:nvSpPr>
          <p:cNvPr id="183" name="Google Shape;183;p17"/>
          <p:cNvSpPr txBox="1"/>
          <p:nvPr/>
        </p:nvSpPr>
        <p:spPr>
          <a:xfrm>
            <a:off x="6095263" y="3231710"/>
            <a:ext cx="2419500" cy="10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solidFill>
                  <a:schemeClr val="accent5"/>
                </a:solidFill>
                <a:latin typeface="Montserrat"/>
                <a:ea typeface="Montserrat"/>
                <a:cs typeface="Montserrat"/>
                <a:sym typeface="Montserrat"/>
              </a:rPr>
              <a:t>Manistee County</a:t>
            </a:r>
            <a:endParaRPr sz="2900">
              <a:solidFill>
                <a:schemeClr val="accent5"/>
              </a:solidFill>
              <a:latin typeface="Montserrat Black"/>
              <a:ea typeface="Montserrat Black"/>
              <a:cs typeface="Montserrat Black"/>
              <a:sym typeface="Montserrat Black"/>
            </a:endParaRPr>
          </a:p>
        </p:txBody>
      </p:sp>
      <p:sp>
        <p:nvSpPr>
          <p:cNvPr id="184" name="Google Shape;184;p17"/>
          <p:cNvSpPr txBox="1"/>
          <p:nvPr/>
        </p:nvSpPr>
        <p:spPr>
          <a:xfrm>
            <a:off x="6095263" y="4184438"/>
            <a:ext cx="2419500" cy="5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Montserrat Light"/>
                <a:ea typeface="Montserrat Light"/>
                <a:cs typeface="Montserrat Light"/>
                <a:sym typeface="Montserrat Light"/>
              </a:rPr>
              <a:t>Planning Department</a:t>
            </a:r>
            <a:endParaRPr sz="1200">
              <a:solidFill>
                <a:schemeClr val="dk2"/>
              </a:solidFill>
              <a:latin typeface="Montserrat Light"/>
              <a:ea typeface="Montserrat Light"/>
              <a:cs typeface="Montserrat Light"/>
              <a:sym typeface="Montserrat Light"/>
            </a:endParaRPr>
          </a:p>
        </p:txBody>
      </p:sp>
      <p:cxnSp>
        <p:nvCxnSpPr>
          <p:cNvPr id="185" name="Google Shape;185;p17"/>
          <p:cNvCxnSpPr/>
          <p:nvPr/>
        </p:nvCxnSpPr>
        <p:spPr>
          <a:xfrm>
            <a:off x="340100" y="639100"/>
            <a:ext cx="3324000" cy="12600"/>
          </a:xfrm>
          <a:prstGeom prst="straightConnector1">
            <a:avLst/>
          </a:prstGeom>
          <a:noFill/>
          <a:ln w="38100" cap="flat" cmpd="sng">
            <a:solidFill>
              <a:schemeClr val="accent5"/>
            </a:solidFill>
            <a:prstDash val="solid"/>
            <a:round/>
            <a:headEnd type="none" w="med" len="med"/>
            <a:tailEnd type="none" w="med" len="med"/>
          </a:ln>
        </p:spPr>
      </p:cxnSp>
      <p:pic>
        <p:nvPicPr>
          <p:cNvPr id="186" name="Google Shape;186;p17"/>
          <p:cNvPicPr preferRelativeResize="0"/>
          <p:nvPr/>
        </p:nvPicPr>
        <p:blipFill>
          <a:blip r:embed="rId3">
            <a:alphaModFix/>
          </a:blip>
          <a:stretch>
            <a:fillRect/>
          </a:stretch>
        </p:blipFill>
        <p:spPr>
          <a:xfrm>
            <a:off x="5272000" y="128525"/>
            <a:ext cx="3758184" cy="2825496"/>
          </a:xfrm>
          <a:prstGeom prst="rect">
            <a:avLst/>
          </a:prstGeom>
          <a:noFill/>
          <a:ln>
            <a:noFill/>
          </a:ln>
          <a:effectLst>
            <a:outerShdw blurRad="57150" dist="3810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8"/>
          <p:cNvSpPr txBox="1">
            <a:spLocks noGrp="1"/>
          </p:cNvSpPr>
          <p:nvPr>
            <p:ph type="ctrTitle"/>
          </p:nvPr>
        </p:nvSpPr>
        <p:spPr>
          <a:xfrm>
            <a:off x="225825" y="86175"/>
            <a:ext cx="4224900" cy="57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4"/>
                </a:solidFill>
              </a:rPr>
              <a:t>Asst. to Planners</a:t>
            </a:r>
            <a:endParaRPr>
              <a:solidFill>
                <a:schemeClr val="accent4"/>
              </a:solidFill>
            </a:endParaRPr>
          </a:p>
        </p:txBody>
      </p:sp>
      <p:sp>
        <p:nvSpPr>
          <p:cNvPr id="192" name="Google Shape;192;p18"/>
          <p:cNvSpPr txBox="1">
            <a:spLocks noGrp="1"/>
          </p:cNvSpPr>
          <p:nvPr>
            <p:ph type="subTitle" idx="1"/>
          </p:nvPr>
        </p:nvSpPr>
        <p:spPr>
          <a:xfrm>
            <a:off x="225825" y="541850"/>
            <a:ext cx="5046300" cy="322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000" dirty="0">
              <a:solidFill>
                <a:schemeClr val="accent4"/>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2400" dirty="0">
                <a:solidFill>
                  <a:schemeClr val="accent4"/>
                </a:solidFill>
                <a:latin typeface="Montserrat Medium"/>
                <a:ea typeface="Montserrat Medium"/>
                <a:cs typeface="Montserrat Medium"/>
                <a:sym typeface="Montserrat Medium"/>
              </a:rPr>
              <a:t>Nancy Baker</a:t>
            </a:r>
            <a:br>
              <a:rPr lang="en" sz="2400" dirty="0">
                <a:solidFill>
                  <a:schemeClr val="accent4"/>
                </a:solidFill>
                <a:latin typeface="Montserrat Medium"/>
                <a:ea typeface="Montserrat Medium"/>
                <a:cs typeface="Montserrat Medium"/>
                <a:sym typeface="Montserrat Medium"/>
              </a:rPr>
            </a:br>
            <a:endParaRPr sz="1400" dirty="0">
              <a:solidFill>
                <a:schemeClr val="accent4"/>
              </a:solidFill>
              <a:latin typeface="Montserrat" panose="00000500000000000000" pitchFamily="2" charset="0"/>
              <a:ea typeface="Montserrat Medium"/>
              <a:cs typeface="Montserrat Medium"/>
              <a:sym typeface="Montserrat Medium"/>
            </a:endParaRPr>
          </a:p>
          <a:p>
            <a:pPr marL="457200" lvl="0" indent="-317500" algn="l" rtl="0">
              <a:spcBef>
                <a:spcPts val="0"/>
              </a:spcBef>
              <a:spcAft>
                <a:spcPts val="0"/>
              </a:spcAft>
              <a:buClr>
                <a:schemeClr val="accent4"/>
              </a:buClr>
              <a:buSzPts val="1400"/>
              <a:buFont typeface="Montserrat"/>
              <a:buChar char="●"/>
            </a:pPr>
            <a:r>
              <a:rPr lang="en-US" sz="1400" dirty="0">
                <a:solidFill>
                  <a:schemeClr val="accent4"/>
                </a:solidFill>
                <a:latin typeface="Montserrat" panose="00000500000000000000" pitchFamily="2" charset="0"/>
                <a:ea typeface="Montserrat"/>
                <a:cs typeface="Montserrat"/>
                <a:sym typeface="Montserrat"/>
              </a:rPr>
              <a:t>Longest serving member of the Planning Department</a:t>
            </a:r>
            <a:br>
              <a:rPr lang="en-US" sz="1400" dirty="0">
                <a:solidFill>
                  <a:schemeClr val="accent4"/>
                </a:solidFill>
                <a:latin typeface="Montserrat" panose="00000500000000000000" pitchFamily="2" charset="0"/>
                <a:ea typeface="Montserrat"/>
                <a:cs typeface="Montserrat"/>
                <a:sym typeface="Montserrat"/>
              </a:rPr>
            </a:br>
            <a:r>
              <a:rPr lang="en-US" sz="1400" dirty="0">
                <a:solidFill>
                  <a:schemeClr val="accent4"/>
                </a:solidFill>
                <a:latin typeface="Montserrat" panose="00000500000000000000" pitchFamily="2" charset="0"/>
                <a:ea typeface="Montserrat"/>
                <a:cs typeface="Montserrat"/>
                <a:sym typeface="Montserrat"/>
              </a:rPr>
              <a:t>(10 Years as of Sept.)</a:t>
            </a:r>
          </a:p>
          <a:p>
            <a:pPr marL="457200" lvl="0" indent="-317500" algn="l" rtl="0">
              <a:spcBef>
                <a:spcPts val="0"/>
              </a:spcBef>
              <a:spcAft>
                <a:spcPts val="0"/>
              </a:spcAft>
              <a:buClr>
                <a:schemeClr val="accent4"/>
              </a:buClr>
              <a:buSzPts val="1400"/>
              <a:buFont typeface="Montserrat"/>
              <a:buChar char="●"/>
            </a:pPr>
            <a:r>
              <a:rPr lang="en-US" sz="1400" dirty="0">
                <a:solidFill>
                  <a:schemeClr val="accent4"/>
                </a:solidFill>
                <a:latin typeface="Montserrat" panose="00000500000000000000" pitchFamily="2" charset="0"/>
                <a:ea typeface="Montserrat"/>
                <a:cs typeface="Montserrat"/>
                <a:sym typeface="Montserrat"/>
              </a:rPr>
              <a:t>Has 1 daughter and 1 Son (Carey and Todd)</a:t>
            </a:r>
          </a:p>
          <a:p>
            <a:pPr marL="457200" lvl="0" indent="-317500" algn="l" rtl="0">
              <a:spcBef>
                <a:spcPts val="0"/>
              </a:spcBef>
              <a:spcAft>
                <a:spcPts val="0"/>
              </a:spcAft>
              <a:buClr>
                <a:schemeClr val="accent4"/>
              </a:buClr>
              <a:buSzPts val="1400"/>
              <a:buFont typeface="Montserrat"/>
              <a:buChar char="●"/>
            </a:pPr>
            <a:r>
              <a:rPr lang="en-US" sz="1400" dirty="0">
                <a:solidFill>
                  <a:schemeClr val="accent4"/>
                </a:solidFill>
                <a:latin typeface="Montserrat" panose="00000500000000000000" pitchFamily="2" charset="0"/>
                <a:ea typeface="Montserrat"/>
                <a:cs typeface="Montserrat"/>
                <a:sym typeface="Montserrat"/>
              </a:rPr>
              <a:t>Runs the County Soil Erosion and Sediment Control program.</a:t>
            </a:r>
          </a:p>
          <a:p>
            <a:pPr marL="457200" lvl="0" indent="-317500" algn="l" rtl="0">
              <a:spcBef>
                <a:spcPts val="0"/>
              </a:spcBef>
              <a:spcAft>
                <a:spcPts val="0"/>
              </a:spcAft>
              <a:buClr>
                <a:schemeClr val="accent4"/>
              </a:buClr>
              <a:buSzPts val="1400"/>
              <a:buFont typeface="Montserrat"/>
              <a:buChar char="●"/>
            </a:pPr>
            <a:r>
              <a:rPr lang="en-US" sz="1400" dirty="0">
                <a:solidFill>
                  <a:schemeClr val="accent4"/>
                </a:solidFill>
                <a:latin typeface="Montserrat" panose="00000500000000000000" pitchFamily="2" charset="0"/>
                <a:ea typeface="Montserrat"/>
                <a:cs typeface="Montserrat"/>
                <a:sym typeface="Montserrat"/>
              </a:rPr>
              <a:t>Loves traveling to exotic beaches</a:t>
            </a:r>
          </a:p>
          <a:p>
            <a:pPr marL="457200" lvl="0" indent="-317500" algn="l" rtl="0">
              <a:spcBef>
                <a:spcPts val="0"/>
              </a:spcBef>
              <a:spcAft>
                <a:spcPts val="0"/>
              </a:spcAft>
              <a:buClr>
                <a:schemeClr val="accent4"/>
              </a:buClr>
              <a:buSzPts val="1400"/>
              <a:buFont typeface="Montserrat"/>
              <a:buChar char="●"/>
            </a:pPr>
            <a:r>
              <a:rPr lang="en-US" sz="1400" dirty="0">
                <a:solidFill>
                  <a:schemeClr val="accent4"/>
                </a:solidFill>
                <a:latin typeface="Montserrat" panose="00000500000000000000" pitchFamily="2" charset="0"/>
                <a:ea typeface="Montserrat"/>
                <a:cs typeface="Montserrat"/>
                <a:sym typeface="Montserrat"/>
              </a:rPr>
              <a:t>Loves peach wine and golf cart rides</a:t>
            </a:r>
          </a:p>
          <a:p>
            <a:pPr marL="0" lvl="0" indent="0" algn="l" rtl="0">
              <a:spcBef>
                <a:spcPts val="0"/>
              </a:spcBef>
              <a:spcAft>
                <a:spcPts val="0"/>
              </a:spcAft>
            </a:pPr>
            <a:endParaRPr dirty="0">
              <a:solidFill>
                <a:schemeClr val="accent4"/>
              </a:solidFill>
            </a:endParaRPr>
          </a:p>
        </p:txBody>
      </p:sp>
      <p:sp>
        <p:nvSpPr>
          <p:cNvPr id="193" name="Google Shape;193;p18"/>
          <p:cNvSpPr txBox="1"/>
          <p:nvPr/>
        </p:nvSpPr>
        <p:spPr>
          <a:xfrm>
            <a:off x="6095238" y="3293360"/>
            <a:ext cx="2419500" cy="10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solidFill>
                  <a:schemeClr val="accent5"/>
                </a:solidFill>
                <a:latin typeface="Montserrat"/>
                <a:ea typeface="Montserrat"/>
                <a:cs typeface="Montserrat"/>
                <a:sym typeface="Montserrat"/>
              </a:rPr>
              <a:t>Manistee County</a:t>
            </a:r>
            <a:endParaRPr sz="2900">
              <a:solidFill>
                <a:schemeClr val="accent5"/>
              </a:solidFill>
              <a:latin typeface="Montserrat Black"/>
              <a:ea typeface="Montserrat Black"/>
              <a:cs typeface="Montserrat Black"/>
              <a:sym typeface="Montserrat Black"/>
            </a:endParaRPr>
          </a:p>
        </p:txBody>
      </p:sp>
      <p:sp>
        <p:nvSpPr>
          <p:cNvPr id="194" name="Google Shape;194;p18"/>
          <p:cNvSpPr txBox="1"/>
          <p:nvPr/>
        </p:nvSpPr>
        <p:spPr>
          <a:xfrm>
            <a:off x="6095250" y="4264888"/>
            <a:ext cx="2419500" cy="5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Montserrat Light"/>
                <a:ea typeface="Montserrat Light"/>
                <a:cs typeface="Montserrat Light"/>
                <a:sym typeface="Montserrat Light"/>
              </a:rPr>
              <a:t>Planning Department</a:t>
            </a:r>
            <a:endParaRPr sz="1200">
              <a:solidFill>
                <a:schemeClr val="dk2"/>
              </a:solidFill>
              <a:latin typeface="Montserrat Light"/>
              <a:ea typeface="Montserrat Light"/>
              <a:cs typeface="Montserrat Light"/>
              <a:sym typeface="Montserrat Light"/>
            </a:endParaRPr>
          </a:p>
        </p:txBody>
      </p:sp>
      <p:cxnSp>
        <p:nvCxnSpPr>
          <p:cNvPr id="195" name="Google Shape;195;p18"/>
          <p:cNvCxnSpPr/>
          <p:nvPr/>
        </p:nvCxnSpPr>
        <p:spPr>
          <a:xfrm>
            <a:off x="346225" y="605350"/>
            <a:ext cx="3324000" cy="12600"/>
          </a:xfrm>
          <a:prstGeom prst="straightConnector1">
            <a:avLst/>
          </a:prstGeom>
          <a:noFill/>
          <a:ln w="38100" cap="flat" cmpd="sng">
            <a:solidFill>
              <a:schemeClr val="accent5"/>
            </a:solidFill>
            <a:prstDash val="solid"/>
            <a:round/>
            <a:headEnd type="none" w="med" len="med"/>
            <a:tailEnd type="none" w="med" len="med"/>
          </a:ln>
        </p:spPr>
      </p:cxnSp>
      <p:pic>
        <p:nvPicPr>
          <p:cNvPr id="196" name="Google Shape;196;p18"/>
          <p:cNvPicPr preferRelativeResize="0"/>
          <p:nvPr/>
        </p:nvPicPr>
        <p:blipFill>
          <a:blip r:embed="rId3">
            <a:alphaModFix/>
          </a:blip>
          <a:stretch>
            <a:fillRect/>
          </a:stretch>
        </p:blipFill>
        <p:spPr>
          <a:xfrm>
            <a:off x="5271988" y="187800"/>
            <a:ext cx="3758184" cy="2825496"/>
          </a:xfrm>
          <a:prstGeom prst="rect">
            <a:avLst/>
          </a:prstGeom>
          <a:noFill/>
          <a:ln>
            <a:noFill/>
          </a:ln>
          <a:effectLst>
            <a:outerShdw blurRad="57150" dist="3810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9"/>
          <p:cNvSpPr txBox="1">
            <a:spLocks noGrp="1"/>
          </p:cNvSpPr>
          <p:nvPr>
            <p:ph type="ctrTitle"/>
          </p:nvPr>
        </p:nvSpPr>
        <p:spPr>
          <a:xfrm>
            <a:off x="230050" y="90425"/>
            <a:ext cx="3867300" cy="57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4"/>
                </a:solidFill>
              </a:rPr>
              <a:t>Planning Assistant</a:t>
            </a:r>
            <a:endParaRPr>
              <a:solidFill>
                <a:schemeClr val="accent4"/>
              </a:solidFill>
            </a:endParaRPr>
          </a:p>
        </p:txBody>
      </p:sp>
      <p:sp>
        <p:nvSpPr>
          <p:cNvPr id="202" name="Google Shape;202;p19"/>
          <p:cNvSpPr txBox="1">
            <a:spLocks noGrp="1"/>
          </p:cNvSpPr>
          <p:nvPr>
            <p:ph type="subTitle" idx="1"/>
          </p:nvPr>
        </p:nvSpPr>
        <p:spPr>
          <a:xfrm>
            <a:off x="230050" y="643450"/>
            <a:ext cx="4724400" cy="322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000" dirty="0">
              <a:solidFill>
                <a:schemeClr val="accent4"/>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2400" dirty="0">
                <a:solidFill>
                  <a:schemeClr val="accent4"/>
                </a:solidFill>
                <a:latin typeface="Montserrat Medium"/>
                <a:ea typeface="Montserrat Medium"/>
                <a:cs typeface="Montserrat Medium"/>
                <a:sym typeface="Montserrat Medium"/>
              </a:rPr>
              <a:t>Jessica Sorensen</a:t>
            </a:r>
            <a:endParaRPr sz="2400" dirty="0">
              <a:solidFill>
                <a:schemeClr val="accent4"/>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endParaRPr sz="1400" dirty="0">
              <a:solidFill>
                <a:schemeClr val="accent4"/>
              </a:solidFill>
              <a:latin typeface="Montserrat Medium"/>
              <a:ea typeface="Montserrat Medium"/>
              <a:cs typeface="Montserrat Medium"/>
              <a:sym typeface="Montserrat Medium"/>
            </a:endParaRPr>
          </a:p>
          <a:p>
            <a:pPr marL="457200" lvl="0" indent="-317500" algn="l" rtl="0">
              <a:spcBef>
                <a:spcPts val="0"/>
              </a:spcBef>
              <a:spcAft>
                <a:spcPts val="0"/>
              </a:spcAft>
              <a:buClr>
                <a:schemeClr val="accent4"/>
              </a:buClr>
              <a:buSzPts val="1400"/>
              <a:buFont typeface="Montserrat"/>
              <a:buChar char="●"/>
            </a:pPr>
            <a:r>
              <a:rPr lang="en" sz="1400" dirty="0">
                <a:solidFill>
                  <a:schemeClr val="accent4"/>
                </a:solidFill>
                <a:latin typeface="Montserrat"/>
                <a:ea typeface="Montserrat"/>
                <a:cs typeface="Montserrat"/>
                <a:sym typeface="Montserrat"/>
              </a:rPr>
              <a:t>Graduate from Lake Superior State University</a:t>
            </a:r>
            <a:endParaRPr sz="1400" dirty="0">
              <a:solidFill>
                <a:schemeClr val="accent4"/>
              </a:solidFill>
              <a:latin typeface="Montserrat"/>
              <a:ea typeface="Montserrat"/>
              <a:cs typeface="Montserrat"/>
              <a:sym typeface="Montserrat"/>
            </a:endParaRPr>
          </a:p>
          <a:p>
            <a:pPr marL="457200" lvl="0" indent="0" algn="l" rtl="0">
              <a:spcBef>
                <a:spcPts val="0"/>
              </a:spcBef>
              <a:spcAft>
                <a:spcPts val="0"/>
              </a:spcAft>
              <a:buNone/>
            </a:pPr>
            <a:r>
              <a:rPr lang="en" sz="1400" dirty="0">
                <a:solidFill>
                  <a:schemeClr val="accent4"/>
                </a:solidFill>
                <a:latin typeface="Montserrat"/>
                <a:ea typeface="Montserrat"/>
                <a:cs typeface="Montserrat"/>
                <a:sym typeface="Montserrat"/>
              </a:rPr>
              <a:t>(BS in Geology, Associates in Liberal Arts)</a:t>
            </a:r>
            <a:endParaRPr sz="1400" dirty="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dirty="0">
                <a:solidFill>
                  <a:schemeClr val="accent4"/>
                </a:solidFill>
                <a:latin typeface="Montserrat"/>
                <a:ea typeface="Montserrat"/>
                <a:cs typeface="Montserrat"/>
                <a:sym typeface="Montserrat"/>
              </a:rPr>
              <a:t>Born and raised in Mason County</a:t>
            </a:r>
            <a:endParaRPr sz="1400" dirty="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dirty="0">
                <a:solidFill>
                  <a:schemeClr val="accent4"/>
                </a:solidFill>
                <a:latin typeface="Montserrat"/>
                <a:ea typeface="Montserrat"/>
                <a:cs typeface="Montserrat"/>
                <a:sym typeface="Montserrat"/>
              </a:rPr>
              <a:t>Been with the Planning Department for a little over a year</a:t>
            </a:r>
            <a:endParaRPr sz="1400" dirty="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dirty="0">
                <a:solidFill>
                  <a:schemeClr val="accent4"/>
                </a:solidFill>
                <a:latin typeface="Montserrat"/>
                <a:ea typeface="Montserrat"/>
                <a:cs typeface="Montserrat"/>
                <a:sym typeface="Montserrat"/>
              </a:rPr>
              <a:t>Has a cat named Trouper</a:t>
            </a:r>
            <a:endParaRPr sz="1400" dirty="0">
              <a:solidFill>
                <a:schemeClr val="accent4"/>
              </a:solidFill>
              <a:latin typeface="Montserrat"/>
              <a:ea typeface="Montserrat"/>
              <a:cs typeface="Montserrat"/>
              <a:sym typeface="Montserrat"/>
            </a:endParaRPr>
          </a:p>
          <a:p>
            <a:pPr marL="457200" lvl="0" indent="-317500" algn="l" rtl="0">
              <a:spcBef>
                <a:spcPts val="0"/>
              </a:spcBef>
              <a:spcAft>
                <a:spcPts val="0"/>
              </a:spcAft>
              <a:buClr>
                <a:schemeClr val="accent4"/>
              </a:buClr>
              <a:buSzPts val="1400"/>
              <a:buFont typeface="Montserrat"/>
              <a:buChar char="●"/>
            </a:pPr>
            <a:r>
              <a:rPr lang="en" sz="1400" dirty="0">
                <a:solidFill>
                  <a:schemeClr val="accent4"/>
                </a:solidFill>
                <a:latin typeface="Montserrat"/>
                <a:ea typeface="Montserrat"/>
                <a:cs typeface="Montserrat"/>
                <a:sym typeface="Montserrat"/>
              </a:rPr>
              <a:t>Favorite television series is </a:t>
            </a:r>
            <a:r>
              <a:rPr lang="en" sz="1400" i="1" dirty="0">
                <a:solidFill>
                  <a:schemeClr val="accent4"/>
                </a:solidFill>
                <a:latin typeface="Montserrat"/>
                <a:ea typeface="Montserrat"/>
                <a:cs typeface="Montserrat"/>
                <a:sym typeface="Montserrat"/>
              </a:rPr>
              <a:t>Game of Thrones</a:t>
            </a:r>
            <a:endParaRPr sz="1400" i="1" dirty="0">
              <a:solidFill>
                <a:schemeClr val="accent4"/>
              </a:solidFill>
              <a:latin typeface="Montserrat"/>
              <a:ea typeface="Montserrat"/>
              <a:cs typeface="Montserrat"/>
              <a:sym typeface="Montserrat"/>
            </a:endParaRPr>
          </a:p>
          <a:p>
            <a:pPr marL="0" lvl="0" indent="0" algn="l" rtl="0">
              <a:spcBef>
                <a:spcPts val="0"/>
              </a:spcBef>
              <a:spcAft>
                <a:spcPts val="0"/>
              </a:spcAft>
              <a:buNone/>
            </a:pPr>
            <a:endParaRPr sz="1400" dirty="0">
              <a:solidFill>
                <a:schemeClr val="accent4"/>
              </a:solidFill>
              <a:latin typeface="Montserrat"/>
              <a:ea typeface="Montserrat"/>
              <a:cs typeface="Montserrat"/>
              <a:sym typeface="Montserrat"/>
            </a:endParaRPr>
          </a:p>
        </p:txBody>
      </p:sp>
      <p:sp>
        <p:nvSpPr>
          <p:cNvPr id="203" name="Google Shape;203;p19"/>
          <p:cNvSpPr txBox="1"/>
          <p:nvPr/>
        </p:nvSpPr>
        <p:spPr>
          <a:xfrm>
            <a:off x="6095238" y="3276435"/>
            <a:ext cx="2419500" cy="10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solidFill>
                  <a:schemeClr val="accent5"/>
                </a:solidFill>
                <a:latin typeface="Montserrat"/>
                <a:ea typeface="Montserrat"/>
                <a:cs typeface="Montserrat"/>
                <a:sym typeface="Montserrat"/>
              </a:rPr>
              <a:t>Manistee County</a:t>
            </a:r>
            <a:endParaRPr sz="2900">
              <a:solidFill>
                <a:schemeClr val="accent5"/>
              </a:solidFill>
              <a:latin typeface="Montserrat Black"/>
              <a:ea typeface="Montserrat Black"/>
              <a:cs typeface="Montserrat Black"/>
              <a:sym typeface="Montserrat Black"/>
            </a:endParaRPr>
          </a:p>
        </p:txBody>
      </p:sp>
      <p:sp>
        <p:nvSpPr>
          <p:cNvPr id="204" name="Google Shape;204;p19"/>
          <p:cNvSpPr txBox="1"/>
          <p:nvPr/>
        </p:nvSpPr>
        <p:spPr>
          <a:xfrm>
            <a:off x="6095250" y="4260638"/>
            <a:ext cx="2419500" cy="5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Montserrat Light"/>
                <a:ea typeface="Montserrat Light"/>
                <a:cs typeface="Montserrat Light"/>
                <a:sym typeface="Montserrat Light"/>
              </a:rPr>
              <a:t>Planning Department</a:t>
            </a:r>
            <a:endParaRPr sz="1200">
              <a:solidFill>
                <a:schemeClr val="dk2"/>
              </a:solidFill>
              <a:latin typeface="Montserrat Light"/>
              <a:ea typeface="Montserrat Light"/>
              <a:cs typeface="Montserrat Light"/>
              <a:sym typeface="Montserrat Light"/>
            </a:endParaRPr>
          </a:p>
        </p:txBody>
      </p:sp>
      <p:cxnSp>
        <p:nvCxnSpPr>
          <p:cNvPr id="205" name="Google Shape;205;p19"/>
          <p:cNvCxnSpPr/>
          <p:nvPr/>
        </p:nvCxnSpPr>
        <p:spPr>
          <a:xfrm>
            <a:off x="350450" y="609600"/>
            <a:ext cx="3324000" cy="12600"/>
          </a:xfrm>
          <a:prstGeom prst="straightConnector1">
            <a:avLst/>
          </a:prstGeom>
          <a:noFill/>
          <a:ln w="38100" cap="flat" cmpd="sng">
            <a:solidFill>
              <a:schemeClr val="accent5"/>
            </a:solidFill>
            <a:prstDash val="solid"/>
            <a:round/>
            <a:headEnd type="none" w="med" len="med"/>
            <a:tailEnd type="none" w="med" len="med"/>
          </a:ln>
        </p:spPr>
      </p:cxnSp>
      <p:pic>
        <p:nvPicPr>
          <p:cNvPr id="206" name="Google Shape;206;p19"/>
          <p:cNvPicPr preferRelativeResize="0"/>
          <p:nvPr/>
        </p:nvPicPr>
        <p:blipFill>
          <a:blip r:embed="rId3">
            <a:alphaModFix/>
          </a:blip>
          <a:stretch>
            <a:fillRect/>
          </a:stretch>
        </p:blipFill>
        <p:spPr>
          <a:xfrm>
            <a:off x="5271975" y="211700"/>
            <a:ext cx="3758184" cy="2825496"/>
          </a:xfrm>
          <a:prstGeom prst="rect">
            <a:avLst/>
          </a:prstGeom>
          <a:noFill/>
          <a:ln>
            <a:noFill/>
          </a:ln>
          <a:effectLst>
            <a:outerShdw blurRad="57150" dist="3810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0"/>
          <p:cNvSpPr txBox="1">
            <a:spLocks noGrp="1"/>
          </p:cNvSpPr>
          <p:nvPr>
            <p:ph type="ctrTitle"/>
          </p:nvPr>
        </p:nvSpPr>
        <p:spPr>
          <a:xfrm>
            <a:off x="230050" y="94650"/>
            <a:ext cx="3867300" cy="57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accent4"/>
                </a:solidFill>
              </a:rPr>
              <a:t>Code Enforcement</a:t>
            </a:r>
            <a:endParaRPr>
              <a:solidFill>
                <a:schemeClr val="accent4"/>
              </a:solidFill>
            </a:endParaRPr>
          </a:p>
        </p:txBody>
      </p:sp>
      <p:sp>
        <p:nvSpPr>
          <p:cNvPr id="212" name="Google Shape;212;p20"/>
          <p:cNvSpPr txBox="1">
            <a:spLocks noGrp="1"/>
          </p:cNvSpPr>
          <p:nvPr>
            <p:ph type="subTitle" idx="1"/>
          </p:nvPr>
        </p:nvSpPr>
        <p:spPr>
          <a:xfrm>
            <a:off x="230050" y="541850"/>
            <a:ext cx="5046000" cy="322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000" dirty="0">
              <a:solidFill>
                <a:schemeClr val="accent4"/>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r>
              <a:rPr lang="en" sz="2400" dirty="0">
                <a:solidFill>
                  <a:schemeClr val="accent4"/>
                </a:solidFill>
                <a:latin typeface="Montserrat Medium"/>
                <a:ea typeface="Montserrat Medium"/>
                <a:cs typeface="Montserrat Medium"/>
                <a:sym typeface="Montserrat Medium"/>
              </a:rPr>
              <a:t>Larry Gibson</a:t>
            </a:r>
            <a:endParaRPr sz="2400" dirty="0">
              <a:solidFill>
                <a:schemeClr val="accent4"/>
              </a:solidFill>
              <a:latin typeface="Montserrat Medium"/>
              <a:ea typeface="Montserrat Medium"/>
              <a:cs typeface="Montserrat Medium"/>
              <a:sym typeface="Montserrat Medium"/>
            </a:endParaRPr>
          </a:p>
          <a:p>
            <a:pPr marL="0" lvl="0" indent="0" algn="l" rtl="0">
              <a:spcBef>
                <a:spcPts val="0"/>
              </a:spcBef>
              <a:spcAft>
                <a:spcPts val="0"/>
              </a:spcAft>
              <a:buClr>
                <a:schemeClr val="dk1"/>
              </a:buClr>
              <a:buSzPts val="1100"/>
              <a:buFont typeface="Arial"/>
              <a:buNone/>
            </a:pPr>
            <a:endParaRPr sz="2000" dirty="0">
              <a:solidFill>
                <a:schemeClr val="accent4"/>
              </a:solidFill>
              <a:latin typeface="Montserrat Medium"/>
              <a:ea typeface="Montserrat Medium"/>
              <a:cs typeface="Montserrat Medium"/>
              <a:sym typeface="Montserrat Medium"/>
            </a:endParaRPr>
          </a:p>
          <a:p>
            <a:pPr marL="457200" lvl="0" indent="-317500" algn="l" rtl="0">
              <a:spcBef>
                <a:spcPts val="0"/>
              </a:spcBef>
              <a:spcAft>
                <a:spcPts val="0"/>
              </a:spcAft>
              <a:buClr>
                <a:schemeClr val="accent4"/>
              </a:buClr>
              <a:buSzPts val="1400"/>
              <a:buChar char="●"/>
            </a:pPr>
            <a:r>
              <a:rPr lang="en" sz="1400" dirty="0">
                <a:solidFill>
                  <a:schemeClr val="accent4"/>
                </a:solidFill>
                <a:latin typeface="Montserrat" panose="00000500000000000000" pitchFamily="2" charset="0"/>
              </a:rPr>
              <a:t>Retired Police Officer with over 25 years of experience</a:t>
            </a:r>
            <a:endParaRPr sz="1400" dirty="0">
              <a:solidFill>
                <a:schemeClr val="accent4"/>
              </a:solidFill>
              <a:latin typeface="Montserrat" panose="00000500000000000000" pitchFamily="2" charset="0"/>
            </a:endParaRPr>
          </a:p>
          <a:p>
            <a:pPr marL="457200" lvl="0" indent="-317500" algn="l" rtl="0">
              <a:spcBef>
                <a:spcPts val="0"/>
              </a:spcBef>
              <a:spcAft>
                <a:spcPts val="0"/>
              </a:spcAft>
              <a:buClr>
                <a:schemeClr val="accent4"/>
              </a:buClr>
              <a:buSzPts val="1400"/>
              <a:buChar char="●"/>
            </a:pPr>
            <a:r>
              <a:rPr lang="en" sz="1400" dirty="0">
                <a:solidFill>
                  <a:schemeClr val="accent4"/>
                </a:solidFill>
                <a:latin typeface="Montserrat" panose="00000500000000000000" pitchFamily="2" charset="0"/>
              </a:rPr>
              <a:t>Oakland County Police Academy firearms instructor from 1991-2011</a:t>
            </a:r>
            <a:endParaRPr sz="1400" dirty="0">
              <a:solidFill>
                <a:schemeClr val="accent4"/>
              </a:solidFill>
              <a:latin typeface="Montserrat" panose="00000500000000000000" pitchFamily="2" charset="0"/>
            </a:endParaRPr>
          </a:p>
          <a:p>
            <a:pPr marL="457200" lvl="0" indent="-317500" algn="l" rtl="0">
              <a:spcBef>
                <a:spcPts val="0"/>
              </a:spcBef>
              <a:spcAft>
                <a:spcPts val="0"/>
              </a:spcAft>
              <a:buClr>
                <a:schemeClr val="accent4"/>
              </a:buClr>
              <a:buSzPts val="1400"/>
              <a:buChar char="●"/>
            </a:pPr>
            <a:r>
              <a:rPr lang="en" sz="1400" dirty="0">
                <a:solidFill>
                  <a:schemeClr val="accent4"/>
                </a:solidFill>
                <a:latin typeface="Montserrat" panose="00000500000000000000" pitchFamily="2" charset="0"/>
              </a:rPr>
              <a:t>Little River Band Of Ottawa Indians Gaming Commission Background Investigator from 2007-2017</a:t>
            </a:r>
            <a:endParaRPr sz="1400" dirty="0">
              <a:solidFill>
                <a:schemeClr val="accent4"/>
              </a:solidFill>
              <a:latin typeface="Montserrat" panose="00000500000000000000" pitchFamily="2" charset="0"/>
            </a:endParaRPr>
          </a:p>
          <a:p>
            <a:pPr marL="457200" lvl="0" indent="-317500" algn="l" rtl="0">
              <a:spcBef>
                <a:spcPts val="0"/>
              </a:spcBef>
              <a:spcAft>
                <a:spcPts val="0"/>
              </a:spcAft>
              <a:buClr>
                <a:schemeClr val="accent4"/>
              </a:buClr>
              <a:buSzPts val="1400"/>
              <a:buChar char="●"/>
            </a:pPr>
            <a:r>
              <a:rPr lang="en" sz="1400" dirty="0">
                <a:solidFill>
                  <a:schemeClr val="accent4"/>
                </a:solidFill>
                <a:latin typeface="Montserrat" panose="00000500000000000000" pitchFamily="2" charset="0"/>
              </a:rPr>
              <a:t>Loves golfing and fly fishing </a:t>
            </a:r>
            <a:endParaRPr sz="1400" dirty="0">
              <a:solidFill>
                <a:schemeClr val="accent4"/>
              </a:solidFill>
              <a:latin typeface="Montserrat" panose="00000500000000000000" pitchFamily="2" charset="0"/>
            </a:endParaRPr>
          </a:p>
        </p:txBody>
      </p:sp>
      <p:sp>
        <p:nvSpPr>
          <p:cNvPr id="213" name="Google Shape;213;p20"/>
          <p:cNvSpPr txBox="1"/>
          <p:nvPr/>
        </p:nvSpPr>
        <p:spPr>
          <a:xfrm>
            <a:off x="6107925" y="3267960"/>
            <a:ext cx="2419500" cy="10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b="1">
                <a:solidFill>
                  <a:schemeClr val="accent5"/>
                </a:solidFill>
                <a:latin typeface="Montserrat"/>
                <a:ea typeface="Montserrat"/>
                <a:cs typeface="Montserrat"/>
                <a:sym typeface="Montserrat"/>
              </a:rPr>
              <a:t>Manistee County</a:t>
            </a:r>
            <a:endParaRPr sz="2900">
              <a:solidFill>
                <a:schemeClr val="accent5"/>
              </a:solidFill>
              <a:latin typeface="Montserrat Black"/>
              <a:ea typeface="Montserrat Black"/>
              <a:cs typeface="Montserrat Black"/>
              <a:sym typeface="Montserrat Black"/>
            </a:endParaRPr>
          </a:p>
        </p:txBody>
      </p:sp>
      <p:sp>
        <p:nvSpPr>
          <p:cNvPr id="214" name="Google Shape;214;p20"/>
          <p:cNvSpPr txBox="1"/>
          <p:nvPr/>
        </p:nvSpPr>
        <p:spPr>
          <a:xfrm>
            <a:off x="6107925" y="4243713"/>
            <a:ext cx="2419500" cy="57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Montserrat Light"/>
                <a:ea typeface="Montserrat Light"/>
                <a:cs typeface="Montserrat Light"/>
                <a:sym typeface="Montserrat Light"/>
              </a:rPr>
              <a:t>Planning Department</a:t>
            </a:r>
            <a:endParaRPr sz="1200">
              <a:solidFill>
                <a:schemeClr val="dk2"/>
              </a:solidFill>
              <a:latin typeface="Montserrat Light"/>
              <a:ea typeface="Montserrat Light"/>
              <a:cs typeface="Montserrat Light"/>
              <a:sym typeface="Montserrat Light"/>
            </a:endParaRPr>
          </a:p>
        </p:txBody>
      </p:sp>
      <p:cxnSp>
        <p:nvCxnSpPr>
          <p:cNvPr id="215" name="Google Shape;215;p20"/>
          <p:cNvCxnSpPr/>
          <p:nvPr/>
        </p:nvCxnSpPr>
        <p:spPr>
          <a:xfrm>
            <a:off x="350450" y="613825"/>
            <a:ext cx="3324000" cy="12600"/>
          </a:xfrm>
          <a:prstGeom prst="straightConnector1">
            <a:avLst/>
          </a:prstGeom>
          <a:noFill/>
          <a:ln w="38100" cap="flat" cmpd="sng">
            <a:solidFill>
              <a:schemeClr val="accent5"/>
            </a:solidFill>
            <a:prstDash val="solid"/>
            <a:round/>
            <a:headEnd type="none" w="med" len="med"/>
            <a:tailEnd type="none" w="med" len="med"/>
          </a:ln>
        </p:spPr>
      </p:cxnSp>
      <p:pic>
        <p:nvPicPr>
          <p:cNvPr id="216" name="Google Shape;216;p20"/>
          <p:cNvPicPr preferRelativeResize="0"/>
          <p:nvPr/>
        </p:nvPicPr>
        <p:blipFill>
          <a:blip r:embed="rId3">
            <a:alphaModFix/>
          </a:blip>
          <a:stretch>
            <a:fillRect/>
          </a:stretch>
        </p:blipFill>
        <p:spPr>
          <a:xfrm>
            <a:off x="5276175" y="225900"/>
            <a:ext cx="3761924" cy="2821443"/>
          </a:xfrm>
          <a:prstGeom prst="rect">
            <a:avLst/>
          </a:prstGeom>
          <a:noFill/>
          <a:ln>
            <a:noFill/>
          </a:ln>
          <a:effectLst>
            <a:outerShdw blurRad="57150" dist="3810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Real Estate Marketing Plan ">
  <a:themeElements>
    <a:clrScheme name="Simple Light">
      <a:dk1>
        <a:srgbClr val="000000"/>
      </a:dk1>
      <a:lt1>
        <a:srgbClr val="FFFFFF"/>
      </a:lt1>
      <a:dk2>
        <a:srgbClr val="D39C2D"/>
      </a:dk2>
      <a:lt2>
        <a:srgbClr val="F9BF3E"/>
      </a:lt2>
      <a:accent1>
        <a:srgbClr val="FFCB64"/>
      </a:accent1>
      <a:accent2>
        <a:srgbClr val="FCD977"/>
      </a:accent2>
      <a:accent3>
        <a:srgbClr val="FFE48D"/>
      </a:accent3>
      <a:accent4>
        <a:srgbClr val="74C1B9"/>
      </a:accent4>
      <a:accent5>
        <a:srgbClr val="9AD7D2"/>
      </a:accent5>
      <a:accent6>
        <a:srgbClr val="E2A33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4904</Words>
  <Application>Microsoft Office PowerPoint</Application>
  <PresentationFormat>On-screen Show (16:9)</PresentationFormat>
  <Paragraphs>527</Paragraphs>
  <Slides>55</Slides>
  <Notes>54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Montserrat ExtraBold</vt:lpstr>
      <vt:lpstr>Barlow Light</vt:lpstr>
      <vt:lpstr>Montserrat</vt:lpstr>
      <vt:lpstr>Fira Sans Extra Condensed Medium</vt:lpstr>
      <vt:lpstr>EB Garamond</vt:lpstr>
      <vt:lpstr>Montserrat Black</vt:lpstr>
      <vt:lpstr>Oswald</vt:lpstr>
      <vt:lpstr>Squada One</vt:lpstr>
      <vt:lpstr>Calibri</vt:lpstr>
      <vt:lpstr>Arial</vt:lpstr>
      <vt:lpstr>Montserrat Light</vt:lpstr>
      <vt:lpstr>Montserrat Medium</vt:lpstr>
      <vt:lpstr>Roboto</vt:lpstr>
      <vt:lpstr>Courier New</vt:lpstr>
      <vt:lpstr>Real Estate Marketing Plan </vt:lpstr>
      <vt:lpstr>Manistee County 2021 Regional Summit  Planning Department Zoning Contracts </vt:lpstr>
      <vt:lpstr>TABLE OF CONTENTS</vt:lpstr>
      <vt:lpstr>Meet our Staff</vt:lpstr>
      <vt:lpstr>Planning Director</vt:lpstr>
      <vt:lpstr>Staff Planner 1</vt:lpstr>
      <vt:lpstr>Staff Planner 1</vt:lpstr>
      <vt:lpstr>Asst. to Planners</vt:lpstr>
      <vt:lpstr>Planning Assistant</vt:lpstr>
      <vt:lpstr>Code Enforcement</vt:lpstr>
      <vt:lpstr>PowerPoint Presentation</vt:lpstr>
      <vt:lpstr>Attract Talent, Attract Business, We have Quality Places </vt:lpstr>
      <vt:lpstr>Old Economy/New Economy</vt:lpstr>
      <vt:lpstr>Old Economy/New Economy</vt:lpstr>
      <vt:lpstr>Quality Urban Places are….</vt:lpstr>
      <vt:lpstr>Quality Rural Places are….</vt:lpstr>
      <vt:lpstr>Planning and Zoning</vt:lpstr>
      <vt:lpstr>Zoning Service Contracts in Manistee County</vt:lpstr>
      <vt:lpstr>OUR EVOLUTION</vt:lpstr>
      <vt:lpstr>Communities Currently Under Contract</vt:lpstr>
      <vt:lpstr>WHAT SETS US APART?</vt:lpstr>
      <vt:lpstr>Services Provided</vt:lpstr>
      <vt:lpstr>Zoning Administration (Level I)</vt:lpstr>
      <vt:lpstr>Zoning Administration (Level II)</vt:lpstr>
      <vt:lpstr>Zoning Administration (Level II) Continued</vt:lpstr>
      <vt:lpstr>Zoning Administration (Level III)</vt:lpstr>
      <vt:lpstr>Floodplain Administrator</vt:lpstr>
      <vt:lpstr>Land Division Services</vt:lpstr>
      <vt:lpstr>Code Enforcement Services</vt:lpstr>
      <vt:lpstr>Code Enforcement Services</vt:lpstr>
      <vt:lpstr>Website</vt:lpstr>
      <vt:lpstr>Website (Communities)</vt:lpstr>
      <vt:lpstr>Website (Enforcement)</vt:lpstr>
      <vt:lpstr>Website (Forms)</vt:lpstr>
      <vt:lpstr>Website (Ordinances)</vt:lpstr>
      <vt:lpstr>Website (Planning/Plans)</vt:lpstr>
      <vt:lpstr>Website (Services)</vt:lpstr>
      <vt:lpstr>Website (Services)</vt:lpstr>
      <vt:lpstr>Website (Staff)</vt:lpstr>
      <vt:lpstr>Value Added Services</vt:lpstr>
      <vt:lpstr>Value Added Services (Form Development)</vt:lpstr>
      <vt:lpstr>Value Added Services (Form Development, PUD Form for Onekama Twp. )</vt:lpstr>
      <vt:lpstr>Value Added Services (Form Development, PUD Form for Onekama Twp. )</vt:lpstr>
      <vt:lpstr>Value Added Services (Form Development, PUD Form for Onekama Twp. )</vt:lpstr>
      <vt:lpstr>Value Added Services (Form Development, PUD Form for Onekama Twp. )</vt:lpstr>
      <vt:lpstr>Value Added Services (SUP script for Public Hearing)</vt:lpstr>
      <vt:lpstr>Value Added Services (SUP script for Public Hearing)</vt:lpstr>
      <vt:lpstr>Value Added Services (SUP script for Public Hearing)</vt:lpstr>
      <vt:lpstr>Value Added Services (SUP script for Public Hearing)</vt:lpstr>
      <vt:lpstr>Testimonials (Onekama Township)</vt:lpstr>
      <vt:lpstr>Testimonials (City of Manistee)</vt:lpstr>
      <vt:lpstr>—Jeffrey Eugenides, Middlesex</vt:lpstr>
      <vt:lpstr>Questions</vt:lpstr>
      <vt:lpstr>THANK YOU</vt:lpstr>
      <vt:lpstr>Special 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Manistee County 2021 Regional Summit  Planning Department Zoning Contracts </dc:title>
  <cp:lastModifiedBy>Julie Schmeling</cp:lastModifiedBy>
  <cp:revision>6</cp:revision>
  <dcterms:modified xsi:type="dcterms:W3CDTF">2021-09-15T19:25:13Z</dcterms:modified>
</cp:coreProperties>
</file>