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 varScale="1">
        <p:scale>
          <a:sx n="122" d="100"/>
          <a:sy n="122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8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3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8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0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4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1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7" r:id="rId6"/>
    <p:sldLayoutId id="2147483692" r:id="rId7"/>
    <p:sldLayoutId id="2147483693" r:id="rId8"/>
    <p:sldLayoutId id="2147483694" r:id="rId9"/>
    <p:sldLayoutId id="2147483696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latownshipmi.g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F693C-38BC-A54A-9830-109EF7AD7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7212074" cy="3573516"/>
          </a:xfrm>
        </p:spPr>
        <p:txBody>
          <a:bodyPr>
            <a:normAutofit/>
          </a:bodyPr>
          <a:lstStyle/>
          <a:p>
            <a:r>
              <a:rPr lang="en-US" sz="5800" dirty="0">
                <a:latin typeface="American Typewriter" panose="02090604020004020304" pitchFamily="18" charset="77"/>
              </a:rPr>
              <a:t>Celebrating</a:t>
            </a:r>
            <a:br>
              <a:rPr lang="en-US" sz="5800" dirty="0">
                <a:latin typeface="American Typewriter" panose="02090604020004020304" pitchFamily="18" charset="77"/>
              </a:rPr>
            </a:br>
            <a:r>
              <a:rPr lang="en-US" sz="5800" dirty="0">
                <a:latin typeface="American Typewriter" panose="02090604020004020304" pitchFamily="18" charset="77"/>
              </a:rPr>
              <a:t>150 years *</a:t>
            </a:r>
            <a:br>
              <a:rPr lang="en-US" sz="5800" dirty="0">
                <a:latin typeface="American Typewriter" panose="02090604020004020304" pitchFamily="18" charset="77"/>
              </a:rPr>
            </a:br>
            <a:r>
              <a:rPr lang="en-US" sz="5800" dirty="0">
                <a:latin typeface="American Typewriter" panose="02090604020004020304" pitchFamily="18" charset="77"/>
              </a:rPr>
              <a:t>(1870-2020) </a:t>
            </a:r>
            <a:r>
              <a:rPr lang="en-US" sz="2200" dirty="0">
                <a:latin typeface="American Typewriter" panose="02090604020004020304" pitchFamily="18" charset="77"/>
              </a:rPr>
              <a:t>(*COVID!)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BC85F-54AD-5844-95F3-D6BB3CF1B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4631161"/>
            <a:ext cx="10662531" cy="1918229"/>
          </a:xfrm>
        </p:spPr>
        <p:txBody>
          <a:bodyPr>
            <a:normAutofit fontScale="55000" lnSpcReduction="20000"/>
          </a:bodyPr>
          <a:lstStyle/>
          <a:p>
            <a:r>
              <a:rPr lang="en-US" sz="6500" dirty="0">
                <a:latin typeface="American Typewriter" panose="02090604020004020304" pitchFamily="18" charset="77"/>
              </a:rPr>
              <a:t>Marilla Township</a:t>
            </a:r>
          </a:p>
          <a:p>
            <a:r>
              <a:rPr lang="en-US" sz="2900" i="1" dirty="0">
                <a:latin typeface="American Typewriter" panose="02090604020004020304" pitchFamily="18" charset="77"/>
              </a:rPr>
              <a:t>A Rise Above the Manistee River </a:t>
            </a:r>
          </a:p>
          <a:p>
            <a:r>
              <a:rPr lang="en-US" sz="2900" dirty="0">
                <a:latin typeface="American Typewriter" panose="02090604020004020304" pitchFamily="18" charset="77"/>
              </a:rPr>
              <a:t>1050’ Above Sea Level</a:t>
            </a:r>
          </a:p>
          <a:p>
            <a:r>
              <a:rPr lang="en-US" sz="6500" dirty="0">
                <a:latin typeface="American Typewriter" panose="02090604020004020304" pitchFamily="18" charset="77"/>
              </a:rPr>
              <a:t>Reviewing, Renewing and Revitalizing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0C4EB9"/>
          </a:solidFill>
          <a:ln w="38100" cap="rnd">
            <a:solidFill>
              <a:srgbClr val="0C4EB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DEBF2D2-3E8A-5445-B9DC-D1819F68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70" y="672840"/>
            <a:ext cx="4060298" cy="38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C3BBA-4364-D349-BA65-66308303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American Typewriter" panose="02090604020004020304" pitchFamily="18" charset="77"/>
              </a:rPr>
              <a:t>Reviewing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283EB9AA-D6AC-4B3B-A4C7-7312BCFC9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5" r="22850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538CC2"/>
          </a:solidFill>
          <a:ln w="38100" cap="rnd">
            <a:solidFill>
              <a:srgbClr val="538CC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4F1B-6283-9B4F-966D-259FF354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Systems (Policies, Procedures and Practices)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Budgeting in Uncertain Times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Structures (Township Hall)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Ordinances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US" dirty="0">
              <a:latin typeface="American Typewriter" panose="02090604020004020304" pitchFamily="18" charset="77"/>
            </a:endParaRPr>
          </a:p>
          <a:p>
            <a:endParaRPr lang="en-US" dirty="0">
              <a:latin typeface="American Typewriter" panose="02090604020004020304" pitchFamily="18" charset="77"/>
            </a:endParaRPr>
          </a:p>
          <a:p>
            <a:endParaRPr lang="en-US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058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C3BBA-4364-D349-BA65-66308303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American Typewriter" panose="02090604020004020304" pitchFamily="18" charset="77"/>
              </a:rPr>
              <a:t>Renewing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283EB9AA-D6AC-4B3B-A4C7-7312BCFC9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5" r="22850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538CC2"/>
          </a:solidFill>
          <a:ln w="38100" cap="rnd">
            <a:solidFill>
              <a:srgbClr val="538CC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4F1B-6283-9B4F-966D-259FF354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latin typeface="American Typewriter" panose="02090604020004020304" pitchFamily="18" charset="77"/>
              </a:rPr>
              <a:t>New Website </a:t>
            </a:r>
            <a:r>
              <a:rPr lang="en-US" sz="2600" dirty="0">
                <a:latin typeface="American Typewriter" panose="02090604020004020304" pitchFamily="18" charset="77"/>
                <a:hlinkClick r:id="rId3"/>
              </a:rPr>
              <a:t>http://www.marillatownshipmi.gov/</a:t>
            </a:r>
            <a:endParaRPr lang="en-US" sz="2600" dirty="0">
              <a:latin typeface="American Typewriter" panose="02090604020004020304" pitchFamily="18" charset="77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latin typeface="American Typewriter" panose="02090604020004020304" pitchFamily="18" charset="77"/>
              </a:rPr>
              <a:t>New Accounting Software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American Typewriter" panose="02090604020004020304" pitchFamily="18" charset="77"/>
              </a:rPr>
              <a:t>Online bill payment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American Typewriter" panose="02090604020004020304" pitchFamily="18" charset="77"/>
              </a:rPr>
              <a:t>Partnership with the Marilla Historical Society (Mural Donation)</a:t>
            </a:r>
          </a:p>
          <a:p>
            <a:pPr>
              <a:lnSpc>
                <a:spcPct val="100000"/>
              </a:lnSpc>
            </a:pPr>
            <a:endParaRPr lang="en-US" sz="2600" dirty="0">
              <a:latin typeface="American Typewriter" panose="02090604020004020304" pitchFamily="18" charset="77"/>
            </a:endParaRPr>
          </a:p>
          <a:p>
            <a:pPr>
              <a:lnSpc>
                <a:spcPct val="100000"/>
              </a:lnSpc>
            </a:pPr>
            <a:endParaRPr lang="en-US" sz="26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078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C3BBA-4364-D349-BA65-66308303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American Typewriter" panose="02090604020004020304" pitchFamily="18" charset="77"/>
              </a:rPr>
              <a:t>Revitalizing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283EB9AA-D6AC-4B3B-A4C7-7312BCFC9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5" r="22850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538CC2"/>
          </a:solidFill>
          <a:ln w="38100" cap="rnd">
            <a:solidFill>
              <a:srgbClr val="538CC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4F1B-6283-9B4F-966D-259FF354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Cemetery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Working on Increasing Community Engagement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Park Project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Recreational Marijuana Business Permits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endParaRPr lang="en-US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942620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{9D3C6DC0-1FCC-674B-836A-C51534514F42}tf10001058</Template>
  <TotalTime>46</TotalTime>
  <Words>89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American Typewriter</vt:lpstr>
      <vt:lpstr>Arial</vt:lpstr>
      <vt:lpstr>Modern Love</vt:lpstr>
      <vt:lpstr>The Hand</vt:lpstr>
      <vt:lpstr>SketchyVTI</vt:lpstr>
      <vt:lpstr>Celebrating 150 years * (1870-2020) (*COVID!)</vt:lpstr>
      <vt:lpstr>Reviewing</vt:lpstr>
      <vt:lpstr>Renewing</vt:lpstr>
      <vt:lpstr>Revitalizing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150 years * (1870-2020) (*COVID!)</dc:title>
  <dc:creator>Douglas Glick</dc:creator>
  <cp:lastModifiedBy>Julie Schmeling</cp:lastModifiedBy>
  <cp:revision>2</cp:revision>
  <dcterms:created xsi:type="dcterms:W3CDTF">2021-09-07T15:36:35Z</dcterms:created>
  <dcterms:modified xsi:type="dcterms:W3CDTF">2021-09-13T12:57:42Z</dcterms:modified>
</cp:coreProperties>
</file>